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83" r:id="rId1"/>
  </p:sldMasterIdLst>
  <p:notesMasterIdLst>
    <p:notesMasterId r:id="rId157"/>
  </p:notesMasterIdLst>
  <p:handoutMasterIdLst>
    <p:handoutMasterId r:id="rId158"/>
  </p:handoutMasterIdLst>
  <p:sldIdLst>
    <p:sldId id="869" r:id="rId2"/>
    <p:sldId id="810" r:id="rId3"/>
    <p:sldId id="854" r:id="rId4"/>
    <p:sldId id="853" r:id="rId5"/>
    <p:sldId id="852" r:id="rId6"/>
    <p:sldId id="851" r:id="rId7"/>
    <p:sldId id="819" r:id="rId8"/>
    <p:sldId id="793" r:id="rId9"/>
    <p:sldId id="855" r:id="rId10"/>
    <p:sldId id="856" r:id="rId11"/>
    <p:sldId id="871" r:id="rId12"/>
    <p:sldId id="870" r:id="rId13"/>
    <p:sldId id="650" r:id="rId14"/>
    <p:sldId id="797" r:id="rId15"/>
    <p:sldId id="858" r:id="rId16"/>
    <p:sldId id="699" r:id="rId17"/>
    <p:sldId id="724" r:id="rId18"/>
    <p:sldId id="723" r:id="rId19"/>
    <p:sldId id="780" r:id="rId20"/>
    <p:sldId id="812" r:id="rId21"/>
    <p:sldId id="859" r:id="rId22"/>
    <p:sldId id="769" r:id="rId23"/>
    <p:sldId id="820" r:id="rId24"/>
    <p:sldId id="861" r:id="rId25"/>
    <p:sldId id="860" r:id="rId26"/>
    <p:sldId id="594" r:id="rId27"/>
    <p:sldId id="802" r:id="rId28"/>
    <p:sldId id="803" r:id="rId29"/>
    <p:sldId id="804" r:id="rId30"/>
    <p:sldId id="805" r:id="rId31"/>
    <p:sldId id="806" r:id="rId32"/>
    <p:sldId id="807" r:id="rId33"/>
    <p:sldId id="808" r:id="rId34"/>
    <p:sldId id="809" r:id="rId35"/>
    <p:sldId id="593" r:id="rId36"/>
    <p:sldId id="595" r:id="rId37"/>
    <p:sldId id="596" r:id="rId38"/>
    <p:sldId id="597" r:id="rId39"/>
    <p:sldId id="598" r:id="rId40"/>
    <p:sldId id="599" r:id="rId41"/>
    <p:sldId id="600" r:id="rId42"/>
    <p:sldId id="601" r:id="rId43"/>
    <p:sldId id="602" r:id="rId44"/>
    <p:sldId id="776" r:id="rId45"/>
    <p:sldId id="842" r:id="rId46"/>
    <p:sldId id="843" r:id="rId47"/>
    <p:sldId id="844" r:id="rId48"/>
    <p:sldId id="845" r:id="rId49"/>
    <p:sldId id="846" r:id="rId50"/>
    <p:sldId id="847" r:id="rId51"/>
    <p:sldId id="848" r:id="rId52"/>
    <p:sldId id="849" r:id="rId53"/>
    <p:sldId id="850"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40"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831" r:id="rId122"/>
    <p:sldId id="862"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38" r:id="rId138"/>
    <p:sldId id="866" r:id="rId139"/>
    <p:sldId id="865" r:id="rId140"/>
    <p:sldId id="864" r:id="rId141"/>
    <p:sldId id="863" r:id="rId142"/>
    <p:sldId id="817" r:id="rId143"/>
    <p:sldId id="868" r:id="rId144"/>
    <p:sldId id="867" r:id="rId145"/>
    <p:sldId id="841" r:id="rId146"/>
    <p:sldId id="818" r:id="rId147"/>
    <p:sldId id="822" r:id="rId148"/>
    <p:sldId id="823" r:id="rId149"/>
    <p:sldId id="824" r:id="rId150"/>
    <p:sldId id="825" r:id="rId151"/>
    <p:sldId id="826" r:id="rId152"/>
    <p:sldId id="827" r:id="rId153"/>
    <p:sldId id="828" r:id="rId154"/>
    <p:sldId id="829" r:id="rId155"/>
    <p:sldId id="830" r:id="rId156"/>
  </p:sldIdLst>
  <p:sldSz cx="12195175" cy="6858000"/>
  <p:notesSz cx="6781800" cy="9926638"/>
  <p:embeddedFontLst>
    <p:embeddedFont>
      <p:font typeface="Calibri" panose="020F0502020204030204" pitchFamily="34" charset="0"/>
      <p:regular r:id="rId159"/>
      <p:bold r:id="rId160"/>
      <p:italic r:id="rId161"/>
      <p:boldItalic r:id="rId162"/>
    </p:embeddedFont>
    <p:embeddedFont>
      <p:font typeface="Calibri Light" panose="020F0302020204030204" pitchFamily="34" charset="0"/>
      <p:regular r:id="rId163"/>
      <p:italic r:id="rId164"/>
    </p:embeddedFont>
    <p:embeddedFont>
      <p:font typeface="Verdana" panose="020B0604030504040204" pitchFamily="34" charset="0"/>
      <p:regular r:id="rId165"/>
      <p:bold r:id="rId166"/>
      <p:italic r:id="rId167"/>
      <p:boldItalic r:id="rId168"/>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21" autoAdjust="0"/>
    <p:restoredTop sz="60836" autoAdjust="0"/>
  </p:normalViewPr>
  <p:slideViewPr>
    <p:cSldViewPr>
      <p:cViewPr varScale="1">
        <p:scale>
          <a:sx n="67" d="100"/>
          <a:sy n="67" d="100"/>
        </p:scale>
        <p:origin x="752" y="4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70"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165" Type="http://schemas.openxmlformats.org/officeDocument/2006/relationships/font" Target="fonts/font7.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6.fntdata"/><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E719AE84-4943-4A6E-8378-3C4EA2DCC0E9}" type="slidenum">
              <a:rPr lang="en-GB" altLang="de-DE"/>
              <a:pPr/>
              <a:t>‹Nr.›</a:t>
            </a:fld>
            <a:endParaRPr lang="en-GB" altLang="de-DE"/>
          </a:p>
        </p:txBody>
      </p:sp>
    </p:spTree>
    <p:extLst>
      <p:ext uri="{BB962C8B-B14F-4D97-AF65-F5344CB8AC3E}">
        <p14:creationId xmlns:p14="http://schemas.microsoft.com/office/powerpoint/2010/main" val="292561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6384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552C95BE-FCD3-4EB5-A9B9-96C036F43335}" type="slidenum">
              <a:rPr lang="de-DE" altLang="de-DE"/>
              <a:pPr/>
              <a:t>‹Nr.›</a:t>
            </a:fld>
            <a:endParaRPr lang="de-DE" altLang="de-DE"/>
          </a:p>
        </p:txBody>
      </p:sp>
    </p:spTree>
    <p:extLst>
      <p:ext uri="{BB962C8B-B14F-4D97-AF65-F5344CB8AC3E}">
        <p14:creationId xmlns:p14="http://schemas.microsoft.com/office/powerpoint/2010/main" val="2395285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2</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3</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D08DEFF4-F35C-43A5-962F-2B575FA8A7DA}" type="slidenum">
              <a:rPr lang="de-DE" altLang="de-DE" sz="1300"/>
              <a:pPr algn="r" eaLnBrk="1" hangingPunct="1"/>
              <a:t>7</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276907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1F820809-41DD-4F45-9F2D-067AB2BF2979}" type="slidenum">
              <a:rPr lang="de-DE" altLang="de-DE" sz="1300"/>
              <a:pPr algn="r" eaLnBrk="1" hangingPunct="1"/>
              <a:t>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38417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1F820809-41DD-4F45-9F2D-067AB2BF2979}" type="slidenum">
              <a:rPr lang="de-DE" altLang="de-DE" sz="1300"/>
              <a:pPr algn="r" eaLnBrk="1" hangingPunct="1"/>
              <a:t>9</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38417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06F72476-02BF-486E-8A59-8302585BC0A2}" type="slidenum">
              <a:rPr lang="de-DE" altLang="de-DE" sz="1300"/>
              <a:pPr algn="r" eaLnBrk="1" hangingPunct="1"/>
              <a:t>10</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9569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06F72476-02BF-486E-8A59-8302585BC0A2}" type="slidenum">
              <a:rPr lang="de-DE" altLang="de-DE" sz="1300"/>
              <a:pPr algn="r" eaLnBrk="1" hangingPunct="1"/>
              <a:t>11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920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06F72476-02BF-486E-8A59-8302585BC0A2}" type="slidenum">
              <a:rPr lang="de-DE" altLang="de-DE" sz="1300"/>
              <a:pPr algn="r" eaLnBrk="1" hangingPunct="1"/>
              <a:t>12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2822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7AAEBEA-F1BC-4A4A-8B48-1708DE580C9E}" type="slidenum">
              <a:rPr lang="de-DE" altLang="de-DE" sz="1300"/>
              <a:pPr eaLnBrk="1" hangingPunct="1"/>
              <a:t>13</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0629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C3F81271-C214-4594-B6DF-AB47F7785026}" type="slidenum">
              <a:rPr lang="de-DE" altLang="de-DE" sz="1300"/>
              <a:pPr algn="r" eaLnBrk="1" hangingPunct="1"/>
              <a:t>14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185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C3F81271-C214-4594-B6DF-AB47F7785026}" type="slidenum">
              <a:rPr lang="de-DE" altLang="de-DE" sz="1300"/>
              <a:pPr algn="r" eaLnBrk="1" hangingPunct="1"/>
              <a:t>15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185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60708A3-F871-4C35-BC79-55118D17DF6E}" type="slidenum">
              <a:rPr lang="de-DE" altLang="de-DE" sz="1300"/>
              <a:pPr eaLnBrk="1" hangingPunct="1"/>
              <a:t>16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5248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9016647-A892-4457-895C-2051F8A729B6}" type="slidenum">
              <a:rPr lang="de-DE" altLang="de-DE" sz="1300"/>
              <a:pPr eaLnBrk="1" hangingPunct="1"/>
              <a:t>17</a:t>
            </a:fld>
            <a:endParaRPr lang="de-DE" altLang="de-DE" sz="1300"/>
          </a:p>
        </p:txBody>
      </p:sp>
      <p:sp>
        <p:nvSpPr>
          <p:cNvPr id="181251" name="Rectangle 2"/>
          <p:cNvSpPr>
            <a:spLocks noGrp="1" noRot="1" noChangeAspect="1" noChangeArrowheads="1" noTextEdit="1"/>
          </p:cNvSpPr>
          <p:nvPr>
            <p:ph type="sldImg"/>
          </p:nvPr>
        </p:nvSpPr>
        <p:spPr>
          <a:xfrm>
            <a:off x="8413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3026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8604187-EDD5-47E8-AAB4-A61EAF723FF2}" type="slidenum">
              <a:rPr lang="de-DE" altLang="de-DE" sz="1300"/>
              <a:pPr eaLnBrk="1" hangingPunct="1"/>
              <a:t>18</a:t>
            </a:fld>
            <a:endParaRPr lang="de-DE" altLang="de-DE" sz="1300"/>
          </a:p>
        </p:txBody>
      </p:sp>
      <p:sp>
        <p:nvSpPr>
          <p:cNvPr id="182275" name="Rectangle 2"/>
          <p:cNvSpPr>
            <a:spLocks noGrp="1" noRot="1" noChangeAspect="1" noChangeArrowheads="1" noTextEdit="1"/>
          </p:cNvSpPr>
          <p:nvPr>
            <p:ph type="sldImg"/>
          </p:nvPr>
        </p:nvSpPr>
        <p:spPr>
          <a:xfrm>
            <a:off x="8413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5358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8F0F4F2-2817-4C34-ABAA-2890F481035B}" type="slidenum">
              <a:rPr lang="de-DE" altLang="de-DE" sz="1300"/>
              <a:pPr eaLnBrk="1" hangingPunct="1"/>
              <a:t>19</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1618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2D92D8C-6721-4F5A-9EC6-C9033F366FDB}" type="slidenum">
              <a:rPr lang="de-DE" altLang="de-DE" sz="1300"/>
              <a:pPr algn="r" eaLnBrk="1" hangingPunct="1"/>
              <a:t>20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932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2D92D8C-6721-4F5A-9EC6-C9033F366FDB}" type="slidenum">
              <a:rPr lang="de-DE" altLang="de-DE" sz="1300"/>
              <a:pPr algn="r" eaLnBrk="1" hangingPunct="1"/>
              <a:t>21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932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4A6CF88-FBD7-431B-AB6D-24FE1ECE4CCF}" type="slidenum">
              <a:rPr lang="de-DE" altLang="de-DE" sz="1300"/>
              <a:pPr eaLnBrk="1" hangingPunct="1"/>
              <a:t>22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626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99BAEE45-FDCC-44F7-8959-6D889226D4A2}" type="slidenum">
              <a:rPr lang="de-DE" altLang="de-DE" sz="1300"/>
              <a:pPr algn="r" eaLnBrk="1" hangingPunct="1"/>
              <a:t>23</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76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99BAEE45-FDCC-44F7-8959-6D889226D4A2}" type="slidenum">
              <a:rPr lang="de-DE" altLang="de-DE" sz="1300"/>
              <a:pPr algn="r" eaLnBrk="1" hangingPunct="1"/>
              <a:t>24</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76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99BAEE45-FDCC-44F7-8959-6D889226D4A2}" type="slidenum">
              <a:rPr lang="de-DE" altLang="de-DE" sz="1300"/>
              <a:pPr algn="r" eaLnBrk="1" hangingPunct="1"/>
              <a:t>25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76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60B2DA8-4155-4CBD-B10D-D9A08083A151}" type="slidenum">
              <a:rPr lang="de-DE" altLang="de-DE" sz="1300"/>
              <a:pPr eaLnBrk="1" hangingPunct="1"/>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506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27</a:t>
            </a:fld>
            <a:endParaRPr lang="de-DE" altLang="de-DE"/>
          </a:p>
        </p:txBody>
      </p:sp>
    </p:spTree>
    <p:extLst>
      <p:ext uri="{BB962C8B-B14F-4D97-AF65-F5344CB8AC3E}">
        <p14:creationId xmlns:p14="http://schemas.microsoft.com/office/powerpoint/2010/main" val="26120591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28</a:t>
            </a:fld>
            <a:endParaRPr lang="de-DE" altLang="de-DE"/>
          </a:p>
        </p:txBody>
      </p:sp>
    </p:spTree>
    <p:extLst>
      <p:ext uri="{BB962C8B-B14F-4D97-AF65-F5344CB8AC3E}">
        <p14:creationId xmlns:p14="http://schemas.microsoft.com/office/powerpoint/2010/main" val="19806626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29</a:t>
            </a:fld>
            <a:endParaRPr lang="de-DE" altLang="de-DE"/>
          </a:p>
        </p:txBody>
      </p:sp>
    </p:spTree>
    <p:extLst>
      <p:ext uri="{BB962C8B-B14F-4D97-AF65-F5344CB8AC3E}">
        <p14:creationId xmlns:p14="http://schemas.microsoft.com/office/powerpoint/2010/main" val="1423344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30</a:t>
            </a:fld>
            <a:endParaRPr lang="de-DE" altLang="de-DE"/>
          </a:p>
        </p:txBody>
      </p:sp>
    </p:spTree>
    <p:extLst>
      <p:ext uri="{BB962C8B-B14F-4D97-AF65-F5344CB8AC3E}">
        <p14:creationId xmlns:p14="http://schemas.microsoft.com/office/powerpoint/2010/main" val="9081329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31</a:t>
            </a:fld>
            <a:endParaRPr lang="de-DE" altLang="de-DE"/>
          </a:p>
        </p:txBody>
      </p:sp>
    </p:spTree>
    <p:extLst>
      <p:ext uri="{BB962C8B-B14F-4D97-AF65-F5344CB8AC3E}">
        <p14:creationId xmlns:p14="http://schemas.microsoft.com/office/powerpoint/2010/main" val="778789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32</a:t>
            </a:fld>
            <a:endParaRPr lang="de-DE" altLang="de-DE"/>
          </a:p>
        </p:txBody>
      </p:sp>
    </p:spTree>
    <p:extLst>
      <p:ext uri="{BB962C8B-B14F-4D97-AF65-F5344CB8AC3E}">
        <p14:creationId xmlns:p14="http://schemas.microsoft.com/office/powerpoint/2010/main" val="2843720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33</a:t>
            </a:fld>
            <a:endParaRPr lang="de-DE" altLang="de-DE"/>
          </a:p>
        </p:txBody>
      </p:sp>
    </p:spTree>
    <p:extLst>
      <p:ext uri="{BB962C8B-B14F-4D97-AF65-F5344CB8AC3E}">
        <p14:creationId xmlns:p14="http://schemas.microsoft.com/office/powerpoint/2010/main" val="13028075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34</a:t>
            </a:fld>
            <a:endParaRPr lang="de-DE" altLang="de-DE"/>
          </a:p>
        </p:txBody>
      </p:sp>
    </p:spTree>
    <p:extLst>
      <p:ext uri="{BB962C8B-B14F-4D97-AF65-F5344CB8AC3E}">
        <p14:creationId xmlns:p14="http://schemas.microsoft.com/office/powerpoint/2010/main" val="3427825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40A3DF9-0DBB-43AE-99DC-E179153D1E57}" type="slidenum">
              <a:rPr lang="de-DE" altLang="de-DE" sz="1300"/>
              <a:pPr eaLnBrk="1" hangingPunct="1"/>
              <a:t>35</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4382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70A0C8F-E72C-4CA5-8A55-77627E55B520}" type="slidenum">
              <a:rPr lang="de-DE" altLang="de-DE" sz="1300"/>
              <a:pPr eaLnBrk="1" hangingPunct="1"/>
              <a:t>36</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9650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6B9422B-CD5A-43B8-A1FE-D975609B3E2B}" type="slidenum">
              <a:rPr lang="de-DE" altLang="de-DE" sz="1300"/>
              <a:pPr eaLnBrk="1" hangingPunct="1"/>
              <a:t>37</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23636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1A8617D-056B-40BB-A6D8-3322B637B11C}" type="slidenum">
              <a:rPr lang="de-DE" altLang="de-DE" sz="1300"/>
              <a:pPr eaLnBrk="1" hangingPunct="1"/>
              <a:t>38</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9887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F99723E-327A-4D75-A4DF-82A0854F3BA1}" type="slidenum">
              <a:rPr lang="de-DE" altLang="de-DE" sz="1300"/>
              <a:pPr eaLnBrk="1" hangingPunct="1"/>
              <a:t>39</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5952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914F8AA-55A5-4CB2-BF5F-7F0BD28D17FF}" type="slidenum">
              <a:rPr lang="de-DE" altLang="de-DE" sz="1300"/>
              <a:pPr eaLnBrk="1" hangingPunct="1"/>
              <a:t>40</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435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198879B-EA1B-4E26-B808-BC79B22368DB}" type="slidenum">
              <a:rPr lang="de-DE" altLang="de-DE" sz="1300"/>
              <a:pPr eaLnBrk="1" hangingPunct="1"/>
              <a:t>41</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29386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6C21F3D-A138-4E8B-9B65-0995351E76EE}" type="slidenum">
              <a:rPr lang="de-DE" altLang="de-DE" sz="1300"/>
              <a:pPr eaLnBrk="1" hangingPunct="1"/>
              <a:t>42</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424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5876839-ECCA-4366-A1D2-7546912ACE9B}" type="slidenum">
              <a:rPr lang="de-DE" altLang="de-DE" sz="1300"/>
              <a:pPr eaLnBrk="1" hangingPunct="1"/>
              <a:t>43</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2418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9CCC8B8-D871-48F8-8730-9155195EE01C}" type="slidenum">
              <a:rPr lang="de-DE" altLang="de-DE" sz="1300"/>
              <a:pPr eaLnBrk="1" hangingPunct="1"/>
              <a:t>44</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92184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70A0C8F-E72C-4CA5-8A55-77627E55B520}" type="slidenum">
              <a:rPr lang="de-DE" altLang="de-DE" sz="1300"/>
              <a:pPr eaLnBrk="1" hangingPunct="1"/>
              <a:t>45</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96502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6B9422B-CD5A-43B8-A1FE-D975609B3E2B}" type="slidenum">
              <a:rPr lang="de-DE" altLang="de-DE" sz="1300"/>
              <a:pPr eaLnBrk="1" hangingPunct="1"/>
              <a:t>46</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23636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1A8617D-056B-40BB-A6D8-3322B637B11C}" type="slidenum">
              <a:rPr lang="de-DE" altLang="de-DE" sz="1300"/>
              <a:pPr eaLnBrk="1" hangingPunct="1"/>
              <a:t>47</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98879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F99723E-327A-4D75-A4DF-82A0854F3BA1}" type="slidenum">
              <a:rPr lang="de-DE" altLang="de-DE" sz="1300"/>
              <a:pPr eaLnBrk="1" hangingPunct="1"/>
              <a:t>48</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5952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914F8AA-55A5-4CB2-BF5F-7F0BD28D17FF}" type="slidenum">
              <a:rPr lang="de-DE" altLang="de-DE" sz="1300"/>
              <a:pPr eaLnBrk="1" hangingPunct="1"/>
              <a:t>49</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4353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198879B-EA1B-4E26-B808-BC79B22368DB}" type="slidenum">
              <a:rPr lang="de-DE" altLang="de-DE" sz="1300"/>
              <a:pPr eaLnBrk="1" hangingPunct="1"/>
              <a:t>50</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29386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6C21F3D-A138-4E8B-9B65-0995351E76EE}" type="slidenum">
              <a:rPr lang="de-DE" altLang="de-DE" sz="1300"/>
              <a:pPr eaLnBrk="1" hangingPunct="1"/>
              <a:t>51</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424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5876839-ECCA-4366-A1D2-7546912ACE9B}" type="slidenum">
              <a:rPr lang="de-DE" altLang="de-DE" sz="1300"/>
              <a:pPr eaLnBrk="1" hangingPunct="1"/>
              <a:t>52</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2418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9CCC8B8-D871-48F8-8730-9155195EE01C}" type="slidenum">
              <a:rPr lang="de-DE" altLang="de-DE" sz="1300"/>
              <a:pPr eaLnBrk="1" hangingPunct="1"/>
              <a:t>53</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92184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F2BBE77-EC26-4A02-882C-CE9BB4EC2FDB}" type="slidenum">
              <a:rPr lang="de-DE" altLang="de-DE" sz="1300"/>
              <a:pPr eaLnBrk="1" hangingPunct="1"/>
              <a:t>54</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31201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E877617-1587-4D7B-9D52-27034B9F1949}" type="slidenum">
              <a:rPr lang="de-DE" altLang="de-DE" sz="1300"/>
              <a:pPr eaLnBrk="1" hangingPunct="1"/>
              <a:t>55</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7939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B451AAE-465B-4E80-945F-13AB3F424E0A}" type="slidenum">
              <a:rPr lang="de-DE" altLang="de-DE" sz="1300"/>
              <a:pPr eaLnBrk="1" hangingPunct="1"/>
              <a:t>56</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7758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8DFD9DB-85E1-41F5-958E-9B35BCDDE6ED}" type="slidenum">
              <a:rPr lang="de-DE" altLang="de-DE" sz="1300"/>
              <a:pPr eaLnBrk="1" hangingPunct="1"/>
              <a:t>57</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46233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980CCD5-2DD8-4F4F-A16B-58E2A89E1289}" type="slidenum">
              <a:rPr lang="de-DE" altLang="de-DE" sz="1300"/>
              <a:pPr eaLnBrk="1" hangingPunct="1"/>
              <a:t>58</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70136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BD0E366-84F8-40CE-9045-86F9C9AD0710}" type="slidenum">
              <a:rPr lang="de-DE" altLang="de-DE" sz="1300"/>
              <a:pPr eaLnBrk="1" hangingPunct="1"/>
              <a:t>59</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89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02EED6F-4E64-4ED7-8DC1-41B75C7BC61B}" type="slidenum">
              <a:rPr lang="de-DE" altLang="de-DE" sz="1300"/>
              <a:pPr eaLnBrk="1" hangingPunct="1"/>
              <a:t>60</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73927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4715F09-833C-42F9-86AB-F41FE0EC0EC3}" type="slidenum">
              <a:rPr lang="de-DE" altLang="de-DE" sz="1300"/>
              <a:pPr eaLnBrk="1" hangingPunct="1"/>
              <a:t>61</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97263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D840644-0D0C-4F42-901F-D6501DE93933}" type="slidenum">
              <a:rPr lang="de-DE" altLang="de-DE" sz="1300"/>
              <a:pPr eaLnBrk="1" hangingPunct="1"/>
              <a:t>62</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22318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F0137C4-E07E-4363-A6A9-1499F2215222}" type="slidenum">
              <a:rPr lang="de-DE" altLang="de-DE" sz="1300"/>
              <a:pPr eaLnBrk="1" hangingPunct="1"/>
              <a:t>63</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63486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BF10631-82AD-40ED-9549-6CBF658AD4EE}" type="slidenum">
              <a:rPr lang="de-DE" altLang="de-DE" sz="1300"/>
              <a:pPr eaLnBrk="1" hangingPunct="1"/>
              <a:t>64</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2110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3AA32CF-0E27-427F-9CF8-BA9938C9224F}" type="slidenum">
              <a:rPr lang="de-DE" altLang="de-DE" sz="1300"/>
              <a:pPr eaLnBrk="1" hangingPunct="1"/>
              <a:t>65</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61382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02FBEF9-79D6-412F-905D-6C6F276CA3BE}" type="slidenum">
              <a:rPr lang="de-DE" altLang="de-DE" sz="1300"/>
              <a:pPr eaLnBrk="1" hangingPunct="1"/>
              <a:t>66</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71186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4411397-212A-4AD2-A64B-6CB4F11E791C}" type="slidenum">
              <a:rPr lang="de-DE" altLang="de-DE" sz="1300"/>
              <a:pPr eaLnBrk="1" hangingPunct="1"/>
              <a:t>67</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66174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BCD48DC-A877-45DE-8519-E41A612DDD27}" type="slidenum">
              <a:rPr lang="de-DE" altLang="de-DE" sz="1300"/>
              <a:pPr eaLnBrk="1" hangingPunct="1"/>
              <a:t>68</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61111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4BA9298-C3AA-4D0B-BF34-32E3A860EBBB}" type="slidenum">
              <a:rPr lang="de-DE" altLang="de-DE" sz="1300"/>
              <a:pPr eaLnBrk="1" hangingPunct="1"/>
              <a:t>69</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7131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4264CC8-BD4A-47D3-8CE3-FD740DFB99AC}" type="slidenum">
              <a:rPr lang="de-DE" altLang="de-DE" sz="1300"/>
              <a:pPr eaLnBrk="1" hangingPunct="1"/>
              <a:t>70</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48130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2C30E4B-2431-400C-937C-83E7A9FF7654}" type="slidenum">
              <a:rPr lang="de-DE" altLang="de-DE" sz="1300"/>
              <a:pPr eaLnBrk="1" hangingPunct="1"/>
              <a:t>72</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5226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79B65E0A-624B-44D1-BFC4-671B82E8274F}" type="slidenum">
              <a:rPr lang="de-DE" altLang="de-DE" sz="1300"/>
              <a:pPr eaLnBrk="1" hangingPunct="1"/>
              <a:t>73</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88765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FE59DE0-E877-4EF9-A810-C3F5D55BFD96}" type="slidenum">
              <a:rPr lang="de-DE" altLang="de-DE" sz="1300"/>
              <a:pPr eaLnBrk="1" hangingPunct="1"/>
              <a:t>74</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54706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F2B79F0-6CDD-46CC-A63D-A0BF29ACE4C1}" type="slidenum">
              <a:rPr lang="de-DE" altLang="de-DE" sz="1300"/>
              <a:pPr eaLnBrk="1" hangingPunct="1"/>
              <a:t>75</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0796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72ECB65-7154-49AD-934C-649F4E02FFFC}" type="slidenum">
              <a:rPr lang="de-DE" altLang="de-DE" sz="1300"/>
              <a:pPr eaLnBrk="1" hangingPunct="1"/>
              <a:t>76</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54760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51C777B-1FD7-438E-A5A2-EE3C5879E0C4}" type="slidenum">
              <a:rPr lang="de-DE" altLang="de-DE" sz="1300"/>
              <a:pPr eaLnBrk="1" hangingPunct="1"/>
              <a:t>77</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27334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87F58643-3BF2-4B3F-B68A-8FD488A322D7}" type="slidenum">
              <a:rPr lang="de-DE" altLang="de-DE" sz="1300"/>
              <a:pPr eaLnBrk="1" hangingPunct="1"/>
              <a:t>78</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02623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30A9E04-5945-416A-8C8A-CAA24353D718}" type="slidenum">
              <a:rPr lang="de-DE" altLang="de-DE" sz="1300"/>
              <a:pPr eaLnBrk="1" hangingPunct="1"/>
              <a:t>79</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2998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7BCC032-B575-4216-B520-886124EF67F1}" type="slidenum">
              <a:rPr lang="de-DE" altLang="de-DE" sz="1300"/>
              <a:pPr eaLnBrk="1" hangingPunct="1"/>
              <a:t>80</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4333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FD58BE1-EFFF-4756-B96E-CD4C14C7C44B}" type="slidenum">
              <a:rPr lang="de-DE" altLang="de-DE" sz="1300"/>
              <a:pPr eaLnBrk="1" hangingPunct="1"/>
              <a:t>81</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3644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BA04815-9E22-49F7-86CC-FE78269B4BFC}" type="slidenum">
              <a:rPr lang="de-DE" altLang="de-DE" sz="1300"/>
              <a:pPr eaLnBrk="1" hangingPunct="1"/>
              <a:t>82</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13741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3075293-23A4-4D4B-AEF5-C5C1FBFF6BC4}" type="slidenum">
              <a:rPr lang="de-DE" altLang="de-DE" sz="1300"/>
              <a:pPr eaLnBrk="1" hangingPunct="1"/>
              <a:t>83</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3674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C217516-8A77-418D-AD24-88C6C21FC175}" type="slidenum">
              <a:rPr lang="de-DE" altLang="de-DE" sz="1300"/>
              <a:pPr eaLnBrk="1" hangingPunct="1"/>
              <a:t>84</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43348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0D51EE7-1AE6-49B7-94AD-36903B0C8D06}" type="slidenum">
              <a:rPr lang="de-DE" altLang="de-DE" sz="1300"/>
              <a:pPr eaLnBrk="1" hangingPunct="1"/>
              <a:t>85</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14305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0788C03-C59A-4E48-8524-DA1964015E38}" type="slidenum">
              <a:rPr lang="de-DE" altLang="de-DE" sz="1300"/>
              <a:pPr eaLnBrk="1" hangingPunct="1"/>
              <a:t>86</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696720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A72CEFD-1D5C-4464-895F-E790093FCF4B}" type="slidenum">
              <a:rPr lang="de-DE" altLang="de-DE" sz="1300"/>
              <a:pPr eaLnBrk="1" hangingPunct="1"/>
              <a:t>87</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95208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CCE9A39-12E5-4A9F-BBDC-8BF5DECA099A}" type="slidenum">
              <a:rPr lang="de-DE" altLang="de-DE" sz="1300"/>
              <a:pPr eaLnBrk="1" hangingPunct="1"/>
              <a:t>88</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55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970158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6BFADA8-9D03-43BB-BBBB-C1468EF9C285}" type="slidenum">
              <a:rPr lang="de-DE" altLang="de-DE" sz="1300"/>
              <a:pPr eaLnBrk="1" hangingPunct="1"/>
              <a:t>89</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894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AB7C866-909B-4B48-A362-5ECFBD0CC896}" type="slidenum">
              <a:rPr lang="de-DE" altLang="de-DE" sz="1300"/>
              <a:pPr eaLnBrk="1" hangingPunct="1"/>
              <a:t>90</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108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6CB1A78-C846-4BD9-AFAD-CA759F6EF8D9}" type="slidenum">
              <a:rPr lang="de-DE" altLang="de-DE" sz="1300"/>
              <a:pPr eaLnBrk="1" hangingPunct="1"/>
              <a:t>91</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28417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88BAA12C-7D62-41BA-8576-B1C23B75AF4D}" type="slidenum">
              <a:rPr lang="de-DE" altLang="de-DE" sz="1300"/>
              <a:pPr eaLnBrk="1" hangingPunct="1"/>
              <a:t>92</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991297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2BB04E3-F834-441E-BCB5-D01E9E302F75}" type="slidenum">
              <a:rPr lang="de-DE" altLang="de-DE" sz="1300"/>
              <a:pPr eaLnBrk="1" hangingPunct="1"/>
              <a:t>93</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54109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7C2D3BC-295E-470E-8A0D-7EB2AF033AAB}" type="slidenum">
              <a:rPr lang="de-DE" altLang="de-DE" sz="1300"/>
              <a:pPr eaLnBrk="1" hangingPunct="1"/>
              <a:t>94</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057951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C9D4107-0E6D-41F9-97C8-119A292DB00B}" type="slidenum">
              <a:rPr lang="de-DE" altLang="de-DE" sz="1300"/>
              <a:pPr eaLnBrk="1" hangingPunct="1"/>
              <a:t>95</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85584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02AD01A-7B82-4FFE-8CF7-FBD32F103866}" type="slidenum">
              <a:rPr lang="de-DE" altLang="de-DE" sz="1300"/>
              <a:pPr eaLnBrk="1" hangingPunct="1"/>
              <a:t>96</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03888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6AD7184-1B70-442C-948C-241CD31A2C50}" type="slidenum">
              <a:rPr lang="de-DE" altLang="de-DE" sz="1300"/>
              <a:pPr eaLnBrk="1" hangingPunct="1"/>
              <a:t>97</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125366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8C65BD3B-3949-4BA8-BB4E-B9E7E08A1F2A}" type="slidenum">
              <a:rPr lang="de-DE" altLang="de-DE" sz="1300"/>
              <a:pPr eaLnBrk="1" hangingPunct="1"/>
              <a:t>98</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071931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BE9B826-0685-4D0F-A7A4-CA1FBFACFE17}" type="slidenum">
              <a:rPr lang="de-DE" altLang="de-DE" sz="1300"/>
              <a:pPr eaLnBrk="1" hangingPunct="1"/>
              <a:t>99</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91806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00C6059-746F-402E-85D5-54A5EED049D1}" type="slidenum">
              <a:rPr lang="de-DE" altLang="de-DE" sz="1300"/>
              <a:pPr eaLnBrk="1" hangingPunct="1"/>
              <a:t>100</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49214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E0E7C64-B326-4E02-987E-EAC8CC72BEFF}" type="slidenum">
              <a:rPr lang="de-DE" altLang="de-DE" sz="1300"/>
              <a:pPr eaLnBrk="1" hangingPunct="1"/>
              <a:t>101</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95110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353DE20-B5BC-4582-98B1-E6CBBD693991}" type="slidenum">
              <a:rPr lang="de-DE" altLang="de-DE" sz="1300"/>
              <a:pPr eaLnBrk="1" hangingPunct="1"/>
              <a:t>102</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831154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12E22F9-0EC6-47FA-BF6F-631C3B9718D4}" type="slidenum">
              <a:rPr lang="de-DE" altLang="de-DE" sz="1300"/>
              <a:pPr eaLnBrk="1" hangingPunct="1"/>
              <a:t>103</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5264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93FE168-77A9-42DF-9687-2B5702CE3320}" type="slidenum">
              <a:rPr lang="de-DE" altLang="de-DE" sz="1300"/>
              <a:pPr eaLnBrk="1" hangingPunct="1"/>
              <a:t>104</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52428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A3668EC-8965-4196-8364-9277470A7013}" type="slidenum">
              <a:rPr lang="de-DE" altLang="de-DE" sz="1300"/>
              <a:pPr eaLnBrk="1" hangingPunct="1"/>
              <a:t>105</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28539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B9ECA21-6182-4EFC-8864-11BD1DBBAF9B}" type="slidenum">
              <a:rPr lang="de-DE" altLang="de-DE" sz="1300"/>
              <a:pPr eaLnBrk="1" hangingPunct="1"/>
              <a:t>106</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59512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E62802A-AFA6-4CCB-85BE-1CAC08892264}" type="slidenum">
              <a:rPr lang="de-DE" altLang="de-DE" sz="1300"/>
              <a:pPr eaLnBrk="1" hangingPunct="1"/>
              <a:t>107</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818625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EA815E4-6C3F-473F-A48C-E6C54C6E9917}" type="slidenum">
              <a:rPr lang="de-DE" altLang="de-DE" sz="1300"/>
              <a:pPr eaLnBrk="1" hangingPunct="1"/>
              <a:t>108</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478148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4CEDB11-041B-407E-A33A-9AF0492C51D5}" type="slidenum">
              <a:rPr lang="de-DE" altLang="de-DE" sz="1300"/>
              <a:pPr eaLnBrk="1" hangingPunct="1"/>
              <a:t>109</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86774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7F67A312-573D-4148-8B69-C431E9375AC8}" type="slidenum">
              <a:rPr lang="de-DE" altLang="de-DE" sz="1300"/>
              <a:pPr eaLnBrk="1" hangingPunct="1"/>
              <a:t>110</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095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BA63D00-6DA7-480A-A4AC-B3E45E038CBB}" type="slidenum">
              <a:rPr lang="de-DE" altLang="de-DE" sz="1300"/>
              <a:pPr eaLnBrk="1" hangingPunct="1"/>
              <a:t>111</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141815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69392DE-786B-4AC6-9509-CC7E23F9639D}" type="slidenum">
              <a:rPr lang="de-DE" altLang="de-DE" sz="1300"/>
              <a:pPr eaLnBrk="1" hangingPunct="1"/>
              <a:t>112</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7903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8AD58B8C-974D-4C07-9FF3-F1E02668CD37}" type="slidenum">
              <a:rPr lang="de-DE" altLang="de-DE" sz="1300"/>
              <a:pPr eaLnBrk="1" hangingPunct="1"/>
              <a:t>113</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09199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841D082-B230-4650-B224-66C54E89388A}" type="slidenum">
              <a:rPr lang="de-DE" altLang="de-DE" sz="1300"/>
              <a:pPr eaLnBrk="1" hangingPunct="1"/>
              <a:t>114</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807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FC4EFBD-4673-41B9-A139-B176BF893C04}" type="slidenum">
              <a:rPr lang="de-DE" altLang="de-DE" sz="1300"/>
              <a:pPr eaLnBrk="1" hangingPunct="1"/>
              <a:t>115</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676111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8031812-BC54-4C22-8173-20E5E1AEA5E0}" type="slidenum">
              <a:rPr lang="de-DE" altLang="de-DE" sz="1300"/>
              <a:pPr eaLnBrk="1" hangingPunct="1"/>
              <a:t>116</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560093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1820F42-27A3-4385-8762-21C63F65BD18}" type="slidenum">
              <a:rPr lang="de-DE" altLang="de-DE" sz="1300"/>
              <a:pPr eaLnBrk="1" hangingPunct="1"/>
              <a:t>117</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605107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7247CFCF-25A4-4E95-AAD2-3058A849CDBB}" type="slidenum">
              <a:rPr lang="de-DE" altLang="de-DE" sz="1300"/>
              <a:pPr eaLnBrk="1" hangingPunct="1"/>
              <a:t>118</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544554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48DDCDB-40C3-4953-932C-339C32E84B51}" type="slidenum">
              <a:rPr lang="de-DE" altLang="de-DE" sz="1300"/>
              <a:pPr eaLnBrk="1" hangingPunct="1"/>
              <a:t>119</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29862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2ED046E-03E8-4A48-AE06-1ABF5527D798}" type="slidenum">
              <a:rPr lang="de-DE" altLang="de-DE" sz="1300"/>
              <a:pPr eaLnBrk="1" hangingPunct="1"/>
              <a:t>120</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670025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1CF73AC-097B-4304-B202-237561889FC0}" type="slidenum">
              <a:rPr lang="de-DE" altLang="de-DE" sz="1300"/>
              <a:pPr eaLnBrk="1" hangingPunct="1"/>
              <a:t>121</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913556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1CF73AC-097B-4304-B202-237561889FC0}" type="slidenum">
              <a:rPr lang="de-DE" altLang="de-DE" sz="1300"/>
              <a:pPr eaLnBrk="1" hangingPunct="1"/>
              <a:t>122</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9135564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50405A0-BE62-4692-8B41-439674024CB0}" type="slidenum">
              <a:rPr lang="de-DE" altLang="de-DE" sz="1300"/>
              <a:pPr eaLnBrk="1" hangingPunct="1"/>
              <a:t>123</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52260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99C0D46-647F-4DA3-BBD8-AF25E73A5832}" type="slidenum">
              <a:rPr lang="de-DE" altLang="de-DE" sz="1300"/>
              <a:pPr eaLnBrk="1" hangingPunct="1"/>
              <a:t>124</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19011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302B563-384B-4744-AB85-DD509DD1C4AB}" type="slidenum">
              <a:rPr lang="de-DE" altLang="de-DE" sz="1300"/>
              <a:pPr eaLnBrk="1" hangingPunct="1"/>
              <a:t>125</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020510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F9233F4-9427-4C65-B3CD-2E18AECA2665}" type="slidenum">
              <a:rPr lang="de-DE" altLang="de-DE" sz="1300"/>
              <a:pPr eaLnBrk="1" hangingPunct="1"/>
              <a:t>126</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066303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EF84DBF-DC11-4111-B3F7-B23E2558D18C}" type="slidenum">
              <a:rPr lang="de-DE" altLang="de-DE" sz="1300"/>
              <a:pPr eaLnBrk="1" hangingPunct="1"/>
              <a:t>127</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084228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7531190-89EB-44E5-B09B-9EAF874004E7}" type="slidenum">
              <a:rPr lang="de-DE" altLang="de-DE" sz="1300"/>
              <a:pPr eaLnBrk="1" hangingPunct="1"/>
              <a:t>128</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852706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13F5EC1-F664-430E-BA93-8F9581C9C617}" type="slidenum">
              <a:rPr lang="de-DE" altLang="de-DE" sz="1300"/>
              <a:pPr eaLnBrk="1" hangingPunct="1"/>
              <a:t>129</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023979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5C5B587-76AF-42B2-82B3-D7633FDB42E5}" type="slidenum">
              <a:rPr lang="de-DE" altLang="de-DE" sz="1300"/>
              <a:pPr eaLnBrk="1" hangingPunct="1"/>
              <a:t>130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048780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6A0C32D-CEAC-4428-A0BF-6D538E94B76A}" type="slidenum">
              <a:rPr lang="de-DE" altLang="de-DE" sz="1300"/>
              <a:pPr eaLnBrk="1" hangingPunct="1"/>
              <a:t>131</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33516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3FDA610-FABC-4BEB-95CA-0A7175F36CC2}" type="slidenum">
              <a:rPr lang="de-DE" altLang="de-DE" sz="1300"/>
              <a:pPr eaLnBrk="1" hangingPunct="1"/>
              <a:t>132</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9650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90351CA-3A4A-4A66-87FA-BBE08F33E0F9}" type="slidenum">
              <a:rPr lang="de-DE" altLang="de-DE" sz="1300"/>
              <a:pPr eaLnBrk="1" hangingPunct="1"/>
              <a:t>133</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36022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7243513E-AD8D-4215-9769-6C71FA852600}" type="slidenum">
              <a:rPr lang="de-DE" altLang="de-DE" sz="1300"/>
              <a:pPr eaLnBrk="1" hangingPunct="1"/>
              <a:t>134</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369355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EB4E670-5C44-4120-8A1A-44214ACE246C}" type="slidenum">
              <a:rPr lang="de-DE" altLang="de-DE" sz="1300"/>
              <a:pPr eaLnBrk="1" hangingPunct="1"/>
              <a:t>135</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14394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E244156-9B1A-41FD-83E6-2C9BC976CC3C}" type="slidenum">
              <a:rPr lang="de-DE" altLang="de-DE" sz="1300"/>
              <a:pPr eaLnBrk="1" hangingPunct="1"/>
              <a:t>136</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81680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137</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138</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139</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140</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141</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FAFE63FF-C087-44E7-8834-866CFED57AFD}" type="slidenum">
              <a:rPr lang="de-DE" altLang="de-DE" sz="1300"/>
              <a:pPr algn="r" eaLnBrk="1" hangingPunct="1"/>
              <a:t>142</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28754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FAFE63FF-C087-44E7-8834-866CFED57AFD}" type="slidenum">
              <a:rPr lang="de-DE" altLang="de-DE" sz="1300"/>
              <a:pPr algn="r" eaLnBrk="1" hangingPunct="1"/>
              <a:t>143</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28754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FAFE63FF-C087-44E7-8834-866CFED57AFD}" type="slidenum">
              <a:rPr lang="de-DE" altLang="de-DE" sz="1300"/>
              <a:pPr algn="r" eaLnBrk="1" hangingPunct="1"/>
              <a:t>144</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28754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D9ABDBA-60E2-4BB3-9391-E5913CC56250}" type="slidenum">
              <a:rPr lang="de-DE" altLang="de-DE" sz="1300"/>
              <a:pPr eaLnBrk="1" hangingPunct="1"/>
              <a:t>146</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775902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593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0308DE3-11D9-411C-BAE5-65142068B457}" type="slidenum">
              <a:rPr lang="de-DE" altLang="de-DE" sz="1300">
                <a:solidFill>
                  <a:srgbClr val="FFFFFF"/>
                </a:solidFill>
              </a:rPr>
              <a:pPr eaLnBrk="1" hangingPunct="1"/>
              <a:t>147</a:t>
            </a:fld>
            <a:endParaRPr lang="de-DE" altLang="de-DE" sz="1300">
              <a:solidFill>
                <a:srgbClr val="FFFFFF"/>
              </a:solidFill>
            </a:endParaRPr>
          </a:p>
        </p:txBody>
      </p:sp>
      <p:sp>
        <p:nvSpPr>
          <p:cNvPr id="295939"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E6AEC07F-5972-4C92-BD0B-FD937F004B10}" type="slidenum">
              <a:rPr lang="de-DE" altLang="de-DE" sz="1300">
                <a:solidFill>
                  <a:srgbClr val="000000"/>
                </a:solidFill>
                <a:ea typeface="Microsoft YaHei" panose="020B0503020204020204" pitchFamily="34" charset="-122"/>
              </a:rPr>
              <a:pPr algn="r" eaLnBrk="1" hangingPunct="1"/>
              <a:t>147</a:t>
            </a:fld>
            <a:endParaRPr lang="de-DE" altLang="de-DE" sz="1300">
              <a:solidFill>
                <a:srgbClr val="000000"/>
              </a:solidFill>
              <a:ea typeface="Microsoft YaHei" panose="020B0503020204020204" pitchFamily="34" charset="-122"/>
            </a:endParaRPr>
          </a:p>
        </p:txBody>
      </p:sp>
      <p:sp>
        <p:nvSpPr>
          <p:cNvPr id="29594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95941"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54158884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6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3DEA8E8-5BFC-4714-B2B8-E1D546297A07}" type="slidenum">
              <a:rPr lang="de-DE" altLang="de-DE" sz="1300">
                <a:solidFill>
                  <a:srgbClr val="FFFFFF"/>
                </a:solidFill>
              </a:rPr>
              <a:pPr eaLnBrk="1" hangingPunct="1"/>
              <a:t>148</a:t>
            </a:fld>
            <a:endParaRPr lang="de-DE" altLang="de-DE" sz="1300">
              <a:solidFill>
                <a:srgbClr val="FFFFFF"/>
              </a:solidFill>
            </a:endParaRPr>
          </a:p>
        </p:txBody>
      </p:sp>
      <p:sp>
        <p:nvSpPr>
          <p:cNvPr id="296963"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F7B8F583-0103-45C5-87F6-B1E5B4D4D56F}" type="slidenum">
              <a:rPr lang="de-DE" altLang="de-DE" sz="1300">
                <a:solidFill>
                  <a:srgbClr val="000000"/>
                </a:solidFill>
                <a:ea typeface="Microsoft YaHei" panose="020B0503020204020204" pitchFamily="34" charset="-122"/>
              </a:rPr>
              <a:pPr algn="r" eaLnBrk="1" hangingPunct="1"/>
              <a:t>148</a:t>
            </a:fld>
            <a:endParaRPr lang="de-DE" altLang="de-DE" sz="1300">
              <a:solidFill>
                <a:srgbClr val="000000"/>
              </a:solidFill>
              <a:ea typeface="Microsoft YaHei" panose="020B0503020204020204" pitchFamily="34" charset="-122"/>
            </a:endParaRPr>
          </a:p>
        </p:txBody>
      </p:sp>
      <p:sp>
        <p:nvSpPr>
          <p:cNvPr id="29696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96965"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41943569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798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1A68180-BFA9-4E79-AD0D-E361C58E07E5}" type="slidenum">
              <a:rPr lang="de-DE" altLang="de-DE" sz="1300">
                <a:solidFill>
                  <a:srgbClr val="FFFFFF"/>
                </a:solidFill>
              </a:rPr>
              <a:pPr eaLnBrk="1" hangingPunct="1"/>
              <a:t>149</a:t>
            </a:fld>
            <a:endParaRPr lang="de-DE" altLang="de-DE" sz="1300">
              <a:solidFill>
                <a:srgbClr val="FFFFFF"/>
              </a:solidFill>
            </a:endParaRPr>
          </a:p>
        </p:txBody>
      </p:sp>
      <p:sp>
        <p:nvSpPr>
          <p:cNvPr id="297987"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99F5736-C93D-4E9C-8DF0-49A4BF9F4E15}" type="slidenum">
              <a:rPr lang="de-DE" altLang="de-DE" sz="1300">
                <a:solidFill>
                  <a:srgbClr val="000000"/>
                </a:solidFill>
                <a:ea typeface="Microsoft YaHei" panose="020B0503020204020204" pitchFamily="34" charset="-122"/>
              </a:rPr>
              <a:pPr algn="r" eaLnBrk="1" hangingPunct="1"/>
              <a:t>149</a:t>
            </a:fld>
            <a:endParaRPr lang="de-DE" altLang="de-DE" sz="1300">
              <a:solidFill>
                <a:srgbClr val="000000"/>
              </a:solidFill>
              <a:ea typeface="Microsoft YaHei" panose="020B0503020204020204" pitchFamily="34" charset="-122"/>
            </a:endParaRPr>
          </a:p>
        </p:txBody>
      </p:sp>
      <p:sp>
        <p:nvSpPr>
          <p:cNvPr id="29798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97989"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196358670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901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E36190C-1556-4362-8CC1-FD3E384D6B8A}" type="slidenum">
              <a:rPr lang="de-DE" altLang="de-DE" sz="1300">
                <a:solidFill>
                  <a:srgbClr val="FFFFFF"/>
                </a:solidFill>
              </a:rPr>
              <a:pPr eaLnBrk="1" hangingPunct="1"/>
              <a:t>150</a:t>
            </a:fld>
            <a:endParaRPr lang="de-DE" altLang="de-DE" sz="1300">
              <a:solidFill>
                <a:srgbClr val="FFFFFF"/>
              </a:solidFill>
            </a:endParaRPr>
          </a:p>
        </p:txBody>
      </p:sp>
      <p:sp>
        <p:nvSpPr>
          <p:cNvPr id="299011"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CBA0449-2B70-4C55-A094-F704EF732D8D}" type="slidenum">
              <a:rPr lang="de-DE" altLang="de-DE" sz="1300">
                <a:solidFill>
                  <a:srgbClr val="000000"/>
                </a:solidFill>
                <a:ea typeface="Microsoft YaHei" panose="020B0503020204020204" pitchFamily="34" charset="-122"/>
              </a:rPr>
              <a:pPr algn="r" eaLnBrk="1" hangingPunct="1"/>
              <a:t>150</a:t>
            </a:fld>
            <a:endParaRPr lang="de-DE" altLang="de-DE" sz="1300">
              <a:solidFill>
                <a:srgbClr val="000000"/>
              </a:solidFill>
              <a:ea typeface="Microsoft YaHei" panose="020B0503020204020204" pitchFamily="34" charset="-122"/>
            </a:endParaRPr>
          </a:p>
        </p:txBody>
      </p:sp>
      <p:sp>
        <p:nvSpPr>
          <p:cNvPr id="299012"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99013"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202901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003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0EE5B80-E3DB-489B-8B13-93B12FF2CE49}" type="slidenum">
              <a:rPr lang="de-DE" altLang="de-DE" sz="1300">
                <a:solidFill>
                  <a:srgbClr val="FFFFFF"/>
                </a:solidFill>
              </a:rPr>
              <a:pPr eaLnBrk="1" hangingPunct="1"/>
              <a:t>151</a:t>
            </a:fld>
            <a:endParaRPr lang="de-DE" altLang="de-DE" sz="1300">
              <a:solidFill>
                <a:srgbClr val="FFFFFF"/>
              </a:solidFill>
            </a:endParaRPr>
          </a:p>
        </p:txBody>
      </p:sp>
      <p:sp>
        <p:nvSpPr>
          <p:cNvPr id="300035"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39B42923-2C40-430B-A83F-C04438E95D49}" type="slidenum">
              <a:rPr lang="de-DE" altLang="de-DE" sz="1300">
                <a:solidFill>
                  <a:srgbClr val="000000"/>
                </a:solidFill>
                <a:ea typeface="Microsoft YaHei" panose="020B0503020204020204" pitchFamily="34" charset="-122"/>
              </a:rPr>
              <a:pPr algn="r" eaLnBrk="1" hangingPunct="1"/>
              <a:t>151</a:t>
            </a:fld>
            <a:endParaRPr lang="de-DE" altLang="de-DE" sz="1300">
              <a:solidFill>
                <a:srgbClr val="000000"/>
              </a:solidFill>
              <a:ea typeface="Microsoft YaHei" panose="020B0503020204020204" pitchFamily="34" charset="-122"/>
            </a:endParaRPr>
          </a:p>
        </p:txBody>
      </p:sp>
      <p:sp>
        <p:nvSpPr>
          <p:cNvPr id="300036"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00037"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81228316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105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FA840FF-7FFE-4D3C-B5EE-52D37C9AC0F2}" type="slidenum">
              <a:rPr lang="de-DE" altLang="de-DE" sz="1300">
                <a:solidFill>
                  <a:srgbClr val="FFFFFF"/>
                </a:solidFill>
              </a:rPr>
              <a:pPr eaLnBrk="1" hangingPunct="1"/>
              <a:t>152</a:t>
            </a:fld>
            <a:endParaRPr lang="de-DE" altLang="de-DE" sz="1300">
              <a:solidFill>
                <a:srgbClr val="FFFFFF"/>
              </a:solidFill>
            </a:endParaRPr>
          </a:p>
        </p:txBody>
      </p:sp>
      <p:sp>
        <p:nvSpPr>
          <p:cNvPr id="301059"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1E51EF1-BC6F-406B-A689-C6DFEB79CD46}" type="slidenum">
              <a:rPr lang="de-DE" altLang="de-DE" sz="1300">
                <a:solidFill>
                  <a:srgbClr val="000000"/>
                </a:solidFill>
                <a:ea typeface="Microsoft YaHei" panose="020B0503020204020204" pitchFamily="34" charset="-122"/>
              </a:rPr>
              <a:pPr algn="r" eaLnBrk="1" hangingPunct="1"/>
              <a:t>152</a:t>
            </a:fld>
            <a:endParaRPr lang="de-DE" altLang="de-DE" sz="1300">
              <a:solidFill>
                <a:srgbClr val="000000"/>
              </a:solidFill>
              <a:ea typeface="Microsoft YaHei" panose="020B0503020204020204" pitchFamily="34" charset="-122"/>
            </a:endParaRPr>
          </a:p>
        </p:txBody>
      </p:sp>
      <p:sp>
        <p:nvSpPr>
          <p:cNvPr id="30106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01061"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119788572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208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7DCAB1E-5E80-4031-AA54-5E5EAD4591FB}" type="slidenum">
              <a:rPr lang="de-DE" altLang="de-DE" sz="1300">
                <a:solidFill>
                  <a:srgbClr val="FFFFFF"/>
                </a:solidFill>
              </a:rPr>
              <a:pPr eaLnBrk="1" hangingPunct="1"/>
              <a:t>153</a:t>
            </a:fld>
            <a:endParaRPr lang="de-DE" altLang="de-DE" sz="1300">
              <a:solidFill>
                <a:srgbClr val="FFFFFF"/>
              </a:solidFill>
            </a:endParaRPr>
          </a:p>
        </p:txBody>
      </p:sp>
      <p:sp>
        <p:nvSpPr>
          <p:cNvPr id="302083"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5679A6B8-8933-4AFC-A61E-53CB54A14AFE}" type="slidenum">
              <a:rPr lang="de-DE" altLang="de-DE" sz="1300">
                <a:solidFill>
                  <a:srgbClr val="000000"/>
                </a:solidFill>
                <a:ea typeface="Microsoft YaHei" panose="020B0503020204020204" pitchFamily="34" charset="-122"/>
              </a:rPr>
              <a:pPr algn="r" eaLnBrk="1" hangingPunct="1"/>
              <a:t>153</a:t>
            </a:fld>
            <a:endParaRPr lang="de-DE" altLang="de-DE" sz="1300">
              <a:solidFill>
                <a:srgbClr val="000000"/>
              </a:solidFill>
              <a:ea typeface="Microsoft YaHei" panose="020B0503020204020204" pitchFamily="34" charset="-122"/>
            </a:endParaRPr>
          </a:p>
        </p:txBody>
      </p:sp>
      <p:sp>
        <p:nvSpPr>
          <p:cNvPr id="30208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02085"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57097850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310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2CEE228-14A6-4AD9-A6F8-71FEE625F493}" type="slidenum">
              <a:rPr lang="de-DE" altLang="de-DE" sz="1300">
                <a:solidFill>
                  <a:srgbClr val="FFFFFF"/>
                </a:solidFill>
              </a:rPr>
              <a:pPr eaLnBrk="1" hangingPunct="1"/>
              <a:t>154</a:t>
            </a:fld>
            <a:endParaRPr lang="de-DE" altLang="de-DE" sz="1300">
              <a:solidFill>
                <a:srgbClr val="FFFFFF"/>
              </a:solidFill>
            </a:endParaRPr>
          </a:p>
        </p:txBody>
      </p:sp>
      <p:sp>
        <p:nvSpPr>
          <p:cNvPr id="303107" name="Rectangle 1"/>
          <p:cNvSpPr>
            <a:spLocks noGrp="1" noRot="1" noChangeAspect="1" noChangeArrowheads="1" noTextEdit="1"/>
          </p:cNvSpPr>
          <p:nvPr>
            <p:ph type="sldImg"/>
          </p:nvPr>
        </p:nvSpPr>
        <p:spPr>
          <a:xfrm>
            <a:off x="82550" y="744538"/>
            <a:ext cx="6618288" cy="3722687"/>
          </a:xfrm>
          <a:solidFill>
            <a:srgbClr val="FFFFFF"/>
          </a:solidFill>
          <a:ln/>
        </p:spPr>
      </p:sp>
      <p:sp>
        <p:nvSpPr>
          <p:cNvPr id="303108" name="Rectangle 2"/>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415811788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DE894BC-4B3C-486F-A63F-15C6D7701322}" type="slidenum">
              <a:rPr lang="de-DE" altLang="de-DE" sz="1300">
                <a:solidFill>
                  <a:srgbClr val="FFFFFF"/>
                </a:solidFill>
              </a:rPr>
              <a:pPr eaLnBrk="1" hangingPunct="1"/>
              <a:t>155</a:t>
            </a:fld>
            <a:endParaRPr lang="de-DE" altLang="de-DE" sz="1300">
              <a:solidFill>
                <a:srgbClr val="FFFFFF"/>
              </a:solidFill>
            </a:endParaRPr>
          </a:p>
        </p:txBody>
      </p:sp>
      <p:sp>
        <p:nvSpPr>
          <p:cNvPr id="304131" name="Rectangle 1"/>
          <p:cNvSpPr>
            <a:spLocks noGrp="1" noRot="1" noChangeAspect="1" noChangeArrowheads="1" noTextEdit="1"/>
          </p:cNvSpPr>
          <p:nvPr>
            <p:ph type="sldImg"/>
          </p:nvPr>
        </p:nvSpPr>
        <p:spPr>
          <a:xfrm>
            <a:off x="82550" y="744538"/>
            <a:ext cx="6618288" cy="3722687"/>
          </a:xfrm>
          <a:solidFill>
            <a:srgbClr val="FFFFFF"/>
          </a:solidFill>
          <a:ln/>
        </p:spPr>
      </p:sp>
      <p:sp>
        <p:nvSpPr>
          <p:cNvPr id="304132" name="Rectangle 2"/>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460121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4" name="Slide Number Placeholder 3"/>
          <p:cNvSpPr>
            <a:spLocks noGrp="1"/>
          </p:cNvSpPr>
          <p:nvPr>
            <p:ph type="sldNum" sz="quarter" idx="12"/>
          </p:nvPr>
        </p:nvSpPr>
        <p:spPr bwMode="gray"/>
        <p:txBody>
          <a:bodyPr/>
          <a:lstStyle>
            <a:lvl1pPr>
              <a:defRPr b="0"/>
            </a:lvl1pPr>
          </a:lstStyle>
          <a:p>
            <a:fld id="{8F00B660-0827-4007-9DEB-BD2BFAB5AF0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Prehitro zaključevanje I</a:t>
            </a:r>
          </a:p>
        </p:txBody>
      </p:sp>
      <p:sp>
        <p:nvSpPr>
          <p:cNvPr id="6" name="Slide Number Placeholder 5"/>
          <p:cNvSpPr>
            <a:spLocks noGrp="1"/>
          </p:cNvSpPr>
          <p:nvPr>
            <p:ph type="sldNum" sz="quarter" idx="12"/>
          </p:nvPr>
        </p:nvSpPr>
        <p:spPr bwMode="gray"/>
        <p:txBody>
          <a:bodyPr>
            <a:noAutofit/>
          </a:bodyPr>
          <a:lstStyle>
            <a:lvl1pPr>
              <a:defRPr b="0"/>
            </a:lvl1pPr>
          </a:lstStyle>
          <a:p>
            <a:fld id="{B54364CF-7300-4BB4-84F3-33EB6E844A1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7" name="Slide Number Placeholder 6"/>
          <p:cNvSpPr>
            <a:spLocks noGrp="1"/>
          </p:cNvSpPr>
          <p:nvPr>
            <p:ph type="sldNum" sz="quarter" idx="12"/>
          </p:nvPr>
        </p:nvSpPr>
        <p:spPr bwMode="gray"/>
        <p:txBody>
          <a:bodyPr/>
          <a:lstStyle>
            <a:lvl1pPr>
              <a:defRPr b="0"/>
            </a:lvl1pPr>
          </a:lstStyle>
          <a:p>
            <a:fld id="{22570886-56FD-4C6D-9DB9-02067C39818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7" name="Slide Number Placeholder 6"/>
          <p:cNvSpPr>
            <a:spLocks noGrp="1"/>
          </p:cNvSpPr>
          <p:nvPr>
            <p:ph type="sldNum" sz="quarter" idx="12"/>
          </p:nvPr>
        </p:nvSpPr>
        <p:spPr bwMode="gray"/>
        <p:txBody>
          <a:bodyPr/>
          <a:lstStyle>
            <a:lvl1pPr>
              <a:defRPr b="0"/>
            </a:lvl1pPr>
          </a:lstStyle>
          <a:p>
            <a:fld id="{8F00B660-0827-4007-9DEB-BD2BFAB5AF0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7" name="Slide Number Placeholder 6"/>
          <p:cNvSpPr>
            <a:spLocks noGrp="1"/>
          </p:cNvSpPr>
          <p:nvPr>
            <p:ph type="sldNum" sz="quarter" idx="12"/>
          </p:nvPr>
        </p:nvSpPr>
        <p:spPr bwMode="gray"/>
        <p:txBody>
          <a:bodyPr/>
          <a:lstStyle>
            <a:lvl1pPr>
              <a:defRPr b="0"/>
            </a:lvl1pPr>
          </a:lstStyle>
          <a:p>
            <a:fld id="{8F00B660-0827-4007-9DEB-BD2BFAB5AF0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5" name="Slide Number Placeholder 4"/>
          <p:cNvSpPr>
            <a:spLocks noGrp="1"/>
          </p:cNvSpPr>
          <p:nvPr>
            <p:ph type="sldNum" sz="quarter" idx="12"/>
          </p:nvPr>
        </p:nvSpPr>
        <p:spPr bwMode="gray"/>
        <p:txBody>
          <a:bodyPr/>
          <a:lstStyle>
            <a:lvl1pPr>
              <a:defRPr b="0"/>
            </a:lvl1pPr>
          </a:lstStyle>
          <a:p>
            <a:fld id="{765778AE-E324-4DB2-86FC-86F1EADCB7A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4" name="Slide Number Placeholder 3"/>
          <p:cNvSpPr>
            <a:spLocks noGrp="1"/>
          </p:cNvSpPr>
          <p:nvPr>
            <p:ph type="sldNum" sz="quarter" idx="12"/>
          </p:nvPr>
        </p:nvSpPr>
        <p:spPr bwMode="gray"/>
        <p:txBody>
          <a:bodyPr/>
          <a:lstStyle>
            <a:lvl1pPr>
              <a:defRPr b="0"/>
            </a:lvl1pPr>
          </a:lstStyle>
          <a:p>
            <a:fld id="{D37E7F03-B64B-463E-931E-7354CAC18A5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Prehitro zaključevanje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F00B660-0827-4007-9DEB-BD2BFAB5AF0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2 A – Prehitro zaključevanje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1812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Včasih pridemo do odločitve brez 100% zanesljivih </a:t>
            </a:r>
            <a:r>
              <a:rPr lang="sl-SI" altLang="de-DE" sz="2400">
                <a:solidFill>
                  <a:srgbClr val="333333"/>
                </a:solidFill>
              </a:rPr>
              <a:t>dokazov</a:t>
            </a:r>
            <a:r>
              <a:rPr lang="de-DE"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3346183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Včasih pridemo do odločitve brez 100% zanesljivih dokazov</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Zlata sredina bi morala biti nekje </a:t>
            </a:r>
            <a:r>
              <a:rPr lang="sl-SI" altLang="de-DE" sz="2400">
                <a:solidFill>
                  <a:srgbClr val="333333"/>
                </a:solidFill>
              </a:rPr>
              <a:t>med</a:t>
            </a:r>
            <a:r>
              <a:rPr lang="de-DE"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1858282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Včasih pridemo do odločitve brez 100% zanesljivih dokazov</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Zlata sredina bi morala biti nekje med</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sl-SI" altLang="de-DE" sz="2400" dirty="0">
                <a:solidFill>
                  <a:srgbClr val="333333"/>
                </a:solidFill>
                <a:latin typeface="+mn-lt"/>
              </a:rPr>
              <a:t>sprejemanjem nepremišljenih odločitev</a:t>
            </a:r>
            <a:r>
              <a:rPr lang="en-US" altLang="de-DE" sz="2400" dirty="0">
                <a:solidFill>
                  <a:srgbClr val="333333"/>
                </a:solidFill>
                <a:latin typeface="+mn-lt"/>
              </a:rPr>
              <a:t> (</a:t>
            </a:r>
            <a:r>
              <a:rPr lang="sl-SI" altLang="de-DE" sz="2400" dirty="0">
                <a:solidFill>
                  <a:srgbClr val="004992"/>
                </a:solidFill>
                <a:latin typeface="+mn-lt"/>
              </a:rPr>
              <a:t>tveganje</a:t>
            </a:r>
            <a:r>
              <a:rPr lang="en-US" altLang="de-DE" sz="2400" dirty="0">
                <a:solidFill>
                  <a:srgbClr val="004992"/>
                </a:solidFill>
                <a:latin typeface="+mn-lt"/>
              </a:rPr>
              <a:t>:</a:t>
            </a:r>
            <a:r>
              <a:rPr lang="en-US" altLang="de-DE" sz="2400" dirty="0">
                <a:solidFill>
                  <a:srgbClr val="333333"/>
                </a:solidFill>
                <a:latin typeface="+mn-lt"/>
              </a:rPr>
              <a:t> </a:t>
            </a:r>
            <a:r>
              <a:rPr lang="sl-SI" altLang="de-DE" sz="2400" dirty="0">
                <a:solidFill>
                  <a:srgbClr val="333333"/>
                </a:solidFill>
                <a:latin typeface="+mn-lt"/>
              </a:rPr>
              <a:t>slaba odločitev</a:t>
            </a:r>
            <a:r>
              <a:rPr lang="en-US" altLang="de-DE" sz="2400" dirty="0">
                <a:solidFill>
                  <a:srgbClr val="333333"/>
                </a:solidFill>
                <a:latin typeface="+mn-lt"/>
              </a:rPr>
              <a:t>)</a:t>
            </a:r>
            <a:br>
              <a:rPr lang="en-US" altLang="de-DE" sz="2400">
                <a:solidFill>
                  <a:srgbClr val="333333"/>
                </a:solidFill>
                <a:latin typeface="+mn-lt"/>
              </a:rPr>
            </a:br>
            <a:r>
              <a:rPr lang="sl-SI" altLang="de-DE" sz="2400" i="1">
                <a:solidFill>
                  <a:srgbClr val="333333"/>
                </a:solidFill>
              </a:rPr>
              <a:t>in</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3519129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Včasih pridemo do odločitve brez 100% zanesljivih dokazov</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Zlata sredina bi morala biti nekje med</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sl-SI" altLang="de-DE" sz="2400" dirty="0">
                <a:solidFill>
                  <a:srgbClr val="333333"/>
                </a:solidFill>
                <a:latin typeface="+mn-lt"/>
              </a:rPr>
              <a:t>sprejemanjem nepremišljenih odločitev</a:t>
            </a:r>
            <a:r>
              <a:rPr lang="en-US" altLang="de-DE" sz="2400" dirty="0">
                <a:solidFill>
                  <a:srgbClr val="333333"/>
                </a:solidFill>
                <a:latin typeface="+mn-lt"/>
              </a:rPr>
              <a:t> (</a:t>
            </a:r>
            <a:r>
              <a:rPr lang="sl-SI" altLang="de-DE" sz="2400" dirty="0">
                <a:solidFill>
                  <a:srgbClr val="004992"/>
                </a:solidFill>
                <a:latin typeface="+mn-lt"/>
              </a:rPr>
              <a:t>tveganje</a:t>
            </a:r>
            <a:r>
              <a:rPr lang="en-US" altLang="de-DE" sz="2400" dirty="0">
                <a:solidFill>
                  <a:srgbClr val="004992"/>
                </a:solidFill>
                <a:latin typeface="+mn-lt"/>
              </a:rPr>
              <a:t>:</a:t>
            </a:r>
            <a:r>
              <a:rPr lang="en-US" altLang="de-DE" sz="2400" dirty="0">
                <a:solidFill>
                  <a:srgbClr val="333333"/>
                </a:solidFill>
                <a:latin typeface="+mn-lt"/>
              </a:rPr>
              <a:t> </a:t>
            </a:r>
            <a:r>
              <a:rPr lang="sl-SI" altLang="de-DE" sz="2400" dirty="0">
                <a:solidFill>
                  <a:srgbClr val="333333"/>
                </a:solidFill>
                <a:latin typeface="+mn-lt"/>
              </a:rPr>
              <a:t>slaba odločitev</a:t>
            </a:r>
            <a:r>
              <a:rPr lang="en-US" altLang="de-DE" sz="2400" dirty="0">
                <a:solidFill>
                  <a:srgbClr val="333333"/>
                </a:solidFill>
                <a:latin typeface="+mn-lt"/>
              </a:rPr>
              <a:t>)</a:t>
            </a:r>
            <a:br>
              <a:rPr lang="en-US" altLang="de-DE" sz="2400" dirty="0">
                <a:solidFill>
                  <a:srgbClr val="333333"/>
                </a:solidFill>
                <a:latin typeface="+mn-lt"/>
              </a:rPr>
            </a:br>
            <a:r>
              <a:rPr lang="sl-SI" altLang="de-DE" sz="2400" i="1" dirty="0">
                <a:solidFill>
                  <a:srgbClr val="333333"/>
                </a:solidFill>
              </a:rPr>
              <a:t>in</a:t>
            </a:r>
            <a:endParaRPr lang="en-US" altLang="de-DE" sz="2400" i="1" dirty="0">
              <a:solidFill>
                <a:srgbClr val="333333"/>
              </a:solidFill>
            </a:endParaRPr>
          </a:p>
          <a:p>
            <a:pPr marL="774827" lvl="3" indent="-342900">
              <a:spcBef>
                <a:spcPts val="1999"/>
              </a:spcBef>
              <a:buClr>
                <a:srgbClr val="000000"/>
              </a:buClr>
              <a:buFont typeface="WingDings"/>
              <a:buChar char=""/>
            </a:pPr>
            <a:r>
              <a:rPr lang="sl-SI" altLang="de-DE" sz="2400" dirty="0">
                <a:solidFill>
                  <a:srgbClr val="333333"/>
                </a:solidFill>
                <a:latin typeface="+mn-lt"/>
              </a:rPr>
              <a:t>pretirano natančnostjo</a:t>
            </a:r>
            <a:r>
              <a:rPr lang="en-US" altLang="de-DE" sz="2400" dirty="0">
                <a:solidFill>
                  <a:srgbClr val="333333"/>
                </a:solidFill>
                <a:latin typeface="+mn-lt"/>
              </a:rPr>
              <a:t> (</a:t>
            </a:r>
            <a:r>
              <a:rPr lang="sl-SI" altLang="de-DE" sz="2400" dirty="0">
                <a:solidFill>
                  <a:srgbClr val="004992"/>
                </a:solidFill>
                <a:latin typeface="+mn-lt"/>
              </a:rPr>
              <a:t>pomanjkljivost</a:t>
            </a:r>
            <a:r>
              <a:rPr lang="en-US" altLang="de-DE" sz="2400" dirty="0">
                <a:solidFill>
                  <a:srgbClr val="004992"/>
                </a:solidFill>
                <a:latin typeface="+mn-lt"/>
              </a:rPr>
              <a:t>:</a:t>
            </a:r>
            <a:r>
              <a:rPr lang="en-US" altLang="de-DE" sz="2400" dirty="0">
                <a:solidFill>
                  <a:srgbClr val="333333"/>
                </a:solidFill>
                <a:latin typeface="+mn-lt"/>
              </a:rPr>
              <a:t> </a:t>
            </a:r>
            <a:r>
              <a:rPr lang="sl-SI" altLang="de-DE" sz="2400" dirty="0">
                <a:solidFill>
                  <a:srgbClr val="333333"/>
                </a:solidFill>
                <a:latin typeface="+mn-lt"/>
              </a:rPr>
              <a:t>porabimo preveč časa</a:t>
            </a:r>
            <a:r>
              <a:rPr lang="en-US" altLang="de-DE" sz="2400" dirty="0">
                <a:solidFill>
                  <a:srgbClr val="333333"/>
                </a:solidFill>
                <a:latin typeface="+mn-lt"/>
              </a:rPr>
              <a:t>)</a:t>
            </a:r>
            <a:r>
              <a:rPr lang="de-DE" altLang="de-DE" sz="2400" dirty="0">
                <a:solidFill>
                  <a:srgbClr val="333333"/>
                </a:solidFill>
                <a:latin typeface="+mn-lt"/>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1466871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Zaključevanje brez 100% zanesljivih dokazov</a:t>
            </a:r>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7451693"/>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Dogodek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Razlaga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upravičenost?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rPr>
                        <a:t>Dim se </a:t>
                      </a:r>
                      <a:r>
                        <a:rPr kumimoji="0" lang="en-US" sz="2400" b="0" i="0" u="none" strike="noStrike" cap="none" normalizeH="0" baseline="0" dirty="0" err="1">
                          <a:ln>
                            <a:noFill/>
                          </a:ln>
                          <a:solidFill>
                            <a:srgbClr val="333333"/>
                          </a:solidFill>
                          <a:effectLst/>
                          <a:latin typeface="Calibri Light"/>
                        </a:rPr>
                        <a:t>vali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skozi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okno</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Ogenj?</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0" i="0" u="none" strike="noStrike" cap="none" normalizeH="0" baseline="0" dirty="0">
                          <a:ln>
                            <a:noFill/>
                          </a:ln>
                          <a:solidFill>
                            <a:srgbClr val="333333"/>
                          </a:solidFill>
                          <a:effectLst/>
                          <a:latin typeface="Calibri Light"/>
                        </a:rPr>
                        <a:t> </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Kaj</a:t>
                      </a:r>
                      <a:r>
                        <a:rPr kumimoji="0" lang="en-US" sz="2400" b="1" i="0" u="none" strike="noStrike" cap="none" normalizeH="0" baseline="0" dirty="0">
                          <a:ln>
                            <a:noFill/>
                          </a:ln>
                          <a:solidFill>
                            <a:srgbClr val="333333"/>
                          </a:solidFill>
                          <a:effectLst/>
                          <a:latin typeface="Calibri Light"/>
                        </a:rPr>
                        <a:t> bi </a:t>
                      </a:r>
                      <a:r>
                        <a:rPr kumimoji="0" lang="en-US" sz="2400" b="1" i="0" u="none" strike="noStrike" cap="none" normalizeH="0" baseline="0" dirty="0" err="1">
                          <a:ln>
                            <a:noFill/>
                          </a:ln>
                          <a:solidFill>
                            <a:srgbClr val="333333"/>
                          </a:solidFill>
                          <a:effectLst/>
                          <a:latin typeface="Calibri Light"/>
                        </a:rPr>
                        <a:t>storili</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Človek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Zaključevanje brez 100% zanesljivih dokazov</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058489125"/>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Dogodek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Razlaga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upravičenost?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Dim se vali skozi okno.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Ogenj?</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verjetno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rečete</a:t>
                      </a:r>
                      <a:r>
                        <a:rPr kumimoji="0" lang="en-US" sz="2400" b="0" i="0" u="none" strike="noStrike" cap="none" normalizeH="0" baseline="0">
                          <a:ln>
                            <a:noFill/>
                          </a:ln>
                          <a:solidFill>
                            <a:srgbClr val="333333"/>
                          </a:solidFill>
                          <a:effectLst/>
                          <a:latin typeface="Calibri Light"/>
                        </a:rPr>
                        <a:t>: “Kjer </a:t>
                      </a:r>
                      <a:r>
                        <a:rPr kumimoji="0" lang="en-US" sz="2400" b="0" i="0" u="none" strike="noStrike" cap="none" normalizeH="0" baseline="0" dirty="0">
                          <a:ln>
                            <a:noFill/>
                          </a:ln>
                          <a:solidFill>
                            <a:srgbClr val="333333"/>
                          </a:solidFill>
                          <a:effectLst/>
                          <a:latin typeface="Calibri Light"/>
                        </a:rPr>
                        <a:t>je dim, je </a:t>
                      </a:r>
                      <a:r>
                        <a:rPr kumimoji="0" lang="en-US" sz="2400" b="0" i="0" u="none" strike="noStrike" cap="none" normalizeH="0" baseline="0" dirty="0" err="1">
                          <a:ln>
                            <a:noFill/>
                          </a:ln>
                          <a:solidFill>
                            <a:srgbClr val="333333"/>
                          </a:solidFill>
                          <a:effectLst/>
                          <a:latin typeface="Calibri Light"/>
                        </a:rPr>
                        <a:t>tudi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ogenj</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Kličete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gasilce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ignoriranje</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dirty="0" err="1">
                          <a:ln>
                            <a:noFill/>
                          </a:ln>
                          <a:solidFill>
                            <a:srgbClr val="333333"/>
                          </a:solidFill>
                          <a:effectLst/>
                          <a:latin typeface="Calibri Light"/>
                        </a:rPr>
                        <a:t>lahko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hujše</a:t>
                      </a:r>
                      <a:r>
                        <a:rPr kumimoji="0" lang="en-US" sz="2400" b="0" i="0" u="none" strike="noStrike" cap="none" normalizeH="0" baseline="0" dirty="0">
                          <a:ln>
                            <a:noFill/>
                          </a:ln>
                          <a:solidFill>
                            <a:srgbClr val="333333"/>
                          </a:solidFill>
                          <a:effectLst/>
                          <a:latin typeface="Calibri Light"/>
                        </a:rPr>
                        <a:t> od </a:t>
                      </a:r>
                      <a:r>
                        <a:rPr kumimoji="0" lang="en-US" sz="2400" b="0" i="0" u="none" strike="noStrike" cap="none" normalizeH="0" baseline="0" dirty="0" err="1">
                          <a:ln>
                            <a:noFill/>
                          </a:ln>
                          <a:solidFill>
                            <a:srgbClr val="333333"/>
                          </a:solidFill>
                          <a:effectLst/>
                          <a:latin typeface="Calibri Light"/>
                        </a:rPr>
                        <a:t>lažnega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alarma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Človek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Zaključevanje brez 100% zanesljivih dokazov</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78011355"/>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Dogodek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Razlaga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upravičenost?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Dim se vali skozi okno.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Ogenj?</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verjetno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rečete</a:t>
                      </a:r>
                      <a:r>
                        <a:rPr kumimoji="0" lang="en-US" sz="2400" b="0" i="0" u="none" strike="noStrike" cap="none" normalizeH="0" baseline="0">
                          <a:ln>
                            <a:noFill/>
                          </a:ln>
                          <a:solidFill>
                            <a:srgbClr val="333333"/>
                          </a:solidFill>
                          <a:effectLst/>
                          <a:latin typeface="Calibri Light"/>
                        </a:rPr>
                        <a:t>: “Kjer </a:t>
                      </a:r>
                      <a:r>
                        <a:rPr kumimoji="0" lang="en-US" sz="2400" b="0" i="0" u="none" strike="noStrike" cap="none" normalizeH="0" baseline="0" dirty="0">
                          <a:ln>
                            <a:noFill/>
                          </a:ln>
                          <a:solidFill>
                            <a:srgbClr val="333333"/>
                          </a:solidFill>
                          <a:effectLst/>
                          <a:latin typeface="Calibri Light"/>
                        </a:rPr>
                        <a:t>je dim, je </a:t>
                      </a:r>
                      <a:r>
                        <a:rPr kumimoji="0" lang="en-US" sz="2400" b="0" i="0" u="none" strike="noStrike" cap="none" normalizeH="0" baseline="0" dirty="0" err="1">
                          <a:ln>
                            <a:noFill/>
                          </a:ln>
                          <a:solidFill>
                            <a:srgbClr val="333333"/>
                          </a:solidFill>
                          <a:effectLst/>
                          <a:latin typeface="Calibri Light"/>
                        </a:rPr>
                        <a:t>tudi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ogenj</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Kličete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gasilce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ignoriranje</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dirty="0" err="1">
                          <a:ln>
                            <a:noFill/>
                          </a:ln>
                          <a:solidFill>
                            <a:srgbClr val="333333"/>
                          </a:solidFill>
                          <a:effectLst/>
                          <a:latin typeface="Calibri Light"/>
                        </a:rPr>
                        <a:t>lahko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hujše</a:t>
                      </a:r>
                      <a:r>
                        <a:rPr kumimoji="0" lang="en-US" sz="2400" b="0" i="0" u="none" strike="noStrike" cap="none" normalizeH="0" baseline="0" dirty="0">
                          <a:ln>
                            <a:noFill/>
                          </a:ln>
                          <a:solidFill>
                            <a:srgbClr val="333333"/>
                          </a:solidFill>
                          <a:effectLst/>
                          <a:latin typeface="Calibri Light"/>
                        </a:rPr>
                        <a:t> od </a:t>
                      </a:r>
                      <a:r>
                        <a:rPr kumimoji="0" lang="en-US" sz="2400" b="0" i="0" u="none" strike="noStrike" cap="none" normalizeH="0" baseline="0" dirty="0" err="1">
                          <a:ln>
                            <a:noFill/>
                          </a:ln>
                          <a:solidFill>
                            <a:srgbClr val="333333"/>
                          </a:solidFill>
                          <a:effectLst/>
                          <a:latin typeface="Calibri Light"/>
                        </a:rPr>
                        <a:t>lažnega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alarma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Človek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možno</a:t>
                      </a:r>
                      <a:r>
                        <a:rPr kumimoji="0" lang="en-US" sz="2400" b="1" i="0" u="none" strike="noStrike" cap="none" normalizeH="0" baseline="0" dirty="0">
                          <a:ln>
                            <a:noFill/>
                          </a:ln>
                          <a:solidFill>
                            <a:srgbClr val="333333"/>
                          </a:solidFill>
                          <a:effectLst/>
                          <a:latin typeface="Calibri Light"/>
                        </a:rPr>
                        <a:t> je –</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obstajajo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številne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razlage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demenca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kap</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Če</a:t>
                      </a:r>
                      <a:r>
                        <a:rPr kumimoji="0" lang="en-US" sz="2400" b="0" i="0" u="none" strike="noStrike" cap="none" normalizeH="0" baseline="0" dirty="0">
                          <a:ln>
                            <a:noFill/>
                          </a:ln>
                          <a:solidFill>
                            <a:srgbClr val="333333"/>
                          </a:solidFill>
                          <a:effectLst/>
                          <a:latin typeface="Calibri Light"/>
                        </a:rPr>
                        <a:t> ne </a:t>
                      </a:r>
                      <a:r>
                        <a:rPr kumimoji="0" lang="en-US" sz="2400" b="0" i="0" u="none" strike="noStrike" cap="none" normalizeH="0" baseline="0" dirty="0" err="1">
                          <a:ln>
                            <a:noFill/>
                          </a:ln>
                          <a:solidFill>
                            <a:srgbClr val="333333"/>
                          </a:solidFill>
                          <a:effectLst/>
                          <a:latin typeface="Calibri Light"/>
                        </a:rPr>
                        <a:t>upoštevate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razlag</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lahko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prizadenete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pokažete</a:t>
                      </a:r>
                      <a:r>
                        <a:rPr kumimoji="0" lang="en-US" sz="2400" b="0" i="0" u="none" strike="noStrike" cap="none" normalizeH="0" baseline="0" dirty="0">
                          <a:ln>
                            <a:noFill/>
                          </a:ln>
                          <a:solidFill>
                            <a:srgbClr val="333333"/>
                          </a:solidFill>
                          <a:effectLst/>
                          <a:latin typeface="Calibri Light"/>
                        </a:rPr>
                        <a:t> gnus).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99715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Prehitro zaključevanje “v akciji”</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659154355"/>
              </p:ext>
            </p:extLst>
          </p:nvPr>
        </p:nvGraphicFramePr>
        <p:xfrm>
          <a:off x="408955" y="1988840"/>
          <a:ext cx="11376000" cy="438912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področje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9223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rgbClr val="004992"/>
                          </a:solidFill>
                          <a:effectLst/>
                          <a:latin typeface="Calibri Light"/>
                          <a:ea typeface="+mn-ea"/>
                          <a:cs typeface="+mn-cs"/>
                        </a:rPr>
                        <a: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pogosto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prehitro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zaključujejo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kadar</a:t>
                      </a:r>
                      <a:r>
                        <a:rPr kumimoji="0" lang="de-DE" sz="1800" b="0" i="0" u="none" strike="noStrike" kern="1200" cap="none" normalizeH="0" baseline="0" dirty="0">
                          <a:ln>
                            <a:noFill/>
                          </a:ln>
                          <a:solidFill>
                            <a:schemeClr val="bg1"/>
                          </a:solidFill>
                          <a:effectLst/>
                          <a:latin typeface="Calibri Light"/>
                          <a:ea typeface="+mn-ea"/>
                          <a:cs typeface="+mn-cs"/>
                        </a:rPr>
                        <a:t> v </a:t>
                      </a:r>
                      <a:r>
                        <a:rPr kumimoji="0" lang="de-DE" sz="1800" b="0" i="0" u="none" strike="noStrike" kern="1200" cap="none" normalizeH="0" baseline="0" dirty="0" err="1">
                          <a:ln>
                            <a:noFill/>
                          </a:ln>
                          <a:solidFill>
                            <a:schemeClr val="bg1"/>
                          </a:solidFill>
                          <a:effectLst/>
                          <a:latin typeface="Calibri Light"/>
                          <a:ea typeface="+mn-ea"/>
                          <a:cs typeface="+mn-cs"/>
                        </a:rPr>
                        <a:t>medijih</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slišijo</a:t>
                      </a:r>
                      <a:r>
                        <a:rPr kumimoji="0" lang="de-DE" sz="1800" b="0" i="0" u="none" strike="noStrike" kern="1200" cap="none" normalizeH="0" baseline="0" dirty="0">
                          <a:ln>
                            <a:noFill/>
                          </a:ln>
                          <a:solidFill>
                            <a:schemeClr val="bg1"/>
                          </a:solidFill>
                          <a:effectLst/>
                          <a:latin typeface="Calibri Light"/>
                          <a:ea typeface="+mn-ea"/>
                          <a:cs typeface="+mn-cs"/>
                        </a:rPr>
                        <a:t> o </a:t>
                      </a:r>
                      <a:r>
                        <a:rPr kumimoji="0" lang="de-DE" sz="1800" b="0" i="0" u="none" strike="noStrike" kern="1200" cap="none" normalizeH="0" baseline="0" dirty="0" err="1">
                          <a:ln>
                            <a:noFill/>
                          </a:ln>
                          <a:solidFill>
                            <a:schemeClr val="bg1"/>
                          </a:solidFill>
                          <a:effectLst/>
                          <a:latin typeface="Calibri Light"/>
                          <a:ea typeface="+mn-ea"/>
                          <a:cs typeface="+mn-cs"/>
                        </a:rPr>
                        <a:t>zločinu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Glede</a:t>
                      </a:r>
                      <a:r>
                        <a:rPr kumimoji="0" lang="de-DE" sz="1800" b="0" i="0" u="none" strike="noStrike" kern="1200" cap="none" normalizeH="0" baseline="0" dirty="0">
                          <a:ln>
                            <a:noFill/>
                          </a:ln>
                          <a:solidFill>
                            <a:schemeClr val="bg1"/>
                          </a:solidFill>
                          <a:effectLst/>
                          <a:latin typeface="Calibri Light"/>
                          <a:ea typeface="+mn-ea"/>
                          <a:cs typeface="+mn-cs"/>
                        </a:rPr>
                        <a:t> na </a:t>
                      </a:r>
                      <a:r>
                        <a:rPr kumimoji="0" lang="de-DE" sz="1800" b="0" i="0" u="none" strike="noStrike" kern="1200" cap="none" normalizeH="0" baseline="0" dirty="0" err="1">
                          <a:ln>
                            <a:noFill/>
                          </a:ln>
                          <a:solidFill>
                            <a:schemeClr val="bg1"/>
                          </a:solidFill>
                          <a:effectLst/>
                          <a:latin typeface="Calibri Light"/>
                          <a:ea typeface="+mn-ea"/>
                          <a:cs typeface="+mn-cs"/>
                        </a:rPr>
                        <a:t>njihovo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politično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usmerjenost</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napadalcu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hitro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pripišejo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določene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njegovo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dejanje</a:t>
                      </a:r>
                      <a:r>
                        <a:rPr kumimoji="0" lang="de-DE" sz="1800" b="0" i="0" u="none" strike="noStrike" kern="1200" cap="none" normalizeH="0" baseline="0" dirty="0">
                          <a:ln>
                            <a:noFill/>
                          </a:ln>
                          <a:solidFill>
                            <a:schemeClr val="bg1"/>
                          </a:solidFill>
                          <a:effectLst/>
                          <a:latin typeface="Calibri Light"/>
                          <a:ea typeface="+mn-ea"/>
                          <a:cs typeface="+mn-cs"/>
                        </a:rPr>
                        <a:t>.</a:t>
                      </a:r>
                    </a:p>
                    <a:p>
                      <a:pPr rtl="0"/>
                      <a:endParaRPr kumimoji="0" lang="de-DE" sz="1800" b="0" i="0" u="none" strike="noStrike" kern="1200" cap="none" normalizeH="0" baseline="0" dirty="0">
                        <a:ln>
                          <a:noFill/>
                        </a:ln>
                        <a:solidFill>
                          <a:schemeClr val="bg1"/>
                        </a:solidFill>
                        <a:effectLst/>
                        <a:latin typeface="Calibri Light"/>
                        <a:ea typeface="+mn-ea"/>
                        <a:cs typeface="+mn-cs"/>
                      </a:endParaRPr>
                    </a:p>
                    <a:p>
                      <a:pPr rtl="0"/>
                      <a:r>
                        <a:rPr kumimoji="0" lang="de-DE" sz="1800" b="0" i="0" u="none" strike="noStrike" kern="1200" cap="none" normalizeH="0" baseline="0" dirty="0">
                          <a:ln>
                            <a:noFill/>
                          </a:ln>
                          <a:solidFill>
                            <a:schemeClr val="bg1"/>
                          </a:solidFill>
                          <a:effectLst/>
                          <a:latin typeface="Calibri Light"/>
                          <a:ea typeface="+mn-ea"/>
                          <a:cs typeface="+mn-cs"/>
                        </a:rPr>
                        <a:t>Primer: </a:t>
                      </a:r>
                      <a:r>
                        <a:rPr kumimoji="0" lang="de-DE" sz="1800" b="0" i="0" u="none" strike="noStrike" kern="1200" cap="none" normalizeH="0" baseline="0" dirty="0" err="1">
                          <a:ln>
                            <a:noFill/>
                          </a:ln>
                          <a:solidFill>
                            <a:schemeClr val="bg1"/>
                          </a:solidFill>
                          <a:effectLst/>
                          <a:latin typeface="Calibri Light"/>
                          <a:ea typeface="+mn-ea"/>
                          <a:cs typeface="+mn-cs"/>
                        </a:rPr>
                        <a:t>Storilec</a:t>
                      </a:r>
                      <a:r>
                        <a:rPr kumimoji="0" lang="de-DE" sz="1800" b="0" i="0" u="none" strike="noStrike" kern="1200" cap="none" normalizeH="0" baseline="0" dirty="0">
                          <a:ln>
                            <a:noFill/>
                          </a:ln>
                          <a:solidFill>
                            <a:schemeClr val="bg1"/>
                          </a:solidFill>
                          <a:effectLst/>
                          <a:latin typeface="Calibri Light"/>
                          <a:ea typeface="+mn-ea"/>
                          <a:cs typeface="+mn-cs"/>
                        </a:rPr>
                        <a:t> in </a:t>
                      </a:r>
                      <a:r>
                        <a:rPr kumimoji="0" lang="de-DE" sz="1800" b="0" i="0" u="none" strike="noStrike" kern="1200" cap="none" normalizeH="0" baseline="0" dirty="0" err="1">
                          <a:ln>
                            <a:noFill/>
                          </a:ln>
                          <a:solidFill>
                            <a:schemeClr val="bg1"/>
                          </a:solidFill>
                          <a:effectLst/>
                          <a:latin typeface="Calibri Light"/>
                          <a:ea typeface="+mn-ea"/>
                          <a:cs typeface="+mn-cs"/>
                        </a:rPr>
                        <a:t>žrtev</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sta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različne</a:t>
                      </a:r>
                      <a:r>
                        <a:rPr kumimoji="0" lang="de-DE" sz="1800" b="0" i="0" u="none" strike="noStrike" kern="1200" cap="none" normalizeH="0" baseline="0" dirty="0">
                          <a:ln>
                            <a:noFill/>
                          </a:ln>
                          <a:solidFill>
                            <a:schemeClr val="bg1"/>
                          </a:solidFill>
                          <a:effectLst/>
                          <a:latin typeface="Calibri Light"/>
                          <a:ea typeface="+mn-ea"/>
                          <a:cs typeface="+mn-cs"/>
                        </a:rPr>
                        <a:t> rase </a:t>
                      </a:r>
                      <a:r>
                        <a:rPr kumimoji="0" lang="de-DE" sz="1800" b="0" i="0" u="none" strike="noStrike" kern="1200" cap="none" normalizeH="0" baseline="0" dirty="0" err="1">
                          <a:ln>
                            <a:noFill/>
                          </a:ln>
                          <a:solidFill>
                            <a:schemeClr val="bg1"/>
                          </a:solidFill>
                          <a:effectLst/>
                          <a:latin typeface="Calibri Light"/>
                          <a:ea typeface="+mn-ea"/>
                          <a:cs typeface="+mn-cs"/>
                        </a:rPr>
                        <a:t>ali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vere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Mnogo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ljudi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verjame</a:t>
                      </a:r>
                      <a:r>
                        <a:rPr kumimoji="0" lang="de-DE" sz="1800" b="0" i="0" u="none" strike="noStrike" kern="1200" cap="none" normalizeH="0" baseline="0" dirty="0">
                          <a:ln>
                            <a:noFill/>
                          </a:ln>
                          <a:solidFill>
                            <a:schemeClr val="bg1"/>
                          </a:solidFill>
                          <a:effectLst/>
                          <a:latin typeface="Calibri Light"/>
                          <a:ea typeface="+mn-ea"/>
                          <a:cs typeface="+mn-cs"/>
                        </a:rPr>
                        <a:t>, da je </a:t>
                      </a:r>
                      <a:r>
                        <a:rPr kumimoji="0" lang="de-DE" sz="1800" b="0" i="0" u="none" strike="noStrike" kern="1200" cap="none" normalizeH="0" baseline="0" dirty="0" err="1">
                          <a:ln>
                            <a:noFill/>
                          </a:ln>
                          <a:solidFill>
                            <a:schemeClr val="bg1"/>
                          </a:solidFill>
                          <a:effectLst/>
                          <a:latin typeface="Calibri Light"/>
                          <a:ea typeface="+mn-ea"/>
                          <a:cs typeface="+mn-cs"/>
                        </a:rPr>
                        <a:t>glavni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a:t>
                      </a:r>
                      <a:r>
                        <a:rPr kumimoji="0" lang="de-DE" sz="1800" b="0" i="0" u="none" strike="noStrike" kern="1200" cap="none" normalizeH="0" baseline="0" dirty="0">
                          <a:ln>
                            <a:noFill/>
                          </a:ln>
                          <a:solidFill>
                            <a:schemeClr val="bg1"/>
                          </a:solidFill>
                          <a:effectLst/>
                          <a:latin typeface="Calibri Light"/>
                          <a:ea typeface="+mn-ea"/>
                          <a:cs typeface="+mn-cs"/>
                        </a:rPr>
                        <a:t> v </a:t>
                      </a:r>
                      <a:r>
                        <a:rPr kumimoji="0" lang="de-DE" sz="1800" b="0" i="0" u="none" strike="noStrike" kern="1200" cap="none" normalizeH="0" baseline="0" dirty="0" err="1">
                          <a:ln>
                            <a:noFill/>
                          </a:ln>
                          <a:solidFill>
                            <a:schemeClr val="bg1"/>
                          </a:solidFill>
                          <a:effectLst/>
                          <a:latin typeface="Calibri Light"/>
                          <a:ea typeface="+mn-ea"/>
                          <a:cs typeface="+mn-cs"/>
                        </a:rPr>
                        <a:t>ozadju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zločina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rasizem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ali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ekstremizem</a:t>
                      </a:r>
                      <a:r>
                        <a:rPr kumimoji="0" lang="de-DE" sz="1800" b="0" i="0" u="none" strike="noStrike" kern="1200" cap="none" normalizeH="0" baseline="0" dirty="0">
                          <a:ln>
                            <a:noFill/>
                          </a:ln>
                          <a:solidFill>
                            <a:schemeClr val="bg1"/>
                          </a:solidFill>
                          <a:effectLst/>
                          <a:latin typeface="Calibri Light"/>
                          <a:ea typeface="+mn-ea"/>
                          <a:cs typeface="+mn-cs"/>
                        </a:rPr>
                        <a:t>.</a:t>
                      </a:r>
                    </a:p>
                    <a:p>
                      <a:pPr rtl="0"/>
                      <a:endParaRPr kumimoji="0" lang="de-DE" sz="1800" b="0" i="0" u="none" strike="noStrike" kern="1200" cap="none" normalizeH="0" baseline="0" dirty="0">
                        <a:ln>
                          <a:noFill/>
                        </a:ln>
                        <a:solidFill>
                          <a:schemeClr val="bg1"/>
                        </a:solidFill>
                        <a:effectLst/>
                        <a:latin typeface="Calibri Light"/>
                        <a:ea typeface="+mn-ea"/>
                        <a:cs typeface="+mn-cs"/>
                      </a:endParaRPr>
                    </a:p>
                    <a:p>
                      <a:pPr rtl="0"/>
                      <a:r>
                        <a:rPr kumimoji="0" lang="de-DE" sz="1800" b="0" i="0" u="none" strike="noStrike" kern="1200" cap="none" normalizeH="0" baseline="0" dirty="0" err="1">
                          <a:ln>
                            <a:noFill/>
                          </a:ln>
                          <a:solidFill>
                            <a:schemeClr val="bg1"/>
                          </a:solidFill>
                          <a:effectLst/>
                          <a:latin typeface="Calibri Light"/>
                          <a:ea typeface="+mn-ea"/>
                          <a:cs typeface="+mn-cs"/>
                        </a:rPr>
                        <a:t>Včasih</a:t>
                      </a:r>
                      <a:r>
                        <a:rPr kumimoji="0" lang="de-DE" sz="1800" b="0" i="0" u="none" strike="noStrike" kern="1200" cap="none" normalizeH="0" baseline="0" dirty="0">
                          <a:ln>
                            <a:noFill/>
                          </a:ln>
                          <a:solidFill>
                            <a:schemeClr val="bg1"/>
                          </a:solidFill>
                          <a:effectLst/>
                          <a:latin typeface="Calibri Light"/>
                          <a:ea typeface="+mn-ea"/>
                          <a:cs typeface="+mn-cs"/>
                        </a:rPr>
                        <a:t> se </a:t>
                      </a:r>
                      <a:r>
                        <a:rPr kumimoji="0" lang="de-DE" sz="1800" b="0" i="0" u="none" strike="noStrike" kern="1200" cap="none" normalizeH="0" baseline="0" dirty="0" err="1">
                          <a:ln>
                            <a:noFill/>
                          </a:ln>
                          <a:solidFill>
                            <a:schemeClr val="bg1"/>
                          </a:solidFill>
                          <a:effectLst/>
                          <a:latin typeface="Calibri Light"/>
                          <a:ea typeface="+mn-ea"/>
                          <a:cs typeface="+mn-cs"/>
                        </a:rPr>
                        <a:t>izkaže</a:t>
                      </a:r>
                      <a:r>
                        <a:rPr kumimoji="0" lang="de-DE" sz="1800" b="0" i="0" u="none" strike="noStrike" kern="1200" cap="none" normalizeH="0" baseline="0" dirty="0">
                          <a:ln>
                            <a:noFill/>
                          </a:ln>
                          <a:solidFill>
                            <a:schemeClr val="bg1"/>
                          </a:solidFill>
                          <a:effectLst/>
                          <a:latin typeface="Calibri Light"/>
                          <a:ea typeface="+mn-ea"/>
                          <a:cs typeface="+mn-cs"/>
                        </a:rPr>
                        <a:t>, da je </a:t>
                      </a:r>
                      <a:r>
                        <a:rPr kumimoji="0" lang="de-DE" sz="1800" b="0" i="0" u="none" strike="noStrike" kern="1200" cap="none" normalizeH="0" baseline="0" dirty="0" err="1">
                          <a:ln>
                            <a:noFill/>
                          </a:ln>
                          <a:solidFill>
                            <a:schemeClr val="bg1"/>
                          </a:solidFill>
                          <a:effectLst/>
                          <a:latin typeface="Calibri Light"/>
                          <a:ea typeface="+mn-ea"/>
                          <a:cs typeface="+mn-cs"/>
                        </a:rPr>
                        <a:t>to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res</a:t>
                      </a:r>
                      <a:r>
                        <a:rPr kumimoji="0" lang="de-DE" sz="1800" b="0" i="0" u="none" strike="noStrike" kern="1200" cap="none" normalizeH="0" baseline="0" dirty="0">
                          <a:ln>
                            <a:noFill/>
                          </a:ln>
                          <a:solidFill>
                            <a:schemeClr val="bg1"/>
                          </a:solidFill>
                          <a:effectLst/>
                          <a:latin typeface="Calibri Light"/>
                          <a:ea typeface="+mn-ea"/>
                          <a:cs typeface="+mn-cs"/>
                        </a:rPr>
                        <a:t>. V </a:t>
                      </a:r>
                      <a:r>
                        <a:rPr kumimoji="0" lang="de-DE" sz="1800" b="0" i="0" u="none" strike="noStrike" kern="1200" cap="none" normalizeH="0" baseline="0" dirty="0" err="1">
                          <a:ln>
                            <a:noFill/>
                          </a:ln>
                          <a:solidFill>
                            <a:schemeClr val="bg1"/>
                          </a:solidFill>
                          <a:effectLst/>
                          <a:latin typeface="Calibri Light"/>
                          <a:ea typeface="+mn-ea"/>
                          <a:cs typeface="+mn-cs"/>
                        </a:rPr>
                        <a:t>javnih</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razpravah</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pa</a:t>
                      </a:r>
                      <a:r>
                        <a:rPr kumimoji="0" lang="de-DE" sz="1800" b="0" i="0" u="none" strike="noStrike" kern="1200" cap="none" normalizeH="0" baseline="0" dirty="0">
                          <a:ln>
                            <a:noFill/>
                          </a:ln>
                          <a:solidFill>
                            <a:schemeClr val="bg1"/>
                          </a:solidFill>
                          <a:effectLst/>
                          <a:latin typeface="Calibri Light"/>
                          <a:ea typeface="+mn-ea"/>
                          <a:cs typeface="+mn-cs"/>
                        </a:rPr>
                        <a:t> so </a:t>
                      </a:r>
                      <a:r>
                        <a:rPr kumimoji="0" lang="de-DE" sz="1800" b="0" i="0" u="none" strike="noStrike" kern="1200" cap="none" normalizeH="0" baseline="0" dirty="0" err="1">
                          <a:ln>
                            <a:noFill/>
                          </a:ln>
                          <a:solidFill>
                            <a:schemeClr val="bg1"/>
                          </a:solidFill>
                          <a:effectLst/>
                          <a:latin typeface="Calibri Light"/>
                          <a:ea typeface="+mn-ea"/>
                          <a:cs typeface="+mn-cs"/>
                        </a:rPr>
                        <a:t>takšne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domneve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pogosto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prehitre</a:t>
                      </a:r>
                      <a:r>
                        <a:rPr kumimoji="0" lang="de-DE" sz="1800" b="0" i="0" u="none" strike="noStrike" kern="1200" cap="none" normalizeH="0" baseline="0" dirty="0">
                          <a:ln>
                            <a:noFill/>
                          </a:ln>
                          <a:solidFill>
                            <a:schemeClr val="bg1"/>
                          </a:solidFill>
                          <a:effectLst/>
                          <a:latin typeface="Calibri Light"/>
                          <a:ea typeface="+mn-ea"/>
                          <a:cs typeface="+mn-cs"/>
                        </a:rPr>
                        <a:t> in se </a:t>
                      </a:r>
                      <a:r>
                        <a:rPr kumimoji="0" lang="de-DE" sz="1800" b="0" i="0" u="none" strike="noStrike" kern="1200" cap="none" normalizeH="0" baseline="0" dirty="0" err="1">
                          <a:ln>
                            <a:noFill/>
                          </a:ln>
                          <a:solidFill>
                            <a:schemeClr val="bg1"/>
                          </a:solidFill>
                          <a:effectLst/>
                          <a:latin typeface="Calibri Light"/>
                          <a:ea typeface="+mn-ea"/>
                          <a:cs typeface="+mn-cs"/>
                        </a:rPr>
                        <a:t>redko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upoštevajo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drugi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možni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motivi</a:t>
                      </a:r>
                      <a:r>
                        <a:rPr kumimoji="0" lang="de-DE" sz="1800" b="0" i="0" u="none" strike="noStrike" kern="1200" cap="none" normalizeH="0" baseline="0" dirty="0">
                          <a:ln>
                            <a:noFill/>
                          </a:ln>
                          <a:solidFill>
                            <a:schemeClr val="bg1"/>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79997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Prehitro zaključevanje “v akciji”</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988840"/>
          <a:ext cx="11376000" cy="438912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področje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9223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Ljudje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pogosto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prehitro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zaključujejo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kadar</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medijih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slišijo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Glede</a:t>
                      </a:r>
                      <a:r>
                        <a:rPr kumimoji="0" lang="de-DE" sz="1800" b="0" i="0" u="none" strike="noStrike" kern="1200" cap="none" normalizeH="0" baseline="0" dirty="0">
                          <a:ln>
                            <a:noFill/>
                          </a:ln>
                          <a:solidFill>
                            <a:srgbClr val="333333"/>
                          </a:solidFill>
                          <a:effectLst/>
                          <a:latin typeface="Calibri Light"/>
                          <a:ea typeface="+mn-ea"/>
                          <a:cs typeface="+mn-cs"/>
                        </a:rPr>
                        <a:t> na </a:t>
                      </a:r>
                      <a:r>
                        <a:rPr kumimoji="0" lang="de-DE" sz="1800" b="0" i="0" u="none" strike="noStrike" kern="1200" cap="none" normalizeH="0" baseline="0" dirty="0" err="1">
                          <a:ln>
                            <a:noFill/>
                          </a:ln>
                          <a:solidFill>
                            <a:srgbClr val="333333"/>
                          </a:solidFill>
                          <a:effectLst/>
                          <a:latin typeface="Calibri Light"/>
                          <a:ea typeface="+mn-ea"/>
                          <a:cs typeface="+mn-cs"/>
                        </a:rPr>
                        <a:t>njihovo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politično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usmerjenost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napadalcu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hitro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pripišejo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določene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njegovo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dejanje</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a:ln>
                            <a:noFill/>
                          </a:ln>
                          <a:solidFill>
                            <a:srgbClr val="333333"/>
                          </a:solidFill>
                          <a:effectLst/>
                          <a:latin typeface="Calibri Light"/>
                          <a:ea typeface="+mn-ea"/>
                          <a:cs typeface="+mn-cs"/>
                        </a:rPr>
                        <a:t>Primer: </a:t>
                      </a:r>
                      <a:r>
                        <a:rPr kumimoji="0" lang="de-DE" sz="1800" b="0" i="0" u="none" strike="noStrike" kern="1200" cap="none" normalizeH="0" baseline="0" dirty="0" err="1">
                          <a:ln>
                            <a:noFill/>
                          </a:ln>
                          <a:solidFill>
                            <a:srgbClr val="333333"/>
                          </a:solidFill>
                          <a:effectLst/>
                          <a:latin typeface="Calibri Light"/>
                          <a:ea typeface="+mn-ea"/>
                          <a:cs typeface="+mn-cs"/>
                        </a:rPr>
                        <a:t>Storilec</a:t>
                      </a:r>
                      <a:r>
                        <a:rPr kumimoji="0" lang="de-DE" sz="1800" b="0" i="0" u="none" strike="noStrike" kern="1200" cap="none" normalizeH="0" baseline="0" dirty="0">
                          <a:ln>
                            <a:noFill/>
                          </a:ln>
                          <a:solidFill>
                            <a:srgbClr val="333333"/>
                          </a:solidFill>
                          <a:effectLst/>
                          <a:latin typeface="Calibri Light"/>
                          <a:ea typeface="+mn-ea"/>
                          <a:cs typeface="+mn-cs"/>
                        </a:rPr>
                        <a:t> in </a:t>
                      </a:r>
                      <a:r>
                        <a:rPr kumimoji="0" lang="de-DE" sz="1800" b="0" i="0" u="none" strike="noStrike" kern="1200" cap="none" normalizeH="0" baseline="0" dirty="0" err="1">
                          <a:ln>
                            <a:noFill/>
                          </a:ln>
                          <a:solidFill>
                            <a:srgbClr val="333333"/>
                          </a:solidFill>
                          <a:effectLst/>
                          <a:latin typeface="Calibri Light"/>
                          <a:ea typeface="+mn-ea"/>
                          <a:cs typeface="+mn-cs"/>
                        </a:rPr>
                        <a:t>žrtev</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sta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različne</a:t>
                      </a:r>
                      <a:r>
                        <a:rPr kumimoji="0" lang="de-DE" sz="1800" b="0" i="0" u="none" strike="noStrike" kern="1200" cap="none" normalizeH="0" baseline="0" dirty="0">
                          <a:ln>
                            <a:noFill/>
                          </a:ln>
                          <a:solidFill>
                            <a:srgbClr val="333333"/>
                          </a:solidFill>
                          <a:effectLst/>
                          <a:latin typeface="Calibri Light"/>
                          <a:ea typeface="+mn-ea"/>
                          <a:cs typeface="+mn-cs"/>
                        </a:rPr>
                        <a:t> rase </a:t>
                      </a:r>
                      <a:r>
                        <a:rPr kumimoji="0" lang="de-DE" sz="1800" b="0" i="0" u="none" strike="noStrike" kern="1200" cap="none" normalizeH="0" baseline="0" dirty="0" err="1">
                          <a:ln>
                            <a:noFill/>
                          </a:ln>
                          <a:solidFill>
                            <a:srgbClr val="333333"/>
                          </a:solidFill>
                          <a:effectLst/>
                          <a:latin typeface="Calibri Light"/>
                          <a:ea typeface="+mn-ea"/>
                          <a:cs typeface="+mn-cs"/>
                        </a:rPr>
                        <a:t>ali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Mnogo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ljudi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verjame</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glavni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ozadju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rasizem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ekstremizem</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Včasih</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izkaže</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res</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javnih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razpravah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a:t>
                      </a:r>
                      <a:r>
                        <a:rPr kumimoji="0" lang="de-DE" sz="1800" b="0" i="0" u="none" strike="noStrike" kern="1200" cap="none" normalizeH="0" baseline="0" dirty="0">
                          <a:ln>
                            <a:noFill/>
                          </a:ln>
                          <a:solidFill>
                            <a:srgbClr val="333333"/>
                          </a:solidFill>
                          <a:effectLst/>
                          <a:latin typeface="Calibri Light"/>
                          <a:ea typeface="+mn-ea"/>
                          <a:cs typeface="+mn-cs"/>
                        </a:rPr>
                        <a:t> so </a:t>
                      </a:r>
                      <a:r>
                        <a:rPr kumimoji="0" lang="de-DE" sz="1800" b="0" i="0" u="none" strike="noStrike" kern="1200" cap="none" normalizeH="0" baseline="0" dirty="0" err="1">
                          <a:ln>
                            <a:noFill/>
                          </a:ln>
                          <a:solidFill>
                            <a:srgbClr val="333333"/>
                          </a:solidFill>
                          <a:effectLst/>
                          <a:latin typeface="Calibri Light"/>
                          <a:ea typeface="+mn-ea"/>
                          <a:cs typeface="+mn-cs"/>
                        </a:rPr>
                        <a:t>takšne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domneve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pogosto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prehitre</a:t>
                      </a:r>
                      <a:r>
                        <a:rPr kumimoji="0" lang="de-DE" sz="1800" b="0" i="0" u="none" strike="noStrike" kern="1200" cap="none" normalizeH="0" baseline="0" dirty="0">
                          <a:ln>
                            <a:noFill/>
                          </a:ln>
                          <a:solidFill>
                            <a:srgbClr val="333333"/>
                          </a:solidFill>
                          <a:effectLst/>
                          <a:latin typeface="Calibri Light"/>
                          <a:ea typeface="+mn-ea"/>
                          <a:cs typeface="+mn-cs"/>
                        </a:rPr>
                        <a:t> in se </a:t>
                      </a:r>
                      <a:r>
                        <a:rPr kumimoji="0" lang="de-DE" sz="1800" b="0" i="0" u="none" strike="noStrike" kern="1200" cap="none" normalizeH="0" baseline="0" dirty="0" err="1">
                          <a:ln>
                            <a:noFill/>
                          </a:ln>
                          <a:solidFill>
                            <a:srgbClr val="333333"/>
                          </a:solidFill>
                          <a:effectLst/>
                          <a:latin typeface="Calibri Light"/>
                          <a:ea typeface="+mn-ea"/>
                          <a:cs typeface="+mn-cs"/>
                        </a:rPr>
                        <a:t>redko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upoštevajo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drugi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možni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motivi</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747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Prehitro zaključevanje “v akciji”</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631048116"/>
              </p:ext>
            </p:extLst>
          </p:nvPr>
        </p:nvGraphicFramePr>
        <p:xfrm>
          <a:off x="408955" y="1988840"/>
          <a:ext cx="11376000" cy="438912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področje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9223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Ljudje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pogosto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prehitro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zaključujejo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kadar</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medijih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slišijo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Glede</a:t>
                      </a:r>
                      <a:r>
                        <a:rPr kumimoji="0" lang="de-DE" sz="1800" b="0" i="0" u="none" strike="noStrike" kern="1200" cap="none" normalizeH="0" baseline="0" dirty="0">
                          <a:ln>
                            <a:noFill/>
                          </a:ln>
                          <a:solidFill>
                            <a:srgbClr val="333333"/>
                          </a:solidFill>
                          <a:effectLst/>
                          <a:latin typeface="Calibri Light"/>
                          <a:ea typeface="+mn-ea"/>
                          <a:cs typeface="+mn-cs"/>
                        </a:rPr>
                        <a:t> na </a:t>
                      </a:r>
                      <a:r>
                        <a:rPr kumimoji="0" lang="de-DE" sz="1800" b="0" i="0" u="none" strike="noStrike" kern="1200" cap="none" normalizeH="0" baseline="0" dirty="0" err="1">
                          <a:ln>
                            <a:noFill/>
                          </a:ln>
                          <a:solidFill>
                            <a:srgbClr val="333333"/>
                          </a:solidFill>
                          <a:effectLst/>
                          <a:latin typeface="Calibri Light"/>
                          <a:ea typeface="+mn-ea"/>
                          <a:cs typeface="+mn-cs"/>
                        </a:rPr>
                        <a:t>njihovo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politično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usmerjenost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napadalcu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hitro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pripišejo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določene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njegovo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dejanje</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a:ln>
                            <a:noFill/>
                          </a:ln>
                          <a:solidFill>
                            <a:srgbClr val="333333"/>
                          </a:solidFill>
                          <a:effectLst/>
                          <a:latin typeface="Calibri Light"/>
                          <a:ea typeface="+mn-ea"/>
                          <a:cs typeface="+mn-cs"/>
                        </a:rPr>
                        <a:t>Primer: </a:t>
                      </a:r>
                      <a:r>
                        <a:rPr kumimoji="0" lang="de-DE" sz="1800" b="0" i="0" u="none" strike="noStrike" kern="1200" cap="none" normalizeH="0" baseline="0" dirty="0" err="1">
                          <a:ln>
                            <a:noFill/>
                          </a:ln>
                          <a:solidFill>
                            <a:srgbClr val="333333"/>
                          </a:solidFill>
                          <a:effectLst/>
                          <a:latin typeface="Calibri Light"/>
                          <a:ea typeface="+mn-ea"/>
                          <a:cs typeface="+mn-cs"/>
                        </a:rPr>
                        <a:t>Storilec</a:t>
                      </a:r>
                      <a:r>
                        <a:rPr kumimoji="0" lang="de-DE" sz="1800" b="0" i="0" u="none" strike="noStrike" kern="1200" cap="none" normalizeH="0" baseline="0" dirty="0">
                          <a:ln>
                            <a:noFill/>
                          </a:ln>
                          <a:solidFill>
                            <a:srgbClr val="333333"/>
                          </a:solidFill>
                          <a:effectLst/>
                          <a:latin typeface="Calibri Light"/>
                          <a:ea typeface="+mn-ea"/>
                          <a:cs typeface="+mn-cs"/>
                        </a:rPr>
                        <a:t> in </a:t>
                      </a:r>
                      <a:r>
                        <a:rPr kumimoji="0" lang="de-DE" sz="1800" b="0" i="0" u="none" strike="noStrike" kern="1200" cap="none" normalizeH="0" baseline="0" dirty="0" err="1">
                          <a:ln>
                            <a:noFill/>
                          </a:ln>
                          <a:solidFill>
                            <a:srgbClr val="333333"/>
                          </a:solidFill>
                          <a:effectLst/>
                          <a:latin typeface="Calibri Light"/>
                          <a:ea typeface="+mn-ea"/>
                          <a:cs typeface="+mn-cs"/>
                        </a:rPr>
                        <a:t>žrtev</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sta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različne</a:t>
                      </a:r>
                      <a:r>
                        <a:rPr kumimoji="0" lang="de-DE" sz="1800" b="0" i="0" u="none" strike="noStrike" kern="1200" cap="none" normalizeH="0" baseline="0" dirty="0">
                          <a:ln>
                            <a:noFill/>
                          </a:ln>
                          <a:solidFill>
                            <a:srgbClr val="333333"/>
                          </a:solidFill>
                          <a:effectLst/>
                          <a:latin typeface="Calibri Light"/>
                          <a:ea typeface="+mn-ea"/>
                          <a:cs typeface="+mn-cs"/>
                        </a:rPr>
                        <a:t> rase </a:t>
                      </a:r>
                      <a:r>
                        <a:rPr kumimoji="0" lang="de-DE" sz="1800" b="0" i="0" u="none" strike="noStrike" kern="1200" cap="none" normalizeH="0" baseline="0" dirty="0" err="1">
                          <a:ln>
                            <a:noFill/>
                          </a:ln>
                          <a:solidFill>
                            <a:srgbClr val="333333"/>
                          </a:solidFill>
                          <a:effectLst/>
                          <a:latin typeface="Calibri Light"/>
                          <a:ea typeface="+mn-ea"/>
                          <a:cs typeface="+mn-cs"/>
                        </a:rPr>
                        <a:t>ali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Mnogo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ljudi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verjame</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glavni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ozadju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rasizem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ekstremizem</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Včasih</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izkaže</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res</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javnih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razpravah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a:t>
                      </a:r>
                      <a:r>
                        <a:rPr kumimoji="0" lang="de-DE" sz="1800" b="0" i="0" u="none" strike="noStrike" kern="1200" cap="none" normalizeH="0" baseline="0" dirty="0">
                          <a:ln>
                            <a:noFill/>
                          </a:ln>
                          <a:solidFill>
                            <a:srgbClr val="333333"/>
                          </a:solidFill>
                          <a:effectLst/>
                          <a:latin typeface="Calibri Light"/>
                          <a:ea typeface="+mn-ea"/>
                          <a:cs typeface="+mn-cs"/>
                        </a:rPr>
                        <a:t> so </a:t>
                      </a:r>
                      <a:r>
                        <a:rPr kumimoji="0" lang="de-DE" sz="1800" b="0" i="0" u="none" strike="noStrike" kern="1200" cap="none" normalizeH="0" baseline="0" dirty="0" err="1">
                          <a:ln>
                            <a:noFill/>
                          </a:ln>
                          <a:solidFill>
                            <a:srgbClr val="333333"/>
                          </a:solidFill>
                          <a:effectLst/>
                          <a:latin typeface="Calibri Light"/>
                          <a:ea typeface="+mn-ea"/>
                          <a:cs typeface="+mn-cs"/>
                        </a:rPr>
                        <a:t>takšne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domneve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pogosto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prehitre</a:t>
                      </a:r>
                      <a:r>
                        <a:rPr kumimoji="0" lang="de-DE" sz="1800" b="0" i="0" u="none" strike="noStrike" kern="1200" cap="none" normalizeH="0" baseline="0" dirty="0">
                          <a:ln>
                            <a:noFill/>
                          </a:ln>
                          <a:solidFill>
                            <a:srgbClr val="333333"/>
                          </a:solidFill>
                          <a:effectLst/>
                          <a:latin typeface="Calibri Light"/>
                          <a:ea typeface="+mn-ea"/>
                          <a:cs typeface="+mn-cs"/>
                        </a:rPr>
                        <a:t> in se </a:t>
                      </a:r>
                      <a:r>
                        <a:rPr kumimoji="0" lang="de-DE" sz="1800" b="0" i="0" u="none" strike="noStrike" kern="1200" cap="none" normalizeH="0" baseline="0" dirty="0" err="1">
                          <a:ln>
                            <a:noFill/>
                          </a:ln>
                          <a:solidFill>
                            <a:srgbClr val="333333"/>
                          </a:solidFill>
                          <a:effectLst/>
                          <a:latin typeface="Calibri Light"/>
                          <a:ea typeface="+mn-ea"/>
                          <a:cs typeface="+mn-cs"/>
                        </a:rPr>
                        <a:t>redko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upoštevajo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drugi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možni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motivi</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rPr>
                        <a:t>En</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simptom</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diagnoza</a:t>
                      </a:r>
                      <a:r>
                        <a:rPr kumimoji="0" lang="en-U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En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konvulzivni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napad</a:t>
                      </a:r>
                      <a:r>
                        <a:rPr kumimoji="0" lang="en-US" sz="1800" b="0" i="0" u="none" strike="noStrike" cap="none" normalizeH="0" baseline="0" dirty="0">
                          <a:ln>
                            <a:noFill/>
                          </a:ln>
                          <a:solidFill>
                            <a:srgbClr val="333333"/>
                          </a:solidFill>
                          <a:effectLst/>
                          <a:latin typeface="Calibri Light"/>
                        </a:rPr>
                        <a:t> je </a:t>
                      </a:r>
                      <a:r>
                        <a:rPr kumimoji="0" lang="en-US" sz="1800" b="0" i="0" u="none" strike="noStrike" cap="none" normalizeH="0" baseline="0" dirty="0" err="1">
                          <a:ln>
                            <a:noFill/>
                          </a:ln>
                          <a:solidFill>
                            <a:srgbClr val="333333"/>
                          </a:solidFill>
                          <a:effectLst/>
                          <a:latin typeface="Calibri Light"/>
                        </a:rPr>
                        <a:t>včasih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napačno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diagnosticiran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kot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epilepsija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napadi</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lahko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pojavijo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tudi</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odtegnitvenem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stanju</a:t>
                      </a:r>
                      <a:r>
                        <a:rPr kumimoji="0" lang="en-US" sz="1800" b="0" i="0" u="none" strike="noStrike" cap="none" normalizeH="0" baseline="0" dirty="0">
                          <a:ln>
                            <a:noFill/>
                          </a:ln>
                          <a:solidFill>
                            <a:srgbClr val="333333"/>
                          </a:solidFill>
                          <a:effectLst/>
                          <a:latin typeface="Calibri Light"/>
                        </a:rPr>
                        <a:t> od </a:t>
                      </a:r>
                      <a:r>
                        <a:rPr kumimoji="0" lang="en-US" sz="1800" b="0" i="0" u="none" strike="noStrike" cap="none" normalizeH="0" baseline="0" dirty="0" err="1">
                          <a:ln>
                            <a:noFill/>
                          </a:ln>
                          <a:solidFill>
                            <a:srgbClr val="333333"/>
                          </a:solidFill>
                          <a:effectLst/>
                          <a:latin typeface="Calibri Light"/>
                        </a:rPr>
                        <a:t>alkohola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visoki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telesni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temperaturi</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Po </a:t>
                      </a:r>
                      <a:r>
                        <a:rPr kumimoji="0" lang="en-US" sz="1800" b="0" i="0" u="none" strike="noStrike" cap="none" normalizeH="0" baseline="0" dirty="0" err="1">
                          <a:ln>
                            <a:noFill/>
                          </a:ln>
                          <a:solidFill>
                            <a:srgbClr val="333333"/>
                          </a:solidFill>
                          <a:effectLst/>
                          <a:latin typeface="Calibri Light"/>
                        </a:rPr>
                        <a:t>drugi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strani</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določene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diagnoze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spregleda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diagnostika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dovolj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poglobljena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npr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rak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42561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21"/>
          <p:cNvGraphicFramePr>
            <a:graphicFrameLocks noGrp="1"/>
          </p:cNvGraphicFramePr>
          <p:nvPr>
            <p:extLst>
              <p:ext uri="{D42A27DB-BD31-4B8C-83A1-F6EECF244321}">
                <p14:modId xmlns:p14="http://schemas.microsoft.com/office/powerpoint/2010/main" val="132437484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umrl 1966 v prometni nesreči in so ga zamenjali z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1" i="0" u="none" strike="noStrike" cap="none" normalizeH="0" baseline="0" dirty="0">
                          <a:ln>
                            <a:noFill/>
                          </a:ln>
                          <a:solidFill>
                            <a:srgbClr val="004992"/>
                          </a:solidFill>
                          <a:effectLst/>
                          <a:latin typeface="Calibri Light"/>
                        </a:rPr>
                        <a:t>???</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FFFFFF"/>
                          </a:solidFill>
                          <a:effectLst/>
                          <a:latin typeface="Calibri Light"/>
                        </a:rPr>
                        <a:t>naj</a:t>
                      </a:r>
                      <a:r>
                        <a:rPr kumimoji="0" lang="en-US" sz="1600" b="0" i="0" u="none" strike="noStrike" cap="none" normalizeH="0" baseline="0" dirty="0">
                          <a:ln>
                            <a:noFill/>
                          </a:ln>
                          <a:solidFill>
                            <a:srgbClr val="FFFFFF"/>
                          </a:solidFill>
                          <a:effectLst/>
                          <a:latin typeface="Calibri Light"/>
                        </a:rPr>
                        <a:t> bi </a:t>
                      </a:r>
                      <a:r>
                        <a:rPr kumimoji="0" lang="en-US" sz="1600" b="0" i="0" u="none" strike="noStrike" cap="none" normalizeH="0" baseline="0" dirty="0" err="1">
                          <a:ln>
                            <a:noFill/>
                          </a:ln>
                          <a:solidFill>
                            <a:srgbClr val="FFFFFF"/>
                          </a:solidFill>
                          <a:effectLst/>
                          <a:latin typeface="Calibri Light"/>
                        </a:rPr>
                        <a:t>bilo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več</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kot</a:t>
                      </a:r>
                      <a:r>
                        <a:rPr kumimoji="0" lang="en-US" sz="1600" b="0" i="0" u="none" strike="noStrike" cap="none" normalizeH="0" baseline="0" dirty="0">
                          <a:ln>
                            <a:noFill/>
                          </a:ln>
                          <a:solidFill>
                            <a:srgbClr val="FFFFFF"/>
                          </a:solidFill>
                          <a:effectLst/>
                          <a:latin typeface="Calibri Light"/>
                        </a:rPr>
                        <a:t> 70 </a:t>
                      </a:r>
                      <a:r>
                        <a:rPr kumimoji="0" lang="en-US" sz="1600" b="0" i="0" u="none" strike="noStrike" cap="none" normalizeH="0" baseline="0" dirty="0" err="1">
                          <a:ln>
                            <a:noFill/>
                          </a:ln>
                          <a:solidFill>
                            <a:srgbClr val="FFFFFF"/>
                          </a:solidFill>
                          <a:effectLst/>
                          <a:latin typeface="Calibri Light"/>
                        </a:rPr>
                        <a:t>skritih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dokazov</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nekateri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err="1">
                          <a:ln>
                            <a:noFill/>
                          </a:ln>
                          <a:solidFill>
                            <a:srgbClr val="FFFFFF"/>
                          </a:solidFill>
                          <a:effectLst/>
                          <a:latin typeface="Calibri Light"/>
                        </a:rPr>
                        <a:t>ovitku</a:t>
                      </a:r>
                      <a:r>
                        <a:rPr kumimoji="0" lang="en-US" sz="1600" b="0" i="0" u="none" strike="noStrike" cap="none" normalizeH="0" baseline="0">
                          <a:ln>
                            <a:noFill/>
                          </a:ln>
                          <a:solidFill>
                            <a:srgbClr val="FFFFFF"/>
                          </a:solidFill>
                          <a:effectLst/>
                          <a:latin typeface="Calibri Light"/>
                        </a:rPr>
                        <a:t> “Abbey Road-Cover”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desni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je </a:t>
                      </a:r>
                      <a:r>
                        <a:rPr kumimoji="0" lang="en-US" sz="1600" b="0" i="0" u="none" strike="noStrike" cap="none" normalizeH="0" baseline="0" dirty="0" err="1">
                          <a:ln>
                            <a:noFill/>
                          </a:ln>
                          <a:solidFill>
                            <a:srgbClr val="FFFFFF"/>
                          </a:solidFill>
                          <a:effectLst/>
                          <a:latin typeface="Calibri Light"/>
                        </a:rPr>
                        <a:t>bos</a:t>
                      </a:r>
                      <a:r>
                        <a:rPr kumimoji="0" lang="en-US" sz="1600" b="0" i="0" u="none" strike="noStrike" cap="none" normalizeH="0" baseline="0" dirty="0">
                          <a:ln>
                            <a:noFill/>
                          </a:ln>
                          <a:solidFill>
                            <a:srgbClr val="FFFFFF"/>
                          </a:solidFill>
                          <a:effectLst/>
                          <a:latin typeface="Calibri Light"/>
                        </a:rPr>
                        <a:t> in </a:t>
                      </a:r>
                      <a:r>
                        <a:rPr kumimoji="0" lang="en-US" sz="1600" b="0" i="0" u="none" strike="noStrike" cap="none" normalizeH="0" baseline="0" dirty="0" err="1">
                          <a:ln>
                            <a:noFill/>
                          </a:ln>
                          <a:solidFill>
                            <a:srgbClr val="FFFFFF"/>
                          </a:solidFill>
                          <a:effectLst/>
                          <a:latin typeface="Calibri Light"/>
                        </a:rPr>
                        <a:t>mrtvaško</a:t>
                      </a:r>
                      <a:r>
                        <a:rPr kumimoji="0" lang="en-US" sz="1600" b="0" i="0" u="none" strike="noStrike" cap="none" normalizeH="0" baseline="0" dirty="0">
                          <a:ln>
                            <a:noFill/>
                          </a:ln>
                          <a:solidFill>
                            <a:srgbClr val="FFFFFF"/>
                          </a:solidFill>
                          <a:effectLst/>
                          <a:latin typeface="Calibri Light"/>
                        </a:rPr>
                        <a:t> bled.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je </a:t>
                      </a:r>
                      <a:r>
                        <a:rPr kumimoji="0" lang="en-US" sz="1600" b="0" i="0" u="none" strike="noStrike" cap="none" normalizeH="0" baseline="0" dirty="0" err="1">
                          <a:ln>
                            <a:noFill/>
                          </a:ln>
                          <a:solidFill>
                            <a:srgbClr val="FFFFFF"/>
                          </a:solidFill>
                          <a:effectLst/>
                          <a:latin typeface="Calibri Light"/>
                        </a:rPr>
                        <a:t>levičar</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vendar</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drži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cigareto</a:t>
                      </a:r>
                      <a:r>
                        <a:rPr kumimoji="0" lang="en-US" sz="1600" b="0" i="0" u="none" strike="noStrike" cap="none" normalizeH="0" baseline="0" dirty="0">
                          <a:ln>
                            <a:noFill/>
                          </a:ln>
                          <a:solidFill>
                            <a:srgbClr val="FFFFFF"/>
                          </a:solidFill>
                          <a:effectLst/>
                          <a:latin typeface="Calibri Light"/>
                        </a:rPr>
                        <a:t> z </a:t>
                      </a:r>
                      <a:r>
                        <a:rPr kumimoji="0" lang="en-US" sz="1600" b="0" i="0" u="none" strike="noStrike" cap="none" normalizeH="0" baseline="0" dirty="0" err="1">
                          <a:ln>
                            <a:noFill/>
                          </a:ln>
                          <a:solidFill>
                            <a:srgbClr val="FFFFFF"/>
                          </a:solidFill>
                          <a:effectLst/>
                          <a:latin typeface="Calibri Light"/>
                        </a:rPr>
                        <a:t>desno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roko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err="1">
                          <a:ln>
                            <a:noFill/>
                          </a:ln>
                          <a:solidFill>
                            <a:srgbClr val="FFFFFF"/>
                          </a:solidFill>
                          <a:effectLst/>
                          <a:latin typeface="Calibri Light"/>
                        </a:rPr>
                        <a:t>Registracija</a:t>
                      </a:r>
                      <a:r>
                        <a:rPr kumimoji="0" lang="en-US" sz="1600" b="0" i="0" u="none" strike="noStrike" cap="none" normalizeH="0" baseline="0">
                          <a:ln>
                            <a:noFill/>
                          </a:ln>
                          <a:solidFill>
                            <a:srgbClr val="FFFFFF"/>
                          </a:solidFill>
                          <a:effectLst/>
                          <a:latin typeface="Calibri Light"/>
                        </a:rPr>
                        <a:t> “LMW”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glej</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puščico</a:t>
                      </a:r>
                      <a:r>
                        <a:rPr kumimoji="0" lang="en-US" sz="1600" b="0" i="0" u="none" strike="noStrike" cap="none" normalizeH="0" baseline="0">
                          <a:ln>
                            <a:noFill/>
                          </a:ln>
                          <a:solidFill>
                            <a:srgbClr val="FFFFFF"/>
                          </a:solidFill>
                          <a:effectLst/>
                          <a:latin typeface="Calibri Light"/>
                        </a:rPr>
                        <a:t>): “Linda McCartney Weeping”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joka</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tudi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njegovo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igranje</a:t>
                      </a:r>
                      <a:r>
                        <a:rPr kumimoji="0" lang="en-US" sz="1600" b="0" i="0" u="none" strike="noStrike" cap="none" normalizeH="0" baseline="0" dirty="0">
                          <a:ln>
                            <a:noFill/>
                          </a:ln>
                          <a:solidFill>
                            <a:srgbClr val="FFFFFF"/>
                          </a:solidFill>
                          <a:effectLst/>
                          <a:latin typeface="Calibri Light"/>
                        </a:rPr>
                        <a:t> bas </a:t>
                      </a:r>
                      <a:r>
                        <a:rPr kumimoji="0" lang="en-US" sz="1600" b="0" i="0" u="none" strike="noStrike" cap="none" normalizeH="0" baseline="0" dirty="0" err="1">
                          <a:ln>
                            <a:noFill/>
                          </a:ln>
                          <a:solidFill>
                            <a:srgbClr val="FFFFFF"/>
                          </a:solidFill>
                          <a:effectLst/>
                          <a:latin typeface="Calibri Light"/>
                        </a:rPr>
                        <a:t>kitare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naj</a:t>
                      </a:r>
                      <a:r>
                        <a:rPr kumimoji="0" lang="en-US" sz="1600" b="0" i="0" u="none" strike="noStrike" cap="none" normalizeH="0" baseline="0" dirty="0">
                          <a:ln>
                            <a:noFill/>
                          </a:ln>
                          <a:solidFill>
                            <a:srgbClr val="FFFFFF"/>
                          </a:solidFill>
                          <a:effectLst/>
                          <a:latin typeface="Calibri Light"/>
                        </a:rPr>
                        <a:t> bi se </a:t>
                      </a:r>
                      <a:r>
                        <a:rPr kumimoji="0" lang="en-US" sz="1600" b="0" i="0" u="none" strike="noStrike" cap="none" normalizeH="0" baseline="0" dirty="0" err="1">
                          <a:ln>
                            <a:noFill/>
                          </a:ln>
                          <a:solidFill>
                            <a:srgbClr val="FFFFFF"/>
                          </a:solidFill>
                          <a:effectLst/>
                          <a:latin typeface="Calibri Light"/>
                        </a:rPr>
                        <a:t>spremenilo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letu</a:t>
                      </a:r>
                      <a:r>
                        <a:rPr kumimoji="0" lang="en-US" sz="1600" b="0" i="0" u="none" strike="noStrike" cap="none" normalizeH="0" baseline="0" dirty="0">
                          <a:ln>
                            <a:noFill/>
                          </a:ln>
                          <a:solidFill>
                            <a:srgbClr val="FFFFFF"/>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 </a:t>
                      </a:r>
                      <a:r>
                        <a:rPr kumimoji="0" lang="en-US" sz="16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enak</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izgled</a:t>
                      </a:r>
                      <a:r>
                        <a:rPr kumimoji="0" lang="en-US" sz="1600" b="0" i="0" u="none" strike="noStrike" cap="none" normalizeH="0" baseline="0" dirty="0">
                          <a:ln>
                            <a:noFill/>
                          </a:ln>
                          <a:solidFill>
                            <a:srgbClr val="FFFFFF"/>
                          </a:solidFill>
                          <a:effectLst/>
                          <a:latin typeface="Calibri Light"/>
                        </a:rPr>
                        <a:t> in </a:t>
                      </a:r>
                      <a:r>
                        <a:rPr kumimoji="0" lang="en-US" sz="1600" b="0" i="0" u="none" strike="noStrike" cap="none" normalizeH="0" baseline="0" dirty="0" err="1">
                          <a:ln>
                            <a:noFill/>
                          </a:ln>
                          <a:solidFill>
                            <a:srgbClr val="FFFFFF"/>
                          </a:solidFill>
                          <a:effectLst/>
                          <a:latin typeface="Calibri Light"/>
                        </a:rPr>
                        <a:t>glas</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dokazi</a:t>
                      </a:r>
                      <a:r>
                        <a:rPr kumimoji="0" lang="en-US" sz="1600" b="0" i="0" u="none" strike="noStrike" cap="none" normalizeH="0" baseline="0" dirty="0">
                          <a:ln>
                            <a:noFill/>
                          </a:ln>
                          <a:solidFill>
                            <a:srgbClr val="FFFFFF"/>
                          </a:solidFill>
                          <a:effectLst/>
                          <a:latin typeface="Calibri Light"/>
                        </a:rPr>
                        <a:t> so </a:t>
                      </a:r>
                      <a:r>
                        <a:rPr kumimoji="0" lang="en-US" sz="1600" b="0" i="0" u="none" strike="noStrike" cap="none" normalizeH="0" baseline="0" dirty="0" err="1">
                          <a:ln>
                            <a:noFill/>
                          </a:ln>
                          <a:solidFill>
                            <a:srgbClr val="FFFFFF"/>
                          </a:solidFill>
                          <a:effectLst/>
                          <a:latin typeface="Calibri Light"/>
                        </a:rPr>
                        <a:t>izmišljeni</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lahko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pomeni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karkoli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izvor</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legenda</a:t>
                      </a:r>
                      <a:r>
                        <a:rPr kumimoji="0" lang="en-US" sz="1600" b="0" i="0" u="none" strike="noStrike" cap="none" normalizeH="0" baseline="0" dirty="0">
                          <a:ln>
                            <a:noFill/>
                          </a:ln>
                          <a:solidFill>
                            <a:srgbClr val="FFFFFF"/>
                          </a:solidFill>
                          <a:effectLst/>
                          <a:latin typeface="Calibri Light"/>
                        </a:rPr>
                        <a:t> se je </a:t>
                      </a:r>
                      <a:r>
                        <a:rPr kumimoji="0" lang="en-US" sz="1600" b="0" i="0" u="none" strike="noStrike" cap="none" normalizeH="0" baseline="0" dirty="0" err="1">
                          <a:ln>
                            <a:noFill/>
                          </a:ln>
                          <a:solidFill>
                            <a:srgbClr val="FFFFFF"/>
                          </a:solidFill>
                          <a:effectLst/>
                          <a:latin typeface="Calibri Light"/>
                        </a:rPr>
                        <a:t>pojavila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leta</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kot</a:t>
                      </a:r>
                      <a:r>
                        <a:rPr kumimoji="0" lang="en-US" sz="1600" b="0" i="0" u="none" strike="noStrike" cap="none" normalizeH="0" baseline="0" dirty="0">
                          <a:ln>
                            <a:noFill/>
                          </a:ln>
                          <a:solidFill>
                            <a:srgbClr val="FFFFFF"/>
                          </a:solidFill>
                          <a:effectLst/>
                          <a:latin typeface="Calibri Light"/>
                        </a:rPr>
                        <a:t> dobro </a:t>
                      </a:r>
                      <a:r>
                        <a:rPr kumimoji="0" lang="en-US" sz="1600" b="0" i="0" u="none" strike="noStrike" cap="none" normalizeH="0" baseline="0" dirty="0" err="1">
                          <a:ln>
                            <a:noFill/>
                          </a:ln>
                          <a:solidFill>
                            <a:srgbClr val="FFFFFF"/>
                          </a:solidFill>
                          <a:effectLst/>
                          <a:latin typeface="Calibri Light"/>
                        </a:rPr>
                        <a:t>izmišljen</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novinarski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trač</a:t>
                      </a:r>
                      <a:r>
                        <a:rPr kumimoji="0" lang="en-US" sz="1600" b="0" i="0" u="none" strike="noStrike" cap="none" normalizeH="0" baseline="0" dirty="0">
                          <a:ln>
                            <a:noFill/>
                          </a:ln>
                          <a:solidFill>
                            <a:srgbClr val="FFFFFF"/>
                          </a:solidFill>
                          <a:effectLst/>
                          <a:latin typeface="Calibri Light"/>
                        </a:rPr>
                        <a:t>.</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Prehitro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zaključevanje</a:t>
            </a:r>
            <a:r>
              <a:rPr lang="en-US" sz="3600">
                <a:solidFill>
                  <a:srgbClr val="004992"/>
                </a:solidFill>
                <a:latin typeface="+mn-lt"/>
                <a:ea typeface="+mn-ea"/>
                <a:cs typeface="+mn-cs"/>
              </a:rPr>
              <a:t> “v akciji”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sz="3600"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za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alternativo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vajo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poglejte</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na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konec</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predstavitve</a:t>
            </a:r>
            <a:r>
              <a:rPr lang="en-U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a:t>
            </a:fld>
            <a:endParaRPr lang="de-DE" altLang="de-DE">
              <a:latin typeface="+mn-lt"/>
            </a:endParaRPr>
          </a:p>
        </p:txBody>
      </p:sp>
      <p:pic>
        <p:nvPicPr>
          <p:cNvPr id="1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a:t>
            </a:fld>
            <a:endParaRPr lang="de-DE" altLang="de-DE">
              <a:latin typeface="+mn-lt"/>
            </a:endParaRPr>
          </a:p>
        </p:txBody>
      </p:sp>
      <p:graphicFrame>
        <p:nvGraphicFramePr>
          <p:cNvPr id="13" name="Group 21"/>
          <p:cNvGraphicFramePr>
            <a:graphicFrameLocks noGrp="1"/>
          </p:cNvGraphicFramePr>
          <p:nvPr>
            <p:extLst>
              <p:ext uri="{D42A27DB-BD31-4B8C-83A1-F6EECF244321}">
                <p14:modId xmlns:p14="http://schemas.microsoft.com/office/powerpoint/2010/main" val="16610398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umrl 1966 v prometni nesreči in so ga zamenjali z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naj</a:t>
                      </a:r>
                      <a:r>
                        <a:rPr kumimoji="0" lang="en-US" sz="1600" b="0" i="0" u="none" strike="noStrike" cap="none" normalizeH="0" baseline="0" dirty="0">
                          <a:ln>
                            <a:noFill/>
                          </a:ln>
                          <a:solidFill>
                            <a:srgbClr val="333333"/>
                          </a:solidFill>
                          <a:effectLst/>
                          <a:latin typeface="Calibri Light"/>
                        </a:rPr>
                        <a:t> bi </a:t>
                      </a:r>
                      <a:r>
                        <a:rPr kumimoji="0" lang="en-US" sz="1600" b="0" i="0" u="none" strike="noStrike" cap="none" normalizeH="0" baseline="0" dirty="0" err="1">
                          <a:ln>
                            <a:noFill/>
                          </a:ln>
                          <a:solidFill>
                            <a:srgbClr val="333333"/>
                          </a:solidFill>
                          <a:effectLst/>
                          <a:latin typeface="Calibri Light"/>
                        </a:rPr>
                        <a:t>bilo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več</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kot</a:t>
                      </a:r>
                      <a:r>
                        <a:rPr kumimoji="0" lang="en-US" sz="1600" b="0" i="0" u="none" strike="noStrike" cap="none" normalizeH="0" baseline="0" dirty="0">
                          <a:ln>
                            <a:noFill/>
                          </a:ln>
                          <a:solidFill>
                            <a:srgbClr val="333333"/>
                          </a:solidFill>
                          <a:effectLst/>
                          <a:latin typeface="Calibri Light"/>
                        </a:rPr>
                        <a:t> 70 </a:t>
                      </a:r>
                      <a:r>
                        <a:rPr kumimoji="0" lang="en-US" sz="1600" b="0" i="0" u="none" strike="noStrike" cap="none" normalizeH="0" baseline="0" dirty="0" err="1">
                          <a:ln>
                            <a:noFill/>
                          </a:ln>
                          <a:solidFill>
                            <a:srgbClr val="333333"/>
                          </a:solidFill>
                          <a:effectLst/>
                          <a:latin typeface="Calibri Light"/>
                        </a:rPr>
                        <a:t>skritih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dokazov</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nekateri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err="1">
                          <a:ln>
                            <a:noFill/>
                          </a:ln>
                          <a:solidFill>
                            <a:srgbClr val="333333"/>
                          </a:solidFill>
                          <a:effectLst/>
                          <a:latin typeface="Calibri Light"/>
                        </a:rPr>
                        <a:t>ovitku</a:t>
                      </a:r>
                      <a:r>
                        <a:rPr kumimoji="0" lang="en-US" sz="1600" b="0" i="0" u="none" strike="noStrike" cap="none" normalizeH="0" baseline="0">
                          <a:ln>
                            <a:noFill/>
                          </a:ln>
                          <a:solidFill>
                            <a:srgbClr val="333333"/>
                          </a:solidFill>
                          <a:effectLst/>
                          <a:latin typeface="Calibri Light"/>
                        </a:rPr>
                        <a:t> “Abbey Road-Cover”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desni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bos</a:t>
                      </a:r>
                      <a:r>
                        <a:rPr kumimoji="0" lang="en-US" sz="1600" b="0" i="0" u="none" strike="noStrike" cap="none" normalizeH="0" baseline="0" dirty="0">
                          <a:ln>
                            <a:noFill/>
                          </a:ln>
                          <a:solidFill>
                            <a:srgbClr val="333333"/>
                          </a:solidFill>
                          <a:effectLst/>
                          <a:latin typeface="Calibri Light"/>
                        </a:rPr>
                        <a:t> in </a:t>
                      </a:r>
                      <a:r>
                        <a:rPr kumimoji="0" lang="en-US" sz="1600" b="0" i="0" u="none" strike="noStrike" cap="none" normalizeH="0" baseline="0" dirty="0" err="1">
                          <a:ln>
                            <a:noFill/>
                          </a:ln>
                          <a:solidFill>
                            <a:srgbClr val="333333"/>
                          </a:solidFill>
                          <a:effectLst/>
                          <a:latin typeface="Calibri Light"/>
                        </a:rPr>
                        <a:t>mrtvaško</a:t>
                      </a:r>
                      <a:r>
                        <a:rPr kumimoji="0" lang="en-US" sz="1600" b="0" i="0" u="none" strike="noStrike" cap="none" normalizeH="0" baseline="0" dirty="0">
                          <a:ln>
                            <a:noFill/>
                          </a:ln>
                          <a:solidFill>
                            <a:srgbClr val="333333"/>
                          </a:solidFill>
                          <a:effectLst/>
                          <a:latin typeface="Calibri Light"/>
                        </a:rPr>
                        <a:t> bled.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levičar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vendar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drži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cigareto</a:t>
                      </a:r>
                      <a:r>
                        <a:rPr kumimoji="0" lang="en-US" sz="1600" b="0" i="0" u="none" strike="noStrike" cap="none" normalizeH="0" baseline="0" dirty="0">
                          <a:ln>
                            <a:noFill/>
                          </a:ln>
                          <a:solidFill>
                            <a:srgbClr val="333333"/>
                          </a:solidFill>
                          <a:effectLst/>
                          <a:latin typeface="Calibri Light"/>
                        </a:rPr>
                        <a:t> z </a:t>
                      </a:r>
                      <a:r>
                        <a:rPr kumimoji="0" lang="en-US" sz="1600" b="0" i="0" u="none" strike="noStrike" cap="none" normalizeH="0" baseline="0" dirty="0" err="1">
                          <a:ln>
                            <a:noFill/>
                          </a:ln>
                          <a:solidFill>
                            <a:srgbClr val="333333"/>
                          </a:solidFill>
                          <a:effectLst/>
                          <a:latin typeface="Calibri Light"/>
                        </a:rPr>
                        <a:t>desno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roko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err="1">
                          <a:ln>
                            <a:noFill/>
                          </a:ln>
                          <a:solidFill>
                            <a:srgbClr val="333333"/>
                          </a:solidFill>
                          <a:effectLst/>
                          <a:latin typeface="Calibri Light"/>
                        </a:rPr>
                        <a:t>Registracija</a:t>
                      </a:r>
                      <a:r>
                        <a:rPr kumimoji="0" lang="en-US" sz="1600" b="0" i="0" u="none" strike="noStrike" cap="none" normalizeH="0" baseline="0">
                          <a:ln>
                            <a:noFill/>
                          </a:ln>
                          <a:solidFill>
                            <a:srgbClr val="333333"/>
                          </a:solidFill>
                          <a:effectLst/>
                          <a:latin typeface="Calibri Light"/>
                        </a:rPr>
                        <a:t> “LMW”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glej</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puščico</a:t>
                      </a:r>
                      <a:r>
                        <a:rPr kumimoji="0" lang="en-US" sz="1600" b="0" i="0" u="none" strike="noStrike" cap="none" normalizeH="0" baseline="0">
                          <a:ln>
                            <a:noFill/>
                          </a:ln>
                          <a:solidFill>
                            <a:srgbClr val="333333"/>
                          </a:solidFill>
                          <a:effectLst/>
                          <a:latin typeface="Calibri Light"/>
                        </a:rPr>
                        <a:t>): “Linda McCartney Weeping”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joka</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tudi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njegovo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igranje</a:t>
                      </a:r>
                      <a:r>
                        <a:rPr kumimoji="0" lang="en-US" sz="1600" b="0" i="0" u="none" strike="noStrike" cap="none" normalizeH="0" baseline="0" dirty="0">
                          <a:ln>
                            <a:noFill/>
                          </a:ln>
                          <a:solidFill>
                            <a:srgbClr val="333333"/>
                          </a:solidFill>
                          <a:effectLst/>
                          <a:latin typeface="Calibri Light"/>
                        </a:rPr>
                        <a:t> bas </a:t>
                      </a:r>
                      <a:r>
                        <a:rPr kumimoji="0" lang="en-US" sz="1600" b="0" i="0" u="none" strike="noStrike" cap="none" normalizeH="0" baseline="0" dirty="0" err="1">
                          <a:ln>
                            <a:noFill/>
                          </a:ln>
                          <a:solidFill>
                            <a:srgbClr val="333333"/>
                          </a:solidFill>
                          <a:effectLst/>
                          <a:latin typeface="Calibri Light"/>
                        </a:rPr>
                        <a:t>kitare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naj</a:t>
                      </a:r>
                      <a:r>
                        <a:rPr kumimoji="0" lang="en-US" sz="1600" b="0" i="0" u="none" strike="noStrike" cap="none" normalizeH="0" baseline="0" dirty="0">
                          <a:ln>
                            <a:noFill/>
                          </a:ln>
                          <a:solidFill>
                            <a:srgbClr val="333333"/>
                          </a:solidFill>
                          <a:effectLst/>
                          <a:latin typeface="Calibri Light"/>
                        </a:rPr>
                        <a:t> bi se </a:t>
                      </a:r>
                      <a:r>
                        <a:rPr kumimoji="0" lang="en-US" sz="1600" b="0" i="0" u="none" strike="noStrike" cap="none" normalizeH="0" baseline="0" dirty="0" err="1">
                          <a:ln>
                            <a:noFill/>
                          </a:ln>
                          <a:solidFill>
                            <a:srgbClr val="333333"/>
                          </a:solidFill>
                          <a:effectLst/>
                          <a:latin typeface="Calibri Light"/>
                        </a:rPr>
                        <a:t>spremenilo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letu</a:t>
                      </a:r>
                      <a:r>
                        <a:rPr kumimoji="0" lang="en-US" sz="1600" b="0" i="0" u="none" strike="noStrike" cap="none" normalizeH="0" baseline="0" dirty="0">
                          <a:ln>
                            <a:noFill/>
                          </a:ln>
                          <a:solidFill>
                            <a:srgbClr val="333333"/>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 </a:t>
                      </a:r>
                      <a:r>
                        <a:rPr kumimoji="0" lang="en-US" sz="16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enak</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izgled</a:t>
                      </a:r>
                      <a:r>
                        <a:rPr kumimoji="0" lang="en-US" sz="1600" b="0" i="0" u="none" strike="noStrike" cap="none" normalizeH="0" baseline="0" dirty="0">
                          <a:ln>
                            <a:noFill/>
                          </a:ln>
                          <a:solidFill>
                            <a:srgbClr val="FFFFFF"/>
                          </a:solidFill>
                          <a:effectLst/>
                          <a:latin typeface="Calibri Light"/>
                        </a:rPr>
                        <a:t> in </a:t>
                      </a:r>
                      <a:r>
                        <a:rPr kumimoji="0" lang="en-US" sz="1600" b="0" i="0" u="none" strike="noStrike" cap="none" normalizeH="0" baseline="0" dirty="0" err="1">
                          <a:ln>
                            <a:noFill/>
                          </a:ln>
                          <a:solidFill>
                            <a:srgbClr val="FFFFFF"/>
                          </a:solidFill>
                          <a:effectLst/>
                          <a:latin typeface="Calibri Light"/>
                        </a:rPr>
                        <a:t>glas</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dokazi</a:t>
                      </a:r>
                      <a:r>
                        <a:rPr kumimoji="0" lang="en-US" sz="1600" b="0" i="0" u="none" strike="noStrike" cap="none" normalizeH="0" baseline="0" dirty="0">
                          <a:ln>
                            <a:noFill/>
                          </a:ln>
                          <a:solidFill>
                            <a:srgbClr val="FFFFFF"/>
                          </a:solidFill>
                          <a:effectLst/>
                          <a:latin typeface="Calibri Light"/>
                        </a:rPr>
                        <a:t> so </a:t>
                      </a:r>
                      <a:r>
                        <a:rPr kumimoji="0" lang="en-US" sz="1600" b="0" i="0" u="none" strike="noStrike" cap="none" normalizeH="0" baseline="0" dirty="0" err="1">
                          <a:ln>
                            <a:noFill/>
                          </a:ln>
                          <a:solidFill>
                            <a:srgbClr val="FFFFFF"/>
                          </a:solidFill>
                          <a:effectLst/>
                          <a:latin typeface="Calibri Light"/>
                        </a:rPr>
                        <a:t>izmišljeni</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lahko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pomeni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karkoli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izvor</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legenda</a:t>
                      </a:r>
                      <a:r>
                        <a:rPr kumimoji="0" lang="en-US" sz="1600" b="0" i="0" u="none" strike="noStrike" cap="none" normalizeH="0" baseline="0" dirty="0">
                          <a:ln>
                            <a:noFill/>
                          </a:ln>
                          <a:solidFill>
                            <a:srgbClr val="FFFFFF"/>
                          </a:solidFill>
                          <a:effectLst/>
                          <a:latin typeface="Calibri Light"/>
                        </a:rPr>
                        <a:t> se je </a:t>
                      </a:r>
                      <a:r>
                        <a:rPr kumimoji="0" lang="en-US" sz="1600" b="0" i="0" u="none" strike="noStrike" cap="none" normalizeH="0" baseline="0" dirty="0" err="1">
                          <a:ln>
                            <a:noFill/>
                          </a:ln>
                          <a:solidFill>
                            <a:srgbClr val="FFFFFF"/>
                          </a:solidFill>
                          <a:effectLst/>
                          <a:latin typeface="Calibri Light"/>
                        </a:rPr>
                        <a:t>pojavila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leta</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kot</a:t>
                      </a:r>
                      <a:r>
                        <a:rPr kumimoji="0" lang="en-US" sz="1600" b="0" i="0" u="none" strike="noStrike" cap="none" normalizeH="0" baseline="0" dirty="0">
                          <a:ln>
                            <a:noFill/>
                          </a:ln>
                          <a:solidFill>
                            <a:srgbClr val="FFFFFF"/>
                          </a:solidFill>
                          <a:effectLst/>
                          <a:latin typeface="Calibri Light"/>
                        </a:rPr>
                        <a:t> dobro </a:t>
                      </a:r>
                      <a:r>
                        <a:rPr kumimoji="0" lang="en-US" sz="1600" b="0" i="0" u="none" strike="noStrike" cap="none" normalizeH="0" baseline="0" dirty="0" err="1">
                          <a:ln>
                            <a:noFill/>
                          </a:ln>
                          <a:solidFill>
                            <a:srgbClr val="FFFFFF"/>
                          </a:solidFill>
                          <a:effectLst/>
                          <a:latin typeface="Calibri Light"/>
                        </a:rPr>
                        <a:t>izmišljen</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novinarski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trač</a:t>
                      </a:r>
                      <a:r>
                        <a:rPr kumimoji="0" lang="en-US" sz="1600" b="0" i="0" u="none" strike="noStrike" cap="none" normalizeH="0" baseline="0" dirty="0">
                          <a:ln>
                            <a:noFill/>
                          </a:ln>
                          <a:solidFill>
                            <a:srgbClr val="FFFFFF"/>
                          </a:solidFill>
                          <a:effectLst/>
                          <a:latin typeface="Calibri Light"/>
                        </a:rPr>
                        <a:t>.</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a:t>
            </a:fld>
            <a:endParaRPr lang="de-DE" altLang="de-DE">
              <a:latin typeface="+mn-lt"/>
            </a:endParaRPr>
          </a:p>
        </p:txBody>
      </p:sp>
      <p:graphicFrame>
        <p:nvGraphicFramePr>
          <p:cNvPr id="13" name="Group 21"/>
          <p:cNvGraphicFramePr>
            <a:graphicFrameLocks noGrp="1"/>
          </p:cNvGraphicFramePr>
          <p:nvPr>
            <p:extLst>
              <p:ext uri="{D42A27DB-BD31-4B8C-83A1-F6EECF244321}">
                <p14:modId xmlns:p14="http://schemas.microsoft.com/office/powerpoint/2010/main" val="2600495200"/>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umrl 1966 v prometni nesreči in so ga zamenjali z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naj</a:t>
                      </a:r>
                      <a:r>
                        <a:rPr kumimoji="0" lang="en-US" sz="1600" b="0" i="0" u="none" strike="noStrike" cap="none" normalizeH="0" baseline="0" dirty="0">
                          <a:ln>
                            <a:noFill/>
                          </a:ln>
                          <a:solidFill>
                            <a:srgbClr val="333333"/>
                          </a:solidFill>
                          <a:effectLst/>
                          <a:latin typeface="Calibri Light"/>
                        </a:rPr>
                        <a:t> bi </a:t>
                      </a:r>
                      <a:r>
                        <a:rPr kumimoji="0" lang="en-US" sz="1600" b="0" i="0" u="none" strike="noStrike" cap="none" normalizeH="0" baseline="0" dirty="0" err="1">
                          <a:ln>
                            <a:noFill/>
                          </a:ln>
                          <a:solidFill>
                            <a:srgbClr val="333333"/>
                          </a:solidFill>
                          <a:effectLst/>
                          <a:latin typeface="Calibri Light"/>
                        </a:rPr>
                        <a:t>bilo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več</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kot</a:t>
                      </a:r>
                      <a:r>
                        <a:rPr kumimoji="0" lang="en-US" sz="1600" b="0" i="0" u="none" strike="noStrike" cap="none" normalizeH="0" baseline="0" dirty="0">
                          <a:ln>
                            <a:noFill/>
                          </a:ln>
                          <a:solidFill>
                            <a:srgbClr val="333333"/>
                          </a:solidFill>
                          <a:effectLst/>
                          <a:latin typeface="Calibri Light"/>
                        </a:rPr>
                        <a:t> 70 </a:t>
                      </a:r>
                      <a:r>
                        <a:rPr kumimoji="0" lang="en-US" sz="1600" b="0" i="0" u="none" strike="noStrike" cap="none" normalizeH="0" baseline="0" dirty="0" err="1">
                          <a:ln>
                            <a:noFill/>
                          </a:ln>
                          <a:solidFill>
                            <a:srgbClr val="333333"/>
                          </a:solidFill>
                          <a:effectLst/>
                          <a:latin typeface="Calibri Light"/>
                        </a:rPr>
                        <a:t>skritih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dokazov</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nekateri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err="1">
                          <a:ln>
                            <a:noFill/>
                          </a:ln>
                          <a:solidFill>
                            <a:srgbClr val="333333"/>
                          </a:solidFill>
                          <a:effectLst/>
                          <a:latin typeface="Calibri Light"/>
                        </a:rPr>
                        <a:t>ovitku</a:t>
                      </a:r>
                      <a:r>
                        <a:rPr kumimoji="0" lang="en-US" sz="1600" b="0" i="0" u="none" strike="noStrike" cap="none" normalizeH="0" baseline="0">
                          <a:ln>
                            <a:noFill/>
                          </a:ln>
                          <a:solidFill>
                            <a:srgbClr val="333333"/>
                          </a:solidFill>
                          <a:effectLst/>
                          <a:latin typeface="Calibri Light"/>
                        </a:rPr>
                        <a:t> “Abbey Road-Cover”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desni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bos</a:t>
                      </a:r>
                      <a:r>
                        <a:rPr kumimoji="0" lang="en-US" sz="1600" b="0" i="0" u="none" strike="noStrike" cap="none" normalizeH="0" baseline="0" dirty="0">
                          <a:ln>
                            <a:noFill/>
                          </a:ln>
                          <a:solidFill>
                            <a:srgbClr val="333333"/>
                          </a:solidFill>
                          <a:effectLst/>
                          <a:latin typeface="Calibri Light"/>
                        </a:rPr>
                        <a:t> in </a:t>
                      </a:r>
                      <a:r>
                        <a:rPr kumimoji="0" lang="en-US" sz="1600" b="0" i="0" u="none" strike="noStrike" cap="none" normalizeH="0" baseline="0" dirty="0" err="1">
                          <a:ln>
                            <a:noFill/>
                          </a:ln>
                          <a:solidFill>
                            <a:srgbClr val="333333"/>
                          </a:solidFill>
                          <a:effectLst/>
                          <a:latin typeface="Calibri Light"/>
                        </a:rPr>
                        <a:t>mrtvaško</a:t>
                      </a:r>
                      <a:r>
                        <a:rPr kumimoji="0" lang="en-US" sz="1600" b="0" i="0" u="none" strike="noStrike" cap="none" normalizeH="0" baseline="0" dirty="0">
                          <a:ln>
                            <a:noFill/>
                          </a:ln>
                          <a:solidFill>
                            <a:srgbClr val="333333"/>
                          </a:solidFill>
                          <a:effectLst/>
                          <a:latin typeface="Calibri Light"/>
                        </a:rPr>
                        <a:t> bled.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levičar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vendar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drži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cigareto</a:t>
                      </a:r>
                      <a:r>
                        <a:rPr kumimoji="0" lang="en-US" sz="1600" b="0" i="0" u="none" strike="noStrike" cap="none" normalizeH="0" baseline="0" dirty="0">
                          <a:ln>
                            <a:noFill/>
                          </a:ln>
                          <a:solidFill>
                            <a:srgbClr val="333333"/>
                          </a:solidFill>
                          <a:effectLst/>
                          <a:latin typeface="Calibri Light"/>
                        </a:rPr>
                        <a:t> z </a:t>
                      </a:r>
                      <a:r>
                        <a:rPr kumimoji="0" lang="en-US" sz="1600" b="0" i="0" u="none" strike="noStrike" cap="none" normalizeH="0" baseline="0" dirty="0" err="1">
                          <a:ln>
                            <a:noFill/>
                          </a:ln>
                          <a:solidFill>
                            <a:srgbClr val="333333"/>
                          </a:solidFill>
                          <a:effectLst/>
                          <a:latin typeface="Calibri Light"/>
                        </a:rPr>
                        <a:t>desno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roko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err="1">
                          <a:ln>
                            <a:noFill/>
                          </a:ln>
                          <a:solidFill>
                            <a:srgbClr val="333333"/>
                          </a:solidFill>
                          <a:effectLst/>
                          <a:latin typeface="Calibri Light"/>
                        </a:rPr>
                        <a:t>Registracija</a:t>
                      </a:r>
                      <a:r>
                        <a:rPr kumimoji="0" lang="en-US" sz="1600" b="0" i="0" u="none" strike="noStrike" cap="none" normalizeH="0" baseline="0">
                          <a:ln>
                            <a:noFill/>
                          </a:ln>
                          <a:solidFill>
                            <a:srgbClr val="333333"/>
                          </a:solidFill>
                          <a:effectLst/>
                          <a:latin typeface="Calibri Light"/>
                        </a:rPr>
                        <a:t> “LMW”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glej</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puščico</a:t>
                      </a:r>
                      <a:r>
                        <a:rPr kumimoji="0" lang="en-US" sz="1600" b="0" i="0" u="none" strike="noStrike" cap="none" normalizeH="0" baseline="0">
                          <a:ln>
                            <a:noFill/>
                          </a:ln>
                          <a:solidFill>
                            <a:srgbClr val="333333"/>
                          </a:solidFill>
                          <a:effectLst/>
                          <a:latin typeface="Calibri Light"/>
                        </a:rPr>
                        <a:t>): “Linda McCartney Weeping”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joka</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tudi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njegovo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igranje</a:t>
                      </a:r>
                      <a:r>
                        <a:rPr kumimoji="0" lang="en-US" sz="1600" b="0" i="0" u="none" strike="noStrike" cap="none" normalizeH="0" baseline="0" dirty="0">
                          <a:ln>
                            <a:noFill/>
                          </a:ln>
                          <a:solidFill>
                            <a:srgbClr val="333333"/>
                          </a:solidFill>
                          <a:effectLst/>
                          <a:latin typeface="Calibri Light"/>
                        </a:rPr>
                        <a:t> bas </a:t>
                      </a:r>
                      <a:r>
                        <a:rPr kumimoji="0" lang="en-US" sz="1600" b="0" i="0" u="none" strike="noStrike" cap="none" normalizeH="0" baseline="0" dirty="0" err="1">
                          <a:ln>
                            <a:noFill/>
                          </a:ln>
                          <a:solidFill>
                            <a:srgbClr val="333333"/>
                          </a:solidFill>
                          <a:effectLst/>
                          <a:latin typeface="Calibri Light"/>
                        </a:rPr>
                        <a:t>kitare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naj</a:t>
                      </a:r>
                      <a:r>
                        <a:rPr kumimoji="0" lang="en-US" sz="1600" b="0" i="0" u="none" strike="noStrike" cap="none" normalizeH="0" baseline="0" dirty="0">
                          <a:ln>
                            <a:noFill/>
                          </a:ln>
                          <a:solidFill>
                            <a:srgbClr val="333333"/>
                          </a:solidFill>
                          <a:effectLst/>
                          <a:latin typeface="Calibri Light"/>
                        </a:rPr>
                        <a:t> bi se </a:t>
                      </a:r>
                      <a:r>
                        <a:rPr kumimoji="0" lang="en-US" sz="1600" b="0" i="0" u="none" strike="noStrike" cap="none" normalizeH="0" baseline="0" dirty="0" err="1">
                          <a:ln>
                            <a:noFill/>
                          </a:ln>
                          <a:solidFill>
                            <a:srgbClr val="333333"/>
                          </a:solidFill>
                          <a:effectLst/>
                          <a:latin typeface="Calibri Light"/>
                        </a:rPr>
                        <a:t>spremenilo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letu</a:t>
                      </a:r>
                      <a:r>
                        <a:rPr kumimoji="0" lang="en-US" sz="1600" b="0" i="0" u="none" strike="noStrike" cap="none" normalizeH="0" baseline="0" dirty="0">
                          <a:ln>
                            <a:noFill/>
                          </a:ln>
                          <a:solidFill>
                            <a:srgbClr val="333333"/>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enak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izgled</a:t>
                      </a:r>
                      <a:r>
                        <a:rPr kumimoji="0" lang="en-US" sz="1600" b="0" i="0" u="none" strike="noStrike" cap="none" normalizeH="0" baseline="0" dirty="0">
                          <a:ln>
                            <a:noFill/>
                          </a:ln>
                          <a:solidFill>
                            <a:srgbClr val="333333"/>
                          </a:solidFill>
                          <a:effectLst/>
                          <a:latin typeface="Calibri Light"/>
                        </a:rPr>
                        <a:t> in </a:t>
                      </a:r>
                      <a:r>
                        <a:rPr kumimoji="0" lang="en-US" sz="1600" b="0" i="0" u="none" strike="noStrike" cap="none" normalizeH="0" baseline="0" dirty="0" err="1">
                          <a:ln>
                            <a:noFill/>
                          </a:ln>
                          <a:solidFill>
                            <a:srgbClr val="333333"/>
                          </a:solidFill>
                          <a:effectLst/>
                          <a:latin typeface="Calibri Light"/>
                        </a:rPr>
                        <a:t>glas</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dokazi</a:t>
                      </a:r>
                      <a:r>
                        <a:rPr kumimoji="0" lang="en-US" sz="1600" b="0" i="0" u="none" strike="noStrike" cap="none" normalizeH="0" baseline="0" dirty="0">
                          <a:ln>
                            <a:noFill/>
                          </a:ln>
                          <a:solidFill>
                            <a:srgbClr val="333333"/>
                          </a:solidFill>
                          <a:effectLst/>
                          <a:latin typeface="Calibri Light"/>
                        </a:rPr>
                        <a:t> so </a:t>
                      </a:r>
                      <a:r>
                        <a:rPr kumimoji="0" lang="en-US" sz="1600" b="0" i="0" u="none" strike="noStrike" cap="none" normalizeH="0" baseline="0" dirty="0" err="1">
                          <a:ln>
                            <a:noFill/>
                          </a:ln>
                          <a:solidFill>
                            <a:srgbClr val="333333"/>
                          </a:solidFill>
                          <a:effectLst/>
                          <a:latin typeface="Calibri Light"/>
                        </a:rPr>
                        <a:t>izmišljeni</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lahko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pomeni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karkoli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izvor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legenda</a:t>
                      </a:r>
                      <a:r>
                        <a:rPr kumimoji="0" lang="en-US" sz="1600" b="0" i="0" u="none" strike="noStrike" cap="none" normalizeH="0" baseline="0" dirty="0">
                          <a:ln>
                            <a:noFill/>
                          </a:ln>
                          <a:solidFill>
                            <a:srgbClr val="333333"/>
                          </a:solidFill>
                          <a:effectLst/>
                          <a:latin typeface="Calibri Light"/>
                        </a:rPr>
                        <a:t> se je </a:t>
                      </a:r>
                      <a:r>
                        <a:rPr kumimoji="0" lang="en-US" sz="1600" b="0" i="0" u="none" strike="noStrike" cap="none" normalizeH="0" baseline="0" dirty="0" err="1">
                          <a:ln>
                            <a:noFill/>
                          </a:ln>
                          <a:solidFill>
                            <a:srgbClr val="333333"/>
                          </a:solidFill>
                          <a:effectLst/>
                          <a:latin typeface="Calibri Light"/>
                        </a:rPr>
                        <a:t>pojavila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leta</a:t>
                      </a:r>
                      <a:r>
                        <a:rPr kumimoji="0" lang="en-US" sz="1600" b="0" i="0" u="none" strike="noStrike" cap="none" normalizeH="0" baseline="0" dirty="0">
                          <a:ln>
                            <a:noFill/>
                          </a:ln>
                          <a:solidFill>
                            <a:srgbClr val="333333"/>
                          </a:solidFill>
                          <a:effectLst/>
                          <a:latin typeface="Calibri Light"/>
                        </a:rPr>
                        <a:t> 1969 </a:t>
                      </a:r>
                      <a:r>
                        <a:rPr kumimoji="0" lang="en-US" sz="1600" b="0" i="0" u="none" strike="noStrike" cap="none" normalizeH="0" baseline="0" dirty="0" err="1">
                          <a:ln>
                            <a:noFill/>
                          </a:ln>
                          <a:solidFill>
                            <a:srgbClr val="333333"/>
                          </a:solidFill>
                          <a:effectLst/>
                          <a:latin typeface="Calibri Light"/>
                        </a:rPr>
                        <a:t>kot</a:t>
                      </a:r>
                      <a:r>
                        <a:rPr kumimoji="0" lang="en-US" sz="1600" b="0" i="0" u="none" strike="noStrike" cap="none" normalizeH="0" baseline="0" dirty="0">
                          <a:ln>
                            <a:noFill/>
                          </a:ln>
                          <a:solidFill>
                            <a:srgbClr val="333333"/>
                          </a:solidFill>
                          <a:effectLst/>
                          <a:latin typeface="Calibri Light"/>
                        </a:rPr>
                        <a:t> dobro </a:t>
                      </a:r>
                      <a:r>
                        <a:rPr kumimoji="0" lang="en-US" sz="1600" b="0" i="0" u="none" strike="noStrike" cap="none" normalizeH="0" baseline="0" dirty="0" err="1">
                          <a:ln>
                            <a:noFill/>
                          </a:ln>
                          <a:solidFill>
                            <a:srgbClr val="333333"/>
                          </a:solidFill>
                          <a:effectLst/>
                          <a:latin typeface="Calibri Light"/>
                        </a:rPr>
                        <a:t>izmišljen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novinarski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trač</a:t>
                      </a:r>
                      <a:r>
                        <a:rPr kumimoji="0" lang="en-US" sz="1600" b="0" i="0" u="none" strike="noStrike" cap="none" normalizeH="0" baseline="0" dirty="0">
                          <a:ln>
                            <a:noFill/>
                          </a:ln>
                          <a:solidFill>
                            <a:srgbClr val="333333"/>
                          </a:solidFill>
                          <a:effectLst/>
                          <a:latin typeface="Calibri Light"/>
                        </a:rPr>
                        <a:t>.</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08262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a:t>
            </a:fld>
            <a:endParaRPr lang="de-DE" altLang="de-DE">
              <a:latin typeface="+mn-lt"/>
            </a:endParaRPr>
          </a:p>
        </p:txBody>
      </p:sp>
      <p:pic>
        <p:nvPicPr>
          <p:cNvPr id="17"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 </a:t>
            </a:r>
            <a:endParaRPr lang="de-DE" altLang="de-DE" sz="4000" dirty="0">
              <a:latin typeface="Calibri Light"/>
            </a:endParaRPr>
          </a:p>
        </p:txBody>
      </p:sp>
      <p:sp>
        <p:nvSpPr>
          <p:cNvPr id="21"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pl-PL" altLang="de-DE" sz="2400">
                <a:solidFill>
                  <a:srgbClr val="333333"/>
                </a:solidFill>
                <a:latin typeface="Calibri Light"/>
              </a:rPr>
              <a:t>So Paul McCartneyja zamenjali z dvojnikom?</a:t>
            </a:r>
            <a:endParaRPr lang="de-DE" altLang="de-DE" sz="2400" dirty="0">
              <a:solidFill>
                <a:srgbClr val="333333"/>
              </a:solidFill>
              <a:latin typeface="Calibri Light"/>
            </a:endParaRPr>
          </a:p>
        </p:txBody>
      </p:sp>
      <p:sp>
        <p:nvSpPr>
          <p:cNvPr id="22"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McCartneyev šaljiv odgovor na trače o njegovi smrti: solo album z naslovom “Paul is live” (Paul je živ). Vidite, kako je naslovnica podobna “Abbey road”, ki smo jo videli prej. </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Kako so se ta moderna legenda in druge teorije zarote razvile?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Kako so se ta moderna legenda in druge teorije zarote razvile?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a:solidFill>
                  <a:srgbClr val="333333"/>
                </a:solidFill>
              </a:rPr>
              <a:t>Pogosto so bolj vznemirljive od realnosti</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Temeljijo na trditvah, ki jih je težko preveriti ali dokazati </a:t>
            </a:r>
            <a:r>
              <a:rPr lang="en-US" sz="2400" dirty="0">
                <a:solidFill>
                  <a:srgbClr val="333333"/>
                </a:solidFill>
              </a:rPr>
              <a:t>(</a:t>
            </a:r>
            <a:r>
              <a:rPr lang="sl-SI" sz="2400" dirty="0">
                <a:solidFill>
                  <a:srgbClr val="333333"/>
                </a:solidFill>
              </a:rPr>
              <a:t>npr</a:t>
            </a:r>
            <a:r>
              <a:rPr lang="en-US" sz="2400" dirty="0">
                <a:solidFill>
                  <a:srgbClr val="333333"/>
                </a:solidFill>
              </a:rPr>
              <a:t>. </a:t>
            </a:r>
            <a:r>
              <a:rPr lang="sl-SI" sz="2400" dirty="0">
                <a:solidFill>
                  <a:srgbClr val="333333"/>
                </a:solidFill>
              </a:rPr>
              <a:t>da se je</a:t>
            </a:r>
            <a:r>
              <a:rPr lang="en-US" sz="2400" dirty="0">
                <a:solidFill>
                  <a:srgbClr val="333333"/>
                </a:solidFill>
              </a:rPr>
              <a:t> Paul McCartney</a:t>
            </a:r>
            <a:r>
              <a:rPr lang="sl-SI" sz="2400" dirty="0">
                <a:solidFill>
                  <a:srgbClr val="333333"/>
                </a:solidFill>
              </a:rPr>
              <a:t>jev stil igranja bas kitare spremenil</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Prikrivanje drugačnih razlag</a:t>
            </a:r>
            <a:r>
              <a:rPr lang="en-US" sz="2400" dirty="0">
                <a:solidFill>
                  <a:srgbClr val="333333"/>
                </a:solidFill>
              </a:rPr>
              <a:t> (</a:t>
            </a:r>
            <a:r>
              <a:rPr lang="sl-SI" sz="2400" dirty="0">
                <a:solidFill>
                  <a:srgbClr val="333333"/>
                </a:solidFill>
              </a:rPr>
              <a:t>npr</a:t>
            </a:r>
            <a:r>
              <a:rPr lang="en-US" sz="2400" dirty="0">
                <a:solidFill>
                  <a:srgbClr val="333333"/>
                </a:solidFill>
              </a:rPr>
              <a:t>. </a:t>
            </a:r>
            <a:r>
              <a:rPr lang="sl-SI" sz="2400" dirty="0">
                <a:solidFill>
                  <a:srgbClr val="333333"/>
                </a:solidFill>
              </a:rPr>
              <a:t>da kratica</a:t>
            </a:r>
            <a:r>
              <a:rPr lang="en-US" sz="2400" dirty="0">
                <a:solidFill>
                  <a:srgbClr val="333333"/>
                </a:solidFill>
              </a:rPr>
              <a:t> LMW </a:t>
            </a:r>
            <a:r>
              <a:rPr lang="sl-SI" sz="2400" dirty="0">
                <a:solidFill>
                  <a:srgbClr val="333333"/>
                </a:solidFill>
              </a:rPr>
              <a:t>lahko pomeni karkoli</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Legende včasih temeljijo na dokazih, ki so vzeti iz konteksta</a:t>
            </a:r>
            <a:r>
              <a:rPr lang="en-US" sz="2400" dirty="0">
                <a:solidFill>
                  <a:srgbClr val="333333"/>
                </a:solidFill>
              </a:rPr>
              <a:t>. </a:t>
            </a:r>
            <a:r>
              <a:rPr lang="sl-SI" sz="2400" dirty="0">
                <a:solidFill>
                  <a:srgbClr val="333333"/>
                </a:solidFill>
              </a:rPr>
              <a:t>Pomen teh detajlov je pretirano velik</a:t>
            </a:r>
            <a:r>
              <a:rPr lang="en-US" sz="2400" dirty="0">
                <a:solidFill>
                  <a:srgbClr val="333333"/>
                </a:solidFill>
              </a:rPr>
              <a:t> (McCartney </a:t>
            </a:r>
            <a:r>
              <a:rPr lang="sl-SI" sz="2400" dirty="0">
                <a:solidFill>
                  <a:srgbClr val="333333"/>
                </a:solidFill>
              </a:rPr>
              <a:t>je res levičar, vendar to ne pomeni, da ne more držati cigarete z desno roko</a:t>
            </a:r>
            <a:r>
              <a:rPr lang="en-US" sz="2400" dirty="0">
                <a:solidFill>
                  <a:srgbClr val="333333"/>
                </a:solidFill>
              </a:rPr>
              <a:t>, </a:t>
            </a:r>
            <a:r>
              <a:rPr lang="sl-SI" sz="2400" dirty="0">
                <a:solidFill>
                  <a:srgbClr val="333333"/>
                </a:solidFill>
              </a:rPr>
              <a:t>npr</a:t>
            </a:r>
            <a:r>
              <a:rPr lang="en-US" sz="2400" dirty="0">
                <a:solidFill>
                  <a:srgbClr val="333333"/>
                </a:solidFill>
              </a:rPr>
              <a:t>. </a:t>
            </a:r>
            <a:r>
              <a:rPr lang="sl-SI" sz="2400" dirty="0">
                <a:solidFill>
                  <a:srgbClr val="333333"/>
                </a:solidFill>
              </a:rPr>
              <a:t>ker ga je to prosil fotograf</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Kako so se ta moderna legenda in druge teorije zarote razvile?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a:solidFill>
                  <a:srgbClr val="333333"/>
                </a:solidFill>
              </a:rPr>
              <a:t>V zgodovini je veliko primerov, ko so manjšine in odpadnike napačno krivili za katastrofalne dogodke, na katere ni bilo možno vplivati. </a:t>
            </a:r>
            <a:r>
              <a:rPr lang="sl-SI" sz="2400" dirty="0">
                <a:solidFill>
                  <a:srgbClr val="333333"/>
                </a:solidFill>
              </a:rPr>
              <a:t>Na primer v srednjem veku so za slabo žetev krivili čarovnice ali verske manjšine</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Te razlage so zniževale napetost in strah ter so ponujale iluzijo kontrole nad dogodki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sl-SI" altLang="de-DE" sz="3600" dirty="0">
                <a:solidFill>
                  <a:srgbClr val="004992"/>
                </a:solidFill>
                <a:latin typeface="+mn-lt"/>
                <a:ea typeface="+mn-ea"/>
                <a:cs typeface="+mn-cs"/>
              </a:rPr>
              <a:t>Zakaj to počnemo?</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sl-SI" altLang="de-DE" sz="2400" dirty="0">
                <a:solidFill>
                  <a:srgbClr val="333333"/>
                </a:solidFill>
              </a:rPr>
              <a:t>Raziskave kažejo, da veliko ljudi s psihozo</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004992"/>
                </a:solidFill>
              </a:rPr>
              <a:t>sprejema odločitve na</a:t>
            </a:r>
            <a:r>
              <a:rPr lang="en-US" altLang="de-DE" sz="2400" dirty="0">
                <a:solidFill>
                  <a:srgbClr val="004992"/>
                </a:solidFill>
              </a:rPr>
              <a:t> </a:t>
            </a:r>
            <a:r>
              <a:rPr lang="sl-SI" altLang="de-DE" sz="2400" dirty="0">
                <a:solidFill>
                  <a:srgbClr val="004992"/>
                </a:solidFill>
              </a:rPr>
              <a:t>osnovi premalo </a:t>
            </a:r>
            <a:r>
              <a:rPr lang="sl-SI" altLang="de-DE" sz="2400">
                <a:solidFill>
                  <a:srgbClr val="004992"/>
                </a:solidFill>
              </a:rPr>
              <a:t>informacij</a:t>
            </a:r>
            <a:r>
              <a:rPr lang="en-US" altLang="de-DE" sz="240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sl-SI" altLang="de-DE" sz="3600" dirty="0">
                <a:solidFill>
                  <a:srgbClr val="004992"/>
                </a:solidFill>
                <a:latin typeface="+mn-lt"/>
                <a:ea typeface="+mn-ea"/>
                <a:cs typeface="+mn-cs"/>
              </a:rPr>
              <a:t>Zakaj to počnemo?</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sl-SI" altLang="de-DE" sz="2400" dirty="0">
                <a:solidFill>
                  <a:srgbClr val="333333"/>
                </a:solidFill>
              </a:rPr>
              <a:t>Raziskave kažejo, da veliko ljudi s psihozo</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004992"/>
                </a:solidFill>
              </a:rPr>
              <a:t>sprejema odločitve na</a:t>
            </a:r>
            <a:r>
              <a:rPr lang="en-US" altLang="de-DE" sz="2400" dirty="0">
                <a:solidFill>
                  <a:srgbClr val="004992"/>
                </a:solidFill>
              </a:rPr>
              <a:t> </a:t>
            </a:r>
            <a:r>
              <a:rPr lang="sl-SI" altLang="de-DE" sz="2400" dirty="0">
                <a:solidFill>
                  <a:srgbClr val="004992"/>
                </a:solidFill>
              </a:rPr>
              <a:t>osnovi premalo informacij</a:t>
            </a:r>
            <a:r>
              <a:rPr lang="en-US" altLang="de-DE" sz="2400" dirty="0">
                <a:solidFill>
                  <a:srgbClr val="004992"/>
                </a:solidFill>
              </a:rPr>
              <a:t>.</a:t>
            </a:r>
          </a:p>
          <a:p>
            <a:pPr marL="342900" lvl="0" indent="-342900" defTabSz="914400" fontAlgn="base">
              <a:buClr>
                <a:srgbClr val="000000"/>
              </a:buClr>
              <a:buFont typeface="WingDings"/>
              <a:buChar char=""/>
            </a:pPr>
            <a:r>
              <a:rPr lang="sl-SI" altLang="de-DE" sz="2400" dirty="0">
                <a:solidFill>
                  <a:srgbClr val="333333"/>
                </a:solidFill>
              </a:rPr>
              <a:t>Ta stil odločanja lahko hitro vodi do napak</a:t>
            </a:r>
            <a:r>
              <a:rPr lang="en-US" altLang="de-DE" sz="2400" dirty="0">
                <a:solidFill>
                  <a:srgbClr val="333333"/>
                </a:solidFill>
              </a:rPr>
              <a:t>. </a:t>
            </a:r>
            <a:r>
              <a:rPr lang="sl-SI" altLang="de-DE" sz="2400" dirty="0">
                <a:solidFill>
                  <a:srgbClr val="333333"/>
                </a:solidFill>
              </a:rPr>
              <a:t>Zato je bolje uporabiti stil odločanja, ki</a:t>
            </a:r>
            <a:r>
              <a:rPr lang="en-US" altLang="de-DE" sz="2400" dirty="0">
                <a:solidFill>
                  <a:srgbClr val="333333"/>
                </a:solidFill>
              </a:rPr>
              <a:t> </a:t>
            </a:r>
            <a:r>
              <a:rPr lang="sl-SI" altLang="de-DE" sz="2400" dirty="0">
                <a:solidFill>
                  <a:srgbClr val="004992"/>
                </a:solidFill>
              </a:rPr>
              <a:t>upošteva vse dostopne informacije</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1284477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prehitro</a:t>
            </a:r>
            <a:r>
              <a:rPr lang="en-US" sz="3600" dirty="0">
                <a:latin typeface="+mn-lt"/>
                <a:ea typeface="+mn-ea"/>
                <a:cs typeface="+mn-cs"/>
              </a:rPr>
              <a:t> </a:t>
            </a:r>
            <a:r>
              <a:rPr lang="en-US" sz="3600" dirty="0" err="1">
                <a:latin typeface="+mn-lt"/>
                <a:ea typeface="+mn-ea"/>
                <a:cs typeface="+mn-cs"/>
              </a:rPr>
              <a:t>zaključevanje</a:t>
            </a:r>
            <a:r>
              <a:rPr lang="en-US" sz="3600" dirty="0">
                <a:latin typeface="+mn-lt"/>
                <a:ea typeface="+mn-ea"/>
                <a:cs typeface="+mn-cs"/>
              </a:rPr>
              <a:t> </a:t>
            </a:r>
            <a:r>
              <a:rPr lang="en-US" sz="3600" dirty="0" err="1">
                <a:latin typeface="+mn-lt"/>
                <a:ea typeface="+mn-ea"/>
                <a:cs typeface="+mn-cs"/>
              </a:rPr>
              <a:t>vodi</a:t>
            </a:r>
            <a:r>
              <a:rPr lang="en-US" sz="3600" dirty="0">
                <a:latin typeface="+mn-lt"/>
                <a:ea typeface="+mn-ea"/>
                <a:cs typeface="+mn-cs"/>
              </a:rPr>
              <a:t> do </a:t>
            </a:r>
            <a:r>
              <a:rPr lang="en-US" sz="3600" dirty="0" err="1">
                <a:latin typeface="+mn-lt"/>
                <a:ea typeface="+mn-ea"/>
                <a:cs typeface="+mn-cs"/>
              </a:rPr>
              <a:t>napačnih</a:t>
            </a:r>
            <a:r>
              <a:rPr lang="en-US" sz="3600" dirty="0">
                <a:latin typeface="+mn-lt"/>
                <a:ea typeface="+mn-ea"/>
                <a:cs typeface="+mn-cs"/>
              </a:rPr>
              <a:t> </a:t>
            </a:r>
            <a:r>
              <a:rPr lang="en-US" sz="3600" dirty="0" err="1">
                <a:latin typeface="+mn-lt"/>
                <a:ea typeface="+mn-ea"/>
                <a:cs typeface="+mn-cs"/>
              </a:rPr>
              <a:t>zaključkov</a:t>
            </a:r>
            <a:r>
              <a:rPr lang="en-US" sz="3600" dirty="0">
                <a:latin typeface="+mn-lt"/>
                <a:ea typeface="+mn-ea"/>
                <a:cs typeface="+mn-cs"/>
              </a:rPr>
              <a:t> med </a:t>
            </a:r>
            <a:r>
              <a:rPr lang="en-US" sz="3600" dirty="0" err="1">
                <a:latin typeface="+mn-lt"/>
                <a:ea typeface="+mn-ea"/>
                <a:cs typeface="+mn-cs"/>
              </a:rPr>
              <a:t>psihozo</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22</a:t>
            </a:fld>
            <a:endParaRPr lang="de-DE" altLang="de-DE">
              <a:latin typeface="+mn-lt"/>
            </a:endParaRPr>
          </a:p>
        </p:txBody>
      </p:sp>
      <p:sp>
        <p:nvSpPr>
          <p:cNvPr id="54297" name="Rechteck 1"/>
          <p:cNvSpPr>
            <a:spLocks noChangeArrowheads="1"/>
          </p:cNvSpPr>
          <p:nvPr/>
        </p:nvSpPr>
        <p:spPr bwMode="auto">
          <a:xfrm>
            <a:off x="408955" y="6021288"/>
            <a:ext cx="1137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algn="ctr" eaLnBrk="1" hangingPunct="1"/>
            <a:r>
              <a:rPr lang="sl-SI" altLang="de-DE" sz="2000">
                <a:solidFill>
                  <a:srgbClr val="004992"/>
                </a:solidFill>
                <a:latin typeface="+mn-lt"/>
              </a:rPr>
              <a:t>Lahko kdo na kratko podeli svojo </a:t>
            </a:r>
            <a:r>
              <a:rPr lang="de-DE" altLang="de-DE" sz="2000">
                <a:solidFill>
                  <a:srgbClr val="004992"/>
                </a:solidFill>
                <a:latin typeface="+mn-lt"/>
              </a:rPr>
              <a:t>l</a:t>
            </a:r>
            <a:r>
              <a:rPr lang="sl-SI" altLang="de-DE" sz="2000">
                <a:solidFill>
                  <a:srgbClr val="004992"/>
                </a:solidFill>
                <a:latin typeface="+mn-lt"/>
              </a:rPr>
              <a:t>astno osebno izkušn</a:t>
            </a:r>
            <a:r>
              <a:rPr lang="de-DE" altLang="de-DE" sz="2000">
                <a:solidFill>
                  <a:srgbClr val="004992"/>
                </a:solidFill>
                <a:latin typeface="+mn-lt"/>
              </a:rPr>
              <a:t>j</a:t>
            </a:r>
            <a:r>
              <a:rPr lang="sl-SI" altLang="de-DE" sz="2000">
                <a:solidFill>
                  <a:srgbClr val="004992"/>
                </a:solidFill>
                <a:latin typeface="+mn-lt"/>
              </a:rPr>
              <a:t>o</a:t>
            </a:r>
            <a:r>
              <a:rPr lang="en-US" altLang="de-DE" sz="2000">
                <a:solidFill>
                  <a:srgbClr val="004992"/>
                </a:solidFill>
                <a:latin typeface="+mn-lt"/>
              </a:rPr>
              <a:t>? </a:t>
            </a:r>
            <a:endParaRPr lang="de-DE" altLang="de-DE" sz="20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716843626"/>
              </p:ext>
            </p:extLst>
          </p:nvPr>
        </p:nvGraphicFramePr>
        <p:xfrm>
          <a:off x="408954" y="2203704"/>
          <a:ext cx="11376000" cy="3596526"/>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46323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Razlaga med psihozo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Druge razlage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Na telefonski liniji slišite prasketanje.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CIA </a:t>
                      </a:r>
                      <a:r>
                        <a:rPr kumimoji="0" lang="en-US" sz="2000" b="0" i="0" u="none" strike="noStrike" cap="none" normalizeH="0" baseline="0" dirty="0" err="1">
                          <a:ln>
                            <a:noFill/>
                          </a:ln>
                          <a:solidFill>
                            <a:srgbClr val="333333"/>
                          </a:solidFill>
                          <a:effectLst/>
                          <a:latin typeface="Calibri Light"/>
                        </a:rPr>
                        <a:t>vam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prisluškuje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Poškodba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žice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tipični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klicih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daljavo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mrtve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točke</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telefonski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mreži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Na radiu je pesem “Toxic” (strupeno)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Skriti znak za prihajajoči napad s kemičnim strupom.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Calibri Light"/>
                        </a:rPr>
                        <a:t>Radijska postaja je specializirana za pop glasbo.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Bel prah na kuhinjskem pultu, prej ga ni bilo tam.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Poskus, da bi vas zastrupili z antraksom; policija vam je podtaknila droge, da bi vas ujeli.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ravnokar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pekel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dolgo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obrisan</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Naloga (1)</a:t>
            </a:r>
          </a:p>
        </p:txBody>
      </p:sp>
      <p:sp>
        <p:nvSpPr>
          <p:cNvPr id="583683" name="Rectangle 3"/>
          <p:cNvSpPr>
            <a:spLocks noGrp="1" noChangeArrowheads="1"/>
          </p:cNvSpPr>
          <p:nvPr>
            <p:ph idx="1"/>
          </p:nvPr>
        </p:nvSpPr>
        <p:spPr/>
        <p:txBody>
          <a:bodyPr>
            <a:noAutofit/>
          </a:bodyPr>
          <a:lstStyle/>
          <a:p>
            <a:pPr eaLnBrk="1" hangingPunct="1">
              <a:defRPr/>
            </a:pPr>
            <a:r>
              <a:rPr lang="sl-SI" sz="2400" dirty="0">
                <a:solidFill>
                  <a:srgbClr val="333333"/>
                </a:solidFill>
              </a:rPr>
              <a:t>V nadaljevanju boste videli niz slik</a:t>
            </a:r>
            <a:r>
              <a:rPr lang="en-US" sz="2400" dirty="0">
                <a:solidFill>
                  <a:srgbClr val="333333"/>
                </a:solidFill>
              </a:rPr>
              <a:t>. </a:t>
            </a:r>
            <a:r>
              <a:rPr lang="sl-SI" sz="2400" dirty="0">
                <a:solidFill>
                  <a:srgbClr val="333333"/>
                </a:solidFill>
              </a:rPr>
              <a:t>Predstavitev se začne samo z enim detajlom</a:t>
            </a:r>
            <a:r>
              <a:rPr lang="en-US" sz="2400" dirty="0">
                <a:solidFill>
                  <a:srgbClr val="333333"/>
                </a:solidFill>
              </a:rPr>
              <a:t>. </a:t>
            </a:r>
            <a:r>
              <a:rPr lang="sl-SI" sz="2400" dirty="0">
                <a:solidFill>
                  <a:srgbClr val="333333"/>
                </a:solidFill>
              </a:rPr>
              <a:t>Potem se doda naslednji detajl</a:t>
            </a:r>
            <a:r>
              <a:rPr lang="en-US" sz="2400" dirty="0">
                <a:solidFill>
                  <a:srgbClr val="333333"/>
                </a:solidFill>
              </a:rPr>
              <a:t>. </a:t>
            </a:r>
            <a:r>
              <a:rPr lang="sl-SI" sz="2400" dirty="0">
                <a:solidFill>
                  <a:srgbClr val="333333"/>
                </a:solidFill>
              </a:rPr>
              <a:t>To se nadaljuje, dokler se ne razkrije celotna slika</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Vaša naloga je, da prepoznate, kaj je na sliki</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Naloga (1)</a:t>
            </a:r>
          </a:p>
        </p:txBody>
      </p:sp>
      <p:sp>
        <p:nvSpPr>
          <p:cNvPr id="583683" name="Rectangle 3"/>
          <p:cNvSpPr>
            <a:spLocks noGrp="1" noChangeArrowheads="1"/>
          </p:cNvSpPr>
          <p:nvPr>
            <p:ph idx="1"/>
          </p:nvPr>
        </p:nvSpPr>
        <p:spPr/>
        <p:txBody>
          <a:bodyPr>
            <a:noAutofit/>
          </a:bodyPr>
          <a:lstStyle/>
          <a:p>
            <a:pPr eaLnBrk="1" hangingPunct="1">
              <a:defRPr/>
            </a:pPr>
            <a:r>
              <a:rPr lang="sl-SI" sz="2400" dirty="0">
                <a:solidFill>
                  <a:srgbClr val="333333"/>
                </a:solidFill>
              </a:rPr>
              <a:t>V nadaljevanju boste videli niz slik</a:t>
            </a:r>
            <a:r>
              <a:rPr lang="en-US" sz="2400" dirty="0">
                <a:solidFill>
                  <a:srgbClr val="333333"/>
                </a:solidFill>
              </a:rPr>
              <a:t>. </a:t>
            </a:r>
            <a:r>
              <a:rPr lang="sl-SI" sz="2400" dirty="0">
                <a:solidFill>
                  <a:srgbClr val="333333"/>
                </a:solidFill>
              </a:rPr>
              <a:t>Predstavitev se začne samo z enim detajlom</a:t>
            </a:r>
            <a:r>
              <a:rPr lang="en-US" sz="2400" dirty="0">
                <a:solidFill>
                  <a:srgbClr val="333333"/>
                </a:solidFill>
              </a:rPr>
              <a:t>. </a:t>
            </a:r>
            <a:r>
              <a:rPr lang="sl-SI" sz="2400" dirty="0">
                <a:solidFill>
                  <a:srgbClr val="333333"/>
                </a:solidFill>
              </a:rPr>
              <a:t>Potem se doda naslednji detajl</a:t>
            </a:r>
            <a:r>
              <a:rPr lang="en-US" sz="2400" dirty="0">
                <a:solidFill>
                  <a:srgbClr val="333333"/>
                </a:solidFill>
              </a:rPr>
              <a:t>. </a:t>
            </a:r>
            <a:r>
              <a:rPr lang="sl-SI" sz="2400" dirty="0">
                <a:solidFill>
                  <a:srgbClr val="333333"/>
                </a:solidFill>
              </a:rPr>
              <a:t>To se nadaljuje, dokler se ne razkrije celotna slika</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Vaša naloga je, da prepoznate, kaj je na sliki</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Skušajte se izogniti prehitrim in preveč poznim, počasnim</a:t>
            </a:r>
            <a:r>
              <a:rPr lang="de-DE" sz="2400" dirty="0">
                <a:solidFill>
                  <a:srgbClr val="333333"/>
                </a:solidFill>
              </a:rPr>
              <a:t> </a:t>
            </a:r>
            <a:r>
              <a:rPr lang="sl-SI" sz="2400">
                <a:solidFill>
                  <a:srgbClr val="333333"/>
                </a:solidFill>
              </a:rPr>
              <a:t>odgovorom</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936257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Naloga (1)</a:t>
            </a:r>
          </a:p>
        </p:txBody>
      </p:sp>
      <p:sp>
        <p:nvSpPr>
          <p:cNvPr id="583683" name="Rectangle 3"/>
          <p:cNvSpPr>
            <a:spLocks noGrp="1" noChangeArrowheads="1"/>
          </p:cNvSpPr>
          <p:nvPr>
            <p:ph idx="1"/>
          </p:nvPr>
        </p:nvSpPr>
        <p:spPr/>
        <p:txBody>
          <a:bodyPr>
            <a:noAutofit/>
          </a:bodyPr>
          <a:lstStyle/>
          <a:p>
            <a:pPr eaLnBrk="1" hangingPunct="1">
              <a:defRPr/>
            </a:pPr>
            <a:r>
              <a:rPr lang="sl-SI" sz="2400" dirty="0">
                <a:solidFill>
                  <a:srgbClr val="333333"/>
                </a:solidFill>
              </a:rPr>
              <a:t>V nadaljevanju boste videli niz slik</a:t>
            </a:r>
            <a:r>
              <a:rPr lang="en-US" sz="2400" dirty="0">
                <a:solidFill>
                  <a:srgbClr val="333333"/>
                </a:solidFill>
              </a:rPr>
              <a:t>. </a:t>
            </a:r>
            <a:r>
              <a:rPr lang="sl-SI" sz="2400" dirty="0">
                <a:solidFill>
                  <a:srgbClr val="333333"/>
                </a:solidFill>
              </a:rPr>
              <a:t>Predstavitev se začne samo z enim detajlom</a:t>
            </a:r>
            <a:r>
              <a:rPr lang="en-US" sz="2400" dirty="0">
                <a:solidFill>
                  <a:srgbClr val="333333"/>
                </a:solidFill>
              </a:rPr>
              <a:t>. </a:t>
            </a:r>
            <a:r>
              <a:rPr lang="sl-SI" sz="2400" dirty="0">
                <a:solidFill>
                  <a:srgbClr val="333333"/>
                </a:solidFill>
              </a:rPr>
              <a:t>Potem se doda naslednji detajl</a:t>
            </a:r>
            <a:r>
              <a:rPr lang="en-US" sz="2400" dirty="0">
                <a:solidFill>
                  <a:srgbClr val="333333"/>
                </a:solidFill>
              </a:rPr>
              <a:t>. </a:t>
            </a:r>
            <a:r>
              <a:rPr lang="sl-SI" sz="2400" dirty="0">
                <a:solidFill>
                  <a:srgbClr val="333333"/>
                </a:solidFill>
              </a:rPr>
              <a:t>To se nadaljuje, dokler se ne razkrije celotna slika</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Vaša naloga je, da prepoznate, kaj je na sliki</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Skušajte se izogniti prehitrim in preveč poznim, počasnim</a:t>
            </a:r>
            <a:r>
              <a:rPr lang="de-DE" sz="2400" dirty="0">
                <a:solidFill>
                  <a:srgbClr val="333333"/>
                </a:solidFill>
              </a:rPr>
              <a:t> </a:t>
            </a:r>
            <a:r>
              <a:rPr lang="sl-SI" sz="2400" dirty="0">
                <a:solidFill>
                  <a:srgbClr val="333333"/>
                </a:solidFill>
              </a:rPr>
              <a:t>odgovorom</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Razpravljajte o dokazih, ki govorijo za in proti določeni možnosti</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274820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Ponujenih je več možnih razlag</a:t>
            </a:r>
            <a:r>
              <a:rPr lang="de-DE" altLang="de-DE" sz="2400" dirty="0">
                <a:solidFill>
                  <a:srgbClr val="333333"/>
                </a:solidFill>
              </a:rPr>
              <a:t>.</a:t>
            </a:r>
          </a:p>
          <a:p>
            <a:pPr lvl="0" defTabSz="914400" fontAlgn="base"/>
            <a:r>
              <a:rPr lang="sl-SI" altLang="ko-KR" sz="2400" dirty="0">
                <a:solidFill>
                  <a:srgbClr val="333333"/>
                </a:solidFill>
              </a:rPr>
              <a:t>Prosim vas, da se v skupini pogovorite, katera od razlag je najbolj verjetna in če ste dovolj gotovi vase, da lahko že sprejmete odločitev</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27</a:t>
            </a:fld>
            <a:endParaRPr lang="de-DE" altLang="de-DE">
              <a:latin typeface="+mn-lt"/>
            </a:endParaRPr>
          </a:p>
        </p:txBody>
      </p:sp>
      <p:pic>
        <p:nvPicPr>
          <p:cNvPr id="10"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a:solidFill>
                <a:srgbClr val="004992"/>
              </a:solidFill>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28</a:t>
            </a:fld>
            <a:endParaRPr lang="de-DE" altLang="de-DE">
              <a:latin typeface="+mn-lt"/>
            </a:endParaRPr>
          </a:p>
        </p:txBody>
      </p:sp>
      <p:pic>
        <p:nvPicPr>
          <p:cNvPr id="10"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29</a:t>
            </a:fld>
            <a:endParaRPr lang="de-DE" altLang="de-DE">
              <a:latin typeface="+mn-lt"/>
            </a:endParaRPr>
          </a:p>
        </p:txBody>
      </p:sp>
      <p:pic>
        <p:nvPicPr>
          <p:cNvPr id="10"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30</a:t>
            </a:fld>
            <a:endParaRPr lang="de-DE" altLang="de-DE">
              <a:latin typeface="+mn-lt"/>
            </a:endParaRPr>
          </a:p>
        </p:txBody>
      </p:sp>
      <p:pic>
        <p:nvPicPr>
          <p:cNvPr id="10"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31</a:t>
            </a:fld>
            <a:endParaRPr lang="de-DE" altLang="de-DE">
              <a:latin typeface="+mn-lt"/>
            </a:endParaRPr>
          </a:p>
        </p:txBody>
      </p:sp>
      <p:pic>
        <p:nvPicPr>
          <p:cNvPr id="10"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32</a:t>
            </a:fld>
            <a:endParaRPr lang="de-DE" altLang="de-DE">
              <a:latin typeface="+mn-lt"/>
            </a:endParaRPr>
          </a:p>
        </p:txBody>
      </p:sp>
      <p:pic>
        <p:nvPicPr>
          <p:cNvPr id="10"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33</a:t>
            </a:fld>
            <a:endParaRPr lang="de-DE" altLang="de-DE">
              <a:latin typeface="+mn-lt"/>
            </a:endParaRPr>
          </a:p>
        </p:txBody>
      </p:sp>
      <p:pic>
        <p:nvPicPr>
          <p:cNvPr id="10"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34</a:t>
            </a:fld>
            <a:endParaRPr lang="de-DE" altLang="de-DE">
              <a:latin typeface="+mn-lt"/>
            </a:endParaRPr>
          </a:p>
        </p:txBody>
      </p:sp>
      <p:pic>
        <p:nvPicPr>
          <p:cNvPr id="10"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Tukaj ni ponujenih možnih odgovorov</a:t>
            </a:r>
            <a:r>
              <a:rPr lang="de-DE" altLang="de-DE" sz="2400" dirty="0">
                <a:solidFill>
                  <a:srgbClr val="333333"/>
                </a:solidFill>
              </a:rPr>
              <a:t>. </a:t>
            </a:r>
            <a:r>
              <a:rPr lang="sl-SI" altLang="de-DE" sz="2400" dirty="0">
                <a:solidFill>
                  <a:srgbClr val="333333"/>
                </a:solidFill>
              </a:rPr>
              <a:t>Sami morate najti ideje, kaj je na sliki</a:t>
            </a:r>
            <a:r>
              <a:rPr lang="de-DE" altLang="de-DE" sz="2400" dirty="0">
                <a:solidFill>
                  <a:srgbClr val="333333"/>
                </a:solidFill>
              </a:rPr>
              <a:t>. </a:t>
            </a:r>
            <a:r>
              <a:rPr lang="sl-SI" altLang="de-DE" sz="2400" dirty="0">
                <a:solidFill>
                  <a:srgbClr val="333333"/>
                </a:solidFill>
              </a:rPr>
              <a:t>Najdite nekaj možnih odgovorov</a:t>
            </a:r>
            <a:r>
              <a:rPr lang="de-DE" altLang="de-DE" sz="2400" dirty="0">
                <a:solidFill>
                  <a:srgbClr val="333333"/>
                </a:solidFill>
              </a:rPr>
              <a:t>. </a:t>
            </a:r>
            <a:r>
              <a:rPr lang="sl-SI" altLang="de-DE" sz="2400" dirty="0">
                <a:solidFill>
                  <a:srgbClr val="333333"/>
                </a:solidFill>
              </a:rPr>
              <a:t>Prosim vas, da se o svojih mnenjih pogovorite v skupini</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36</a:t>
            </a:fld>
            <a:endParaRPr lang="de-DE" altLang="de-DE">
              <a:latin typeface="+mn-lt"/>
            </a:endParaRPr>
          </a:p>
        </p:txBody>
      </p:sp>
      <p:pic>
        <p:nvPicPr>
          <p:cNvPr id="9"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37</a:t>
            </a:fld>
            <a:endParaRPr lang="de-DE" altLang="de-DE">
              <a:latin typeface="+mn-lt"/>
            </a:endParaRPr>
          </a:p>
        </p:txBody>
      </p:sp>
      <p:pic>
        <p:nvPicPr>
          <p:cNvPr id="9"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38</a:t>
            </a:fld>
            <a:endParaRPr lang="de-DE" altLang="de-DE">
              <a:latin typeface="+mn-lt"/>
            </a:endParaRPr>
          </a:p>
        </p:txBody>
      </p:sp>
      <p:pic>
        <p:nvPicPr>
          <p:cNvPr id="9"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39</a:t>
            </a:fld>
            <a:endParaRPr lang="de-DE" altLang="de-DE">
              <a:latin typeface="+mn-lt"/>
            </a:endParaRPr>
          </a:p>
        </p:txBody>
      </p:sp>
      <p:pic>
        <p:nvPicPr>
          <p:cNvPr id="9"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40</a:t>
            </a:fld>
            <a:endParaRPr lang="de-DE" altLang="de-DE">
              <a:latin typeface="+mn-lt"/>
            </a:endParaRPr>
          </a:p>
        </p:txBody>
      </p:sp>
      <p:pic>
        <p:nvPicPr>
          <p:cNvPr id="9"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41</a:t>
            </a:fld>
            <a:endParaRPr lang="de-DE" altLang="de-DE">
              <a:latin typeface="+mn-lt"/>
            </a:endParaRPr>
          </a:p>
        </p:txBody>
      </p:sp>
      <p:pic>
        <p:nvPicPr>
          <p:cNvPr id="9"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42</a:t>
            </a:fld>
            <a:endParaRPr lang="de-DE" altLang="de-DE">
              <a:latin typeface="+mn-lt"/>
            </a:endParaRPr>
          </a:p>
        </p:txBody>
      </p:sp>
      <p:pic>
        <p:nvPicPr>
          <p:cNvPr id="9"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43</a:t>
            </a:fld>
            <a:endParaRPr lang="de-DE" altLang="de-DE">
              <a:latin typeface="+mn-lt"/>
            </a:endParaRPr>
          </a:p>
        </p:txBody>
      </p:sp>
      <p:pic>
        <p:nvPicPr>
          <p:cNvPr id="9"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45</a:t>
            </a:fld>
            <a:endParaRPr lang="de-DE" altLang="de-DE">
              <a:latin typeface="+mn-lt"/>
            </a:endParaRPr>
          </a:p>
        </p:txBody>
      </p:sp>
      <p:pic>
        <p:nvPicPr>
          <p:cNvPr id="9"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425855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46</a:t>
            </a:fld>
            <a:endParaRPr lang="de-DE" altLang="de-DE">
              <a:latin typeface="+mn-lt"/>
            </a:endParaRPr>
          </a:p>
        </p:txBody>
      </p:sp>
      <p:pic>
        <p:nvPicPr>
          <p:cNvPr id="9"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275697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47</a:t>
            </a:fld>
            <a:endParaRPr lang="de-DE" altLang="de-DE">
              <a:latin typeface="+mn-lt"/>
            </a:endParaRPr>
          </a:p>
        </p:txBody>
      </p:sp>
      <p:pic>
        <p:nvPicPr>
          <p:cNvPr id="9"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651502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48</a:t>
            </a:fld>
            <a:endParaRPr lang="de-DE" altLang="de-DE">
              <a:latin typeface="+mn-lt"/>
            </a:endParaRPr>
          </a:p>
        </p:txBody>
      </p:sp>
      <p:pic>
        <p:nvPicPr>
          <p:cNvPr id="9"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036549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49</a:t>
            </a:fld>
            <a:endParaRPr lang="de-DE" altLang="de-DE">
              <a:latin typeface="+mn-lt"/>
            </a:endParaRPr>
          </a:p>
        </p:txBody>
      </p:sp>
      <p:pic>
        <p:nvPicPr>
          <p:cNvPr id="9"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61127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50</a:t>
            </a:fld>
            <a:endParaRPr lang="de-DE" altLang="de-DE">
              <a:latin typeface="+mn-lt"/>
            </a:endParaRPr>
          </a:p>
        </p:txBody>
      </p:sp>
      <p:pic>
        <p:nvPicPr>
          <p:cNvPr id="9"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89215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51</a:t>
            </a:fld>
            <a:endParaRPr lang="de-DE" altLang="de-DE">
              <a:latin typeface="+mn-lt"/>
            </a:endParaRPr>
          </a:p>
        </p:txBody>
      </p:sp>
      <p:pic>
        <p:nvPicPr>
          <p:cNvPr id="9"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362909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52</a:t>
            </a:fld>
            <a:endParaRPr lang="de-DE" altLang="de-DE">
              <a:latin typeface="+mn-lt"/>
            </a:endParaRP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807146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53</a:t>
            </a:fld>
            <a:endParaRPr lang="de-DE" altLang="de-DE">
              <a:latin typeface="+mn-lt"/>
            </a:endParaRPr>
          </a:p>
        </p:txBody>
      </p:sp>
    </p:spTree>
    <p:extLst>
      <p:ext uri="{BB962C8B-B14F-4D97-AF65-F5344CB8AC3E}">
        <p14:creationId xmlns:p14="http://schemas.microsoft.com/office/powerpoint/2010/main" val="8185561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54</a:t>
            </a:fld>
            <a:endParaRPr lang="de-DE" altLang="de-DE">
              <a:latin typeface="+mn-lt"/>
            </a:endParaRPr>
          </a:p>
        </p:txBody>
      </p:sp>
      <p:pic>
        <p:nvPicPr>
          <p:cNvPr id="9" name="Picture 8"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55</a:t>
            </a:fld>
            <a:endParaRPr lang="de-DE" altLang="de-DE">
              <a:latin typeface="+mn-lt"/>
            </a:endParaRPr>
          </a:p>
        </p:txBody>
      </p:sp>
      <p:pic>
        <p:nvPicPr>
          <p:cNvPr id="9"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56</a:t>
            </a:fld>
            <a:endParaRPr lang="de-DE" altLang="de-DE">
              <a:latin typeface="+mn-lt"/>
            </a:endParaRPr>
          </a:p>
        </p:txBody>
      </p:sp>
      <p:pic>
        <p:nvPicPr>
          <p:cNvPr id="9"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57</a:t>
            </a:fld>
            <a:endParaRPr lang="de-DE" altLang="de-DE">
              <a:latin typeface="+mn-lt"/>
            </a:endParaRPr>
          </a:p>
        </p:txBody>
      </p:sp>
      <p:pic>
        <p:nvPicPr>
          <p:cNvPr id="9"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58</a:t>
            </a:fld>
            <a:endParaRPr lang="de-DE" altLang="de-DE">
              <a:latin typeface="+mn-lt"/>
            </a:endParaRPr>
          </a:p>
        </p:txBody>
      </p:sp>
      <p:pic>
        <p:nvPicPr>
          <p:cNvPr id="9"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59</a:t>
            </a:fld>
            <a:endParaRPr lang="de-DE" altLang="de-DE">
              <a:latin typeface="+mn-lt"/>
            </a:endParaRPr>
          </a:p>
        </p:txBody>
      </p:sp>
      <p:pic>
        <p:nvPicPr>
          <p:cNvPr id="9"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60</a:t>
            </a:fld>
            <a:endParaRPr lang="de-DE" altLang="de-DE">
              <a:latin typeface="+mn-lt"/>
            </a:endParaRPr>
          </a:p>
        </p:txBody>
      </p:sp>
      <p:pic>
        <p:nvPicPr>
          <p:cNvPr id="9"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61</a:t>
            </a:fld>
            <a:endParaRPr lang="de-DE" altLang="de-DE">
              <a:latin typeface="+mn-lt"/>
            </a:endParaRPr>
          </a:p>
        </p:txBody>
      </p:sp>
      <p:pic>
        <p:nvPicPr>
          <p:cNvPr id="9"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63</a:t>
            </a:fld>
            <a:endParaRPr lang="de-DE" altLang="de-DE">
              <a:latin typeface="+mn-lt"/>
            </a:endParaRPr>
          </a:p>
        </p:txBody>
      </p:sp>
      <p:pic>
        <p:nvPicPr>
          <p:cNvPr id="9"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64</a:t>
            </a:fld>
            <a:endParaRPr lang="de-DE" altLang="de-DE">
              <a:latin typeface="+mn-lt"/>
            </a:endParaRPr>
          </a:p>
        </p:txBody>
      </p:sp>
      <p:pic>
        <p:nvPicPr>
          <p:cNvPr id="9"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65</a:t>
            </a:fld>
            <a:endParaRPr lang="de-DE" altLang="de-DE">
              <a:latin typeface="+mn-lt"/>
            </a:endParaRPr>
          </a:p>
        </p:txBody>
      </p:sp>
      <p:pic>
        <p:nvPicPr>
          <p:cNvPr id="9"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66</a:t>
            </a:fld>
            <a:endParaRPr lang="de-DE" altLang="de-DE">
              <a:latin typeface="+mn-lt"/>
            </a:endParaRPr>
          </a:p>
        </p:txBody>
      </p:sp>
      <p:pic>
        <p:nvPicPr>
          <p:cNvPr id="9"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67</a:t>
            </a:fld>
            <a:endParaRPr lang="de-DE" altLang="de-DE">
              <a:latin typeface="+mn-lt"/>
            </a:endParaRPr>
          </a:p>
        </p:txBody>
      </p:sp>
      <p:pic>
        <p:nvPicPr>
          <p:cNvPr id="9"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68</a:t>
            </a:fld>
            <a:endParaRPr lang="de-DE" altLang="de-DE">
              <a:latin typeface="+mn-lt"/>
            </a:endParaRPr>
          </a:p>
        </p:txBody>
      </p:sp>
      <p:pic>
        <p:nvPicPr>
          <p:cNvPr id="9"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69</a:t>
            </a:fld>
            <a:endParaRPr lang="de-DE" altLang="de-DE">
              <a:latin typeface="+mn-lt"/>
            </a:endParaRPr>
          </a:p>
        </p:txBody>
      </p:sp>
      <p:pic>
        <p:nvPicPr>
          <p:cNvPr id="9"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70</a:t>
            </a:fld>
            <a:endParaRPr lang="de-DE" altLang="de-DE">
              <a:latin typeface="+mn-lt"/>
            </a:endParaRPr>
          </a:p>
        </p:txBody>
      </p:sp>
      <p:pic>
        <p:nvPicPr>
          <p:cNvPr id="9"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2 – Prehitro zaključevanje I</a:t>
            </a:r>
          </a:p>
        </p:txBody>
      </p:sp>
      <p:sp>
        <p:nvSpPr>
          <p:cNvPr id="5" name="Slide Number Placeholder 4"/>
          <p:cNvSpPr>
            <a:spLocks noGrp="1"/>
          </p:cNvSpPr>
          <p:nvPr>
            <p:ph type="sldNum" sz="quarter" idx="12"/>
          </p:nvPr>
        </p:nvSpPr>
        <p:spPr/>
        <p:txBody>
          <a:bodyPr/>
          <a:lstStyle/>
          <a:p>
            <a:fld id="{B54364CF-7300-4BB4-84F3-33EB6E844A1E}" type="slidenum">
              <a:rPr lang="de-DE" altLang="de-DE" smtClean="0">
                <a:latin typeface="+mn-lt"/>
              </a:rPr>
              <a:pPr/>
              <a:t>71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vodje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nekateri</a:t>
            </a:r>
            <a:r>
              <a:rPr lang="en-US" altLang="ko-KR" sz="1800" dirty="0">
                <a:solidFill>
                  <a:srgbClr val="333333"/>
                </a:solidFill>
              </a:rPr>
              <a:t> </a:t>
            </a:r>
            <a:r>
              <a:rPr lang="en-US" altLang="ko-KR" sz="1800" dirty="0" err="1">
                <a:solidFill>
                  <a:srgbClr val="333333"/>
                </a:solidFill>
              </a:rPr>
              <a:t>izseki</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filmov</a:t>
            </a:r>
            <a:r>
              <a:rPr lang="en-US" altLang="ko-KR" sz="1800" dirty="0">
                <a:solidFill>
                  <a:srgbClr val="333333"/>
                </a:solidFill>
              </a:rPr>
              <a:t> </a:t>
            </a:r>
            <a:r>
              <a:rPr lang="en-US" altLang="ko-KR" sz="1800" dirty="0" err="1">
                <a:solidFill>
                  <a:srgbClr val="333333"/>
                </a:solidFill>
              </a:rPr>
              <a:t>vsebujejo</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ki</a:t>
            </a:r>
            <a:r>
              <a:rPr lang="en-US" altLang="ko-KR" sz="1800" dirty="0">
                <a:solidFill>
                  <a:srgbClr val="333333"/>
                </a:solidFill>
              </a:rPr>
              <a:t> </a:t>
            </a:r>
            <a:r>
              <a:rPr lang="en-US" altLang="ko-KR" sz="1800" dirty="0" err="1">
                <a:solidFill>
                  <a:srgbClr val="333333"/>
                </a:solidFill>
              </a:rPr>
              <a:t>ni</a:t>
            </a:r>
            <a:r>
              <a:rPr lang="en-US" altLang="ko-KR" sz="1800" dirty="0">
                <a:solidFill>
                  <a:srgbClr val="333333"/>
                </a:solidFill>
              </a:rPr>
              <a:t> </a:t>
            </a:r>
            <a:r>
              <a:rPr lang="en-US" altLang="ko-KR" sz="1800" dirty="0" err="1">
                <a:solidFill>
                  <a:srgbClr val="333333"/>
                </a:solidFill>
              </a:rPr>
              <a:t>ustrezen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vsako</a:t>
            </a:r>
            <a:r>
              <a:rPr lang="en-US" altLang="ko-KR" sz="1800" dirty="0">
                <a:solidFill>
                  <a:srgbClr val="333333"/>
                </a:solidFill>
              </a:rPr>
              <a:t> </a:t>
            </a:r>
            <a:r>
              <a:rPr lang="en-US" altLang="ko-KR" sz="1800" dirty="0" err="1">
                <a:solidFill>
                  <a:srgbClr val="333333"/>
                </a:solidFill>
              </a:rPr>
              <a:t>publiko</a:t>
            </a:r>
            <a:r>
              <a:rPr lang="en-US" altLang="ko-KR" sz="1800" dirty="0">
                <a:solidFill>
                  <a:srgbClr val="333333"/>
                </a:solidFill>
              </a:rPr>
              <a:t> </a:t>
            </a:r>
            <a:r>
              <a:rPr lang="en-US" altLang="ko-KR" sz="1800" dirty="0" err="1">
                <a:solidFill>
                  <a:srgbClr val="333333"/>
                </a:solidFill>
              </a:rPr>
              <a:t>ali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vsako</a:t>
            </a:r>
            <a:r>
              <a:rPr lang="en-US" altLang="ko-KR" sz="1800" dirty="0">
                <a:solidFill>
                  <a:srgbClr val="333333"/>
                </a:solidFill>
              </a:rPr>
              <a:t> </a:t>
            </a:r>
            <a:r>
              <a:rPr lang="en-US" altLang="ko-KR" sz="1800" dirty="0" err="1">
                <a:solidFill>
                  <a:srgbClr val="333333"/>
                </a:solidFill>
              </a:rPr>
              <a:t>kulturo</a:t>
            </a:r>
            <a:r>
              <a:rPr lang="en-US" altLang="ko-KR" sz="1800" dirty="0">
                <a:solidFill>
                  <a:srgbClr val="333333"/>
                </a:solidFill>
              </a:rPr>
              <a:t>. </a:t>
            </a:r>
            <a:r>
              <a:rPr lang="en-US" altLang="ko-KR" sz="1800" dirty="0" err="1">
                <a:solidFill>
                  <a:srgbClr val="333333"/>
                </a:solidFill>
              </a:rPr>
              <a:t>Prosimo</a:t>
            </a:r>
            <a:r>
              <a:rPr lang="en-US" altLang="ko-KR" sz="1800" dirty="0">
                <a:solidFill>
                  <a:srgbClr val="333333"/>
                </a:solidFill>
              </a:rPr>
              <a:t>, da </a:t>
            </a:r>
            <a:r>
              <a:rPr lang="en-US" altLang="ko-KR" sz="1800" dirty="0" err="1">
                <a:solidFill>
                  <a:srgbClr val="333333"/>
                </a:solidFill>
              </a:rPr>
              <a:t>skrbno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a:t>
            </a:r>
            <a:r>
              <a:rPr lang="en-US" altLang="ko-KR" sz="1800" dirty="0" err="1">
                <a:solidFill>
                  <a:srgbClr val="333333"/>
                </a:solidFill>
              </a:rPr>
              <a:t>posnetke</a:t>
            </a:r>
            <a:r>
              <a:rPr lang="en-US" altLang="ko-KR" sz="1800" dirty="0">
                <a:solidFill>
                  <a:srgbClr val="333333"/>
                </a:solidFill>
              </a:rPr>
              <a:t>, </a:t>
            </a:r>
            <a:r>
              <a:rPr lang="en-US" altLang="ko-KR" sz="1800" dirty="0" err="1">
                <a:solidFill>
                  <a:srgbClr val="333333"/>
                </a:solidFill>
              </a:rPr>
              <a:t>preden</a:t>
            </a:r>
            <a:r>
              <a:rPr lang="en-US" altLang="ko-KR" sz="1800" dirty="0">
                <a:solidFill>
                  <a:srgbClr val="333333"/>
                </a:solidFill>
              </a:rPr>
              <a:t> </a:t>
            </a:r>
            <a:r>
              <a:rPr lang="en-US" altLang="ko-KR" sz="1800" dirty="0" err="1">
                <a:solidFill>
                  <a:srgbClr val="333333"/>
                </a:solidFill>
              </a:rPr>
              <a:t>jih</a:t>
            </a:r>
            <a:r>
              <a:rPr lang="en-US" altLang="ko-KR" sz="1800" dirty="0">
                <a:solidFill>
                  <a:srgbClr val="333333"/>
                </a:solidFill>
              </a:rPr>
              <a:t> </a:t>
            </a:r>
            <a:r>
              <a:rPr lang="en-US" altLang="ko-KR" sz="1800" dirty="0" err="1">
                <a:solidFill>
                  <a:srgbClr val="333333"/>
                </a:solidFill>
              </a:rPr>
              <a:t>predvajate</a:t>
            </a:r>
            <a:r>
              <a:rPr lang="en-US" altLang="ko-KR" sz="1800" dirty="0">
                <a:solidFill>
                  <a:srgbClr val="333333"/>
                </a:solidFill>
              </a:rPr>
              <a:t>.</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1788326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73</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74</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75</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76</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77</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78</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79</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81</a:t>
            </a:fld>
            <a:endParaRPr lang="de-DE" altLang="de-DE">
              <a:latin typeface="+mn-lt"/>
            </a:endParaRPr>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82</a:t>
            </a:fld>
            <a:endParaRPr lang="de-DE" altLang="de-DE">
              <a:latin typeface="+mn-lt"/>
            </a:endParaRPr>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83</a:t>
            </a:fld>
            <a:endParaRPr lang="de-DE" altLang="de-DE">
              <a:latin typeface="+mn-lt"/>
            </a:endParaRPr>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84</a:t>
            </a:fld>
            <a:endParaRPr lang="de-DE" altLang="de-DE">
              <a:latin typeface="+mn-lt"/>
            </a:endParaRPr>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85</a:t>
            </a:fld>
            <a:endParaRPr lang="de-DE" altLang="de-DE">
              <a:latin typeface="+mn-lt"/>
            </a:endParaRPr>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86</a:t>
            </a:fld>
            <a:endParaRPr lang="de-DE" altLang="de-DE">
              <a:latin typeface="+mn-lt"/>
            </a:endParaRPr>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87</a:t>
            </a:fld>
            <a:endParaRPr lang="de-DE" altLang="de-DE">
              <a:latin typeface="+mn-lt"/>
            </a:endParaRPr>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88</a:t>
            </a:fld>
            <a:endParaRPr lang="de-DE" altLang="de-DE">
              <a:latin typeface="+mn-lt"/>
            </a:endParaRPr>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89</a:t>
            </a:fld>
            <a:endParaRPr lang="de-DE" alt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90</a:t>
            </a:fld>
            <a:endParaRPr lang="de-DE" altLang="de-DE">
              <a:latin typeface="+mn-lt"/>
            </a:endParaRPr>
          </a:p>
        </p:txBody>
      </p:sp>
      <p:pic>
        <p:nvPicPr>
          <p:cNvPr id="10"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91</a:t>
            </a:fld>
            <a:endParaRPr lang="de-DE" altLang="de-DE">
              <a:latin typeface="+mn-lt"/>
            </a:endParaRPr>
          </a:p>
        </p:txBody>
      </p:sp>
      <p:pic>
        <p:nvPicPr>
          <p:cNvPr id="12"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92</a:t>
            </a:fld>
            <a:endParaRPr lang="de-DE" altLang="de-DE">
              <a:latin typeface="+mn-lt"/>
            </a:endParaRPr>
          </a:p>
        </p:txBody>
      </p:sp>
      <p:pic>
        <p:nvPicPr>
          <p:cNvPr id="13"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93</a:t>
            </a:fld>
            <a:endParaRPr lang="de-DE" altLang="de-DE">
              <a:latin typeface="+mn-lt"/>
            </a:endParaRPr>
          </a:p>
        </p:txBody>
      </p:sp>
      <p:pic>
        <p:nvPicPr>
          <p:cNvPr id="13"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94</a:t>
            </a:fld>
            <a:endParaRPr lang="de-DE" altLang="de-DE">
              <a:latin typeface="+mn-lt"/>
            </a:endParaRPr>
          </a:p>
        </p:txBody>
      </p:sp>
      <p:pic>
        <p:nvPicPr>
          <p:cNvPr id="13"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95</a:t>
            </a:fld>
            <a:endParaRPr lang="de-DE" altLang="de-DE">
              <a:latin typeface="+mn-lt"/>
            </a:endParaRPr>
          </a:p>
        </p:txBody>
      </p:sp>
      <p:pic>
        <p:nvPicPr>
          <p:cNvPr id="13"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96</a:t>
            </a:fld>
            <a:endParaRPr lang="de-DE" altLang="de-DE">
              <a:latin typeface="+mn-lt"/>
            </a:endParaRPr>
          </a:p>
        </p:txBody>
      </p:sp>
      <p:pic>
        <p:nvPicPr>
          <p:cNvPr id="12"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97</a:t>
            </a:fld>
            <a:endParaRPr lang="de-DE" altLang="de-DE">
              <a:latin typeface="+mn-lt"/>
            </a:endParaRPr>
          </a:p>
        </p:txBody>
      </p:sp>
      <p:pic>
        <p:nvPicPr>
          <p:cNvPr id="12"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99</a:t>
            </a:fld>
            <a:endParaRPr lang="de-DE" altLang="de-DE">
              <a:latin typeface="+mn-lt"/>
            </a:endParaRP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100</a:t>
            </a:fld>
            <a:endParaRPr lang="de-DE" altLang="de-DE">
              <a:latin typeface="+mn-lt"/>
            </a:endParaRPr>
          </a:p>
        </p:txBody>
      </p:sp>
      <p:pic>
        <p:nvPicPr>
          <p:cNvPr id="9"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101</a:t>
            </a:fld>
            <a:endParaRPr lang="de-DE" altLang="de-DE">
              <a:latin typeface="+mn-lt"/>
            </a:endParaRPr>
          </a:p>
        </p:txBody>
      </p:sp>
      <p:pic>
        <p:nvPicPr>
          <p:cNvPr id="9"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102</a:t>
            </a:fld>
            <a:endParaRPr lang="de-DE" altLang="de-DE">
              <a:latin typeface="+mn-lt"/>
            </a:endParaRPr>
          </a:p>
        </p:txBody>
      </p:sp>
      <p:pic>
        <p:nvPicPr>
          <p:cNvPr id="9"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103</a:t>
            </a:fld>
            <a:endParaRPr lang="de-DE" altLang="de-DE">
              <a:latin typeface="+mn-lt"/>
            </a:endParaRPr>
          </a:p>
        </p:txBody>
      </p:sp>
      <p:pic>
        <p:nvPicPr>
          <p:cNvPr id="9"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104</a:t>
            </a:fld>
            <a:endParaRPr lang="de-DE" altLang="de-DE">
              <a:latin typeface="+mn-lt"/>
            </a:endParaRPr>
          </a:p>
        </p:txBody>
      </p:sp>
      <p:pic>
        <p:nvPicPr>
          <p:cNvPr id="9"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105</a:t>
            </a:fld>
            <a:endParaRPr lang="de-DE" altLang="de-DE">
              <a:latin typeface="+mn-lt"/>
            </a:endParaRPr>
          </a:p>
        </p:txBody>
      </p:sp>
      <p:pic>
        <p:nvPicPr>
          <p:cNvPr id="9"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106</a:t>
            </a:fld>
            <a:endParaRPr lang="de-DE" altLang="de-DE">
              <a:latin typeface="+mn-lt"/>
            </a:endParaRPr>
          </a:p>
        </p:txBody>
      </p:sp>
      <p:pic>
        <p:nvPicPr>
          <p:cNvPr id="9"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107</a:t>
            </a:fld>
            <a:endParaRPr lang="de-DE" alt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108</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109</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110</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111</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112</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113</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114</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115</a:t>
            </a:fld>
            <a:endParaRPr lang="de-DE" altLang="de-DE">
              <a:latin typeface="+mn-lt"/>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Naloga 2:</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vidite?</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117</a:t>
            </a:fld>
            <a:endParaRPr lang="de-DE" altLang="de-DE">
              <a:latin typeface="+mn-lt"/>
            </a:endParaRPr>
          </a:p>
        </p:txBody>
      </p:sp>
      <p:pic>
        <p:nvPicPr>
          <p:cNvPr id="8"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118</a:t>
            </a:fld>
            <a:endParaRPr lang="de-DE" altLang="de-DE">
              <a:latin typeface="+mn-lt"/>
            </a:endParaRPr>
          </a:p>
        </p:txBody>
      </p:sp>
      <p:pic>
        <p:nvPicPr>
          <p:cNvPr id="9"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Starejši par, kelih ali...?</a:t>
            </a:r>
            <a:endParaRPr lang="en-US" sz="2400" dirty="0">
              <a:solidFill>
                <a:srgbClr val="333333"/>
              </a:solidFill>
              <a:latin typeface="Calibri Light"/>
              <a:ea typeface="+mj-ea"/>
              <a:cs typeface="+mj-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Kaj vidite zdaj?</a:t>
            </a:r>
            <a:endParaRPr lang="en-US" sz="3600" dirty="0">
              <a:solidFill>
                <a:srgbClr val="004992"/>
              </a:solidFill>
              <a:latin typeface="+mn-lt"/>
              <a:ea typeface="+mn-ea"/>
              <a:cs typeface="+mn-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vidite?</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119</a:t>
            </a:fld>
            <a:endParaRPr lang="de-DE" altLang="de-DE">
              <a:latin typeface="+mn-lt"/>
            </a:endParaRPr>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vidite?</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120</a:t>
            </a:fld>
            <a:endParaRPr lang="de-DE" altLang="de-DE">
              <a:latin typeface="+mn-lt"/>
            </a:endParaRPr>
          </a:p>
        </p:txBody>
      </p:sp>
      <p:pic>
        <p:nvPicPr>
          <p:cNvPr id="12" name="Picture 11"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sl-SI" altLang="de-DE" sz="2400" dirty="0">
                <a:solidFill>
                  <a:srgbClr val="333333"/>
                </a:solidFill>
              </a:rPr>
              <a:t>Hitre odločitve ne vodijo vedno do napak, ampak lahko pa povejo samo pol </a:t>
            </a:r>
            <a:r>
              <a:rPr lang="sl-SI" altLang="de-DE" sz="2400">
                <a:solidFill>
                  <a:srgbClr val="333333"/>
                </a:solidFill>
              </a:rPr>
              <a:t>resnice</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121</a:t>
            </a:fld>
            <a:endParaRPr lang="de-DE" altLang="de-DE">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sl-SI" altLang="de-DE" sz="2400" dirty="0">
                <a:solidFill>
                  <a:srgbClr val="333333"/>
                </a:solidFill>
              </a:rPr>
              <a:t>Hitre odločitve ne vodijo vedno do napak, ampak lahko pa povejo samo pol resnice</a:t>
            </a:r>
            <a:r>
              <a:rPr lang="de-DE" altLang="de-DE" sz="2400" dirty="0">
                <a:solidFill>
                  <a:srgbClr val="333333"/>
                </a:solidFill>
              </a:rPr>
              <a:t>!</a:t>
            </a:r>
          </a:p>
          <a:p>
            <a:pPr lvl="0" algn="ctr" defTabSz="914400" fontAlgn="base"/>
            <a:r>
              <a:rPr lang="sl-SI" altLang="de-DE" sz="2400" dirty="0">
                <a:solidFill>
                  <a:srgbClr val="004992"/>
                </a:solidFill>
              </a:rPr>
              <a:t>Skušajte odkriti vse detajle</a:t>
            </a:r>
            <a:r>
              <a:rPr lang="de-DE" altLang="de-DE" sz="2400" dirty="0">
                <a:solidFill>
                  <a:srgbClr val="004992"/>
                </a:solidFill>
              </a:rPr>
              <a:t>/</a:t>
            </a:r>
            <a:r>
              <a:rPr lang="sl-SI" altLang="de-DE" sz="2400" dirty="0">
                <a:solidFill>
                  <a:srgbClr val="004992"/>
                </a:solidFill>
              </a:rPr>
              <a:t>podobe v naslednjih slikah</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36124023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123</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124</a:t>
            </a:fld>
            <a:endParaRPr lang="de-DE" altLang="de-DE">
              <a:latin typeface="+mn-lt"/>
            </a:endParaRP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 ženska, mlada ženska ali moški z brki?</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125</a:t>
            </a:fld>
            <a:endParaRPr lang="de-DE" altLang="de-DE">
              <a:latin typeface="+mn-lt"/>
            </a:endParaRPr>
          </a:p>
        </p:txBody>
      </p:sp>
      <p:pic>
        <p:nvPicPr>
          <p:cNvPr id="7"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126</a:t>
            </a:fld>
            <a:endParaRPr lang="de-DE" altLang="de-DE">
              <a:latin typeface="+mn-lt"/>
            </a:endParaRPr>
          </a:p>
        </p:txBody>
      </p:sp>
      <p:pic>
        <p:nvPicPr>
          <p:cNvPr id="9"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 moški ali jezdec?</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127</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128</a:t>
            </a:fld>
            <a:endParaRPr lang="de-DE" altLang="de-DE">
              <a:latin typeface="+mn-lt"/>
            </a:endParaRPr>
          </a:p>
        </p:txBody>
      </p:sp>
      <p:pic>
        <p:nvPicPr>
          <p:cNvPr id="8"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Raca ali zajec?</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129</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130</a:t>
            </a:fld>
            <a:endParaRPr lang="de-DE" altLang="de-DE">
              <a:latin typeface="+mn-lt"/>
            </a:endParaRPr>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Kaj bi videli, če bi sliko obrnili na glavo?</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131</a:t>
            </a:fld>
            <a:endParaRPr lang="de-DE" altLang="de-DE">
              <a:latin typeface="+mn-lt"/>
            </a:endParaRPr>
          </a:p>
        </p:txBody>
      </p:sp>
      <p:pic>
        <p:nvPicPr>
          <p:cNvPr id="8"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Konja ali jezdeca?</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132</a:t>
            </a:fld>
            <a:endParaRPr lang="de-DE" altLang="de-DE">
              <a:latin typeface="+mn-lt"/>
            </a:endParaRPr>
          </a:p>
        </p:txBody>
      </p:sp>
      <p:pic>
        <p:nvPicPr>
          <p:cNvPr id="7" name="Picture 6"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133</a:t>
            </a:fld>
            <a:endParaRPr lang="de-DE" altLang="de-DE">
              <a:latin typeface="+mn-lt"/>
            </a:endParaRPr>
          </a:p>
        </p:txBody>
      </p:sp>
      <p:pic>
        <p:nvPicPr>
          <p:cNvPr id="9"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Lobanja ali pekarna?</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vidite?</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134</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Skušajte najti vse podrobnosti!</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135</a:t>
            </a:fld>
            <a:endParaRPr lang="de-DE" altLang="de-DE">
              <a:latin typeface="+mn-lt"/>
            </a:endParaRPr>
          </a:p>
        </p:txBody>
      </p:sp>
      <p:pic>
        <p:nvPicPr>
          <p:cNvPr id="8" name="Picture 7"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136</a:t>
            </a:fld>
            <a:endParaRPr lang="de-DE" altLang="de-DE">
              <a:latin typeface="+mn-lt"/>
            </a:endParaRPr>
          </a:p>
        </p:txBody>
      </p:sp>
      <p:pic>
        <p:nvPicPr>
          <p:cNvPr id="12"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6"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137</a:t>
            </a:fld>
            <a:endParaRPr lang="de-DE" altLang="de-DE">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sl-SI" altLang="de-DE" sz="2000" dirty="0">
                <a:solidFill>
                  <a:srgbClr val="004992"/>
                </a:solidFill>
              </a:rPr>
              <a:t>Zato skušaje najti čim več možnih informacij</a:t>
            </a:r>
            <a:r>
              <a:rPr lang="en-US" altLang="de-DE" sz="2000" dirty="0">
                <a:solidFill>
                  <a:srgbClr val="333333"/>
                </a:solidFill>
              </a:rPr>
              <a:t> </a:t>
            </a:r>
            <a:r>
              <a:rPr lang="sl-SI" altLang="de-DE" sz="2000" dirty="0">
                <a:solidFill>
                  <a:srgbClr val="333333"/>
                </a:solidFill>
              </a:rPr>
              <a:t>in izmenjujte poglede z drugimi</a:t>
            </a:r>
            <a:r>
              <a:rPr lang="en-US" altLang="de-DE" sz="2000" dirty="0">
                <a:solidFill>
                  <a:srgbClr val="333333"/>
                </a:solidFill>
              </a:rPr>
              <a:t>, </a:t>
            </a:r>
            <a:r>
              <a:rPr lang="sl-SI" altLang="de-DE" sz="2000" dirty="0">
                <a:solidFill>
                  <a:srgbClr val="333333"/>
                </a:solidFill>
              </a:rPr>
              <a:t>še posebej če so odločitve pomembne in imajo resne posledice</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občutek, da vas sosed </a:t>
            </a:r>
            <a:r>
              <a:rPr lang="sl-SI" altLang="de-DE" sz="2000">
                <a:solidFill>
                  <a:srgbClr val="333333"/>
                </a:solidFill>
              </a:rPr>
              <a:t>zasleduje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l-SI" altLang="de-DE" sz="2000" dirty="0">
                <a:solidFill>
                  <a:srgbClr val="333333"/>
                </a:solidFill>
              </a:rPr>
              <a:t>ne napadite takoj domnevnih sovražnikov</a:t>
            </a:r>
            <a:r>
              <a:rPr lang="de-DE"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138</a:t>
            </a:fld>
            <a:endParaRPr lang="de-DE" altLang="de-DE">
              <a:latin typeface="+mn-lt"/>
            </a:endParaRPr>
          </a:p>
        </p:txBody>
      </p:sp>
    </p:spTree>
    <p:extLst>
      <p:ext uri="{BB962C8B-B14F-4D97-AF65-F5344CB8AC3E}">
        <p14:creationId xmlns:p14="http://schemas.microsoft.com/office/powerpoint/2010/main" val="275162452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sl-SI" altLang="de-DE" sz="2000" dirty="0">
                <a:solidFill>
                  <a:srgbClr val="004992"/>
                </a:solidFill>
              </a:rPr>
              <a:t>Zato skušaje najti čim več možnih informacij</a:t>
            </a:r>
            <a:r>
              <a:rPr lang="en-US" altLang="de-DE" sz="2000" dirty="0">
                <a:solidFill>
                  <a:srgbClr val="333333"/>
                </a:solidFill>
              </a:rPr>
              <a:t> </a:t>
            </a:r>
            <a:r>
              <a:rPr lang="sl-SI" altLang="de-DE" sz="2000" dirty="0">
                <a:solidFill>
                  <a:srgbClr val="333333"/>
                </a:solidFill>
              </a:rPr>
              <a:t>in izmenjujte poglede z drugimi</a:t>
            </a:r>
            <a:r>
              <a:rPr lang="en-US" altLang="de-DE" sz="2000" dirty="0">
                <a:solidFill>
                  <a:srgbClr val="333333"/>
                </a:solidFill>
              </a:rPr>
              <a:t>, </a:t>
            </a:r>
            <a:r>
              <a:rPr lang="sl-SI" altLang="de-DE" sz="2000" dirty="0">
                <a:solidFill>
                  <a:srgbClr val="333333"/>
                </a:solidFill>
              </a:rPr>
              <a:t>še posebej če so odločitve pomembne in imajo resne posledice</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občutek, da vas sosed </a:t>
            </a:r>
            <a:r>
              <a:rPr lang="sl-SI" altLang="de-DE" sz="2000">
                <a:solidFill>
                  <a:srgbClr val="333333"/>
                </a:solidFill>
              </a:rPr>
              <a:t>zasleduje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l-SI" altLang="de-DE" sz="2000" dirty="0">
                <a:solidFill>
                  <a:srgbClr val="333333"/>
                </a:solidFill>
              </a:rPr>
              <a:t>ne napadite takoj domnevnih sovražnikov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Pri manj pomembnih odločitvah se lahko odločite hitro</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izbira vrste jogurta ali torte</a:t>
            </a:r>
            <a:r>
              <a:rPr lang="en-US" altLang="de-DE" sz="2000" dirty="0">
                <a:solidFill>
                  <a:srgbClr val="333333"/>
                </a:solidFill>
              </a:rPr>
              <a:t>, </a:t>
            </a:r>
            <a:r>
              <a:rPr lang="sl-SI" altLang="de-DE" sz="2000" dirty="0">
                <a:solidFill>
                  <a:srgbClr val="333333"/>
                </a:solidFill>
              </a:rPr>
              <a:t>izbira številk pri </a:t>
            </a:r>
            <a:r>
              <a:rPr lang="sl-SI" altLang="de-DE" sz="2000">
                <a:solidFill>
                  <a:srgbClr val="333333"/>
                </a:solidFill>
              </a:rPr>
              <a:t>lotu</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139</a:t>
            </a:fld>
            <a:endParaRPr lang="de-DE" altLang="de-DE">
              <a:latin typeface="+mn-lt"/>
            </a:endParaRPr>
          </a:p>
        </p:txBody>
      </p:sp>
    </p:spTree>
    <p:extLst>
      <p:ext uri="{BB962C8B-B14F-4D97-AF65-F5344CB8AC3E}">
        <p14:creationId xmlns:p14="http://schemas.microsoft.com/office/powerpoint/2010/main" val="124193610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sl-SI" altLang="de-DE" sz="2000" dirty="0">
                <a:solidFill>
                  <a:srgbClr val="004992"/>
                </a:solidFill>
              </a:rPr>
              <a:t>Zato skušaje najti čim več možnih informacij</a:t>
            </a:r>
            <a:r>
              <a:rPr lang="en-US" altLang="de-DE" sz="2000" dirty="0">
                <a:solidFill>
                  <a:srgbClr val="333333"/>
                </a:solidFill>
              </a:rPr>
              <a:t> </a:t>
            </a:r>
            <a:r>
              <a:rPr lang="sl-SI" altLang="de-DE" sz="2000" dirty="0">
                <a:solidFill>
                  <a:srgbClr val="333333"/>
                </a:solidFill>
              </a:rPr>
              <a:t>in izmenjujte poglede z drugimi</a:t>
            </a:r>
            <a:r>
              <a:rPr lang="en-US" altLang="de-DE" sz="2000" dirty="0">
                <a:solidFill>
                  <a:srgbClr val="333333"/>
                </a:solidFill>
              </a:rPr>
              <a:t>, </a:t>
            </a:r>
            <a:r>
              <a:rPr lang="sl-SI" altLang="de-DE" sz="2000" dirty="0">
                <a:solidFill>
                  <a:srgbClr val="333333"/>
                </a:solidFill>
              </a:rPr>
              <a:t>še posebej če so odločitve pomembne in imajo resne posledice</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občutek, da vas sosed </a:t>
            </a:r>
            <a:r>
              <a:rPr lang="sl-SI" altLang="de-DE" sz="2000">
                <a:solidFill>
                  <a:srgbClr val="333333"/>
                </a:solidFill>
              </a:rPr>
              <a:t>zasleduje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l-SI" altLang="de-DE" sz="2000" dirty="0">
                <a:solidFill>
                  <a:srgbClr val="333333"/>
                </a:solidFill>
              </a:rPr>
              <a:t>ne napadite takoj domnevnih sovražnikov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Pri manj pomembnih odločitvah se lahko odločite hitro</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izbira vrste jogurta ali torte</a:t>
            </a:r>
            <a:r>
              <a:rPr lang="en-US" altLang="de-DE" sz="2000" dirty="0">
                <a:solidFill>
                  <a:srgbClr val="333333"/>
                </a:solidFill>
              </a:rPr>
              <a:t>, </a:t>
            </a:r>
            <a:r>
              <a:rPr lang="sl-SI" altLang="de-DE" sz="2000" dirty="0">
                <a:solidFill>
                  <a:srgbClr val="333333"/>
                </a:solidFill>
              </a:rPr>
              <a:t>izbira številk pri lotu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Človeško je delati napake</a:t>
            </a:r>
            <a:r>
              <a:rPr lang="en-US" altLang="de-DE" sz="2000" dirty="0">
                <a:solidFill>
                  <a:srgbClr val="333333"/>
                </a:solidFill>
              </a:rPr>
              <a:t> – </a:t>
            </a:r>
            <a:r>
              <a:rPr lang="sl-SI" altLang="de-DE" sz="2000" dirty="0">
                <a:solidFill>
                  <a:srgbClr val="333333"/>
                </a:solidFill>
              </a:rPr>
              <a:t>bodite pripravljeni na možnost, da nimate vedno </a:t>
            </a:r>
            <a:r>
              <a:rPr lang="sl-SI" altLang="de-DE" sz="2000">
                <a:solidFill>
                  <a:srgbClr val="333333"/>
                </a:solidFill>
              </a:rPr>
              <a:t>prav</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140</a:t>
            </a:fld>
            <a:endParaRPr lang="de-DE" altLang="de-DE">
              <a:latin typeface="+mn-lt"/>
            </a:endParaRPr>
          </a:p>
        </p:txBody>
      </p:sp>
    </p:spTree>
    <p:extLst>
      <p:ext uri="{BB962C8B-B14F-4D97-AF65-F5344CB8AC3E}">
        <p14:creationId xmlns:p14="http://schemas.microsoft.com/office/powerpoint/2010/main" val="29553135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sl-SI" altLang="de-DE" sz="2000" dirty="0">
                <a:solidFill>
                  <a:srgbClr val="004992"/>
                </a:solidFill>
              </a:rPr>
              <a:t>Zato skušaje najti čim več možnih informacij</a:t>
            </a:r>
            <a:r>
              <a:rPr lang="en-US" altLang="de-DE" sz="2000" dirty="0">
                <a:solidFill>
                  <a:srgbClr val="333333"/>
                </a:solidFill>
              </a:rPr>
              <a:t> </a:t>
            </a:r>
            <a:r>
              <a:rPr lang="sl-SI" altLang="de-DE" sz="2000" dirty="0">
                <a:solidFill>
                  <a:srgbClr val="333333"/>
                </a:solidFill>
              </a:rPr>
              <a:t>in izmenjujte poglede z drugimi</a:t>
            </a:r>
            <a:r>
              <a:rPr lang="en-US" altLang="de-DE" sz="2000" dirty="0">
                <a:solidFill>
                  <a:srgbClr val="333333"/>
                </a:solidFill>
              </a:rPr>
              <a:t>, </a:t>
            </a:r>
            <a:r>
              <a:rPr lang="sl-SI" altLang="de-DE" sz="2000" dirty="0">
                <a:solidFill>
                  <a:srgbClr val="333333"/>
                </a:solidFill>
              </a:rPr>
              <a:t>še posebej če so odločitve pomembne in imajo resne posledice</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občutek, da vas sosed </a:t>
            </a:r>
            <a:r>
              <a:rPr lang="sl-SI" altLang="de-DE" sz="2000">
                <a:solidFill>
                  <a:srgbClr val="333333"/>
                </a:solidFill>
              </a:rPr>
              <a:t>zasleduje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l-SI" altLang="de-DE" sz="2000" dirty="0">
                <a:solidFill>
                  <a:srgbClr val="333333"/>
                </a:solidFill>
              </a:rPr>
              <a:t>ne napadite takoj domnevnih sovražnikov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Pri manj pomembnih odločitvah se lahko odločite hitro</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izbira vrste jogurta ali torte</a:t>
            </a:r>
            <a:r>
              <a:rPr lang="en-US" altLang="de-DE" sz="2000" dirty="0">
                <a:solidFill>
                  <a:srgbClr val="333333"/>
                </a:solidFill>
              </a:rPr>
              <a:t>, </a:t>
            </a:r>
            <a:r>
              <a:rPr lang="sl-SI" altLang="de-DE" sz="2000" dirty="0">
                <a:solidFill>
                  <a:srgbClr val="333333"/>
                </a:solidFill>
              </a:rPr>
              <a:t>izbira številk pri lotu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Človeško je delati napake</a:t>
            </a:r>
            <a:r>
              <a:rPr lang="en-US" altLang="de-DE" sz="2000" dirty="0">
                <a:solidFill>
                  <a:srgbClr val="333333"/>
                </a:solidFill>
              </a:rPr>
              <a:t> – </a:t>
            </a:r>
            <a:r>
              <a:rPr lang="sl-SI" altLang="de-DE" sz="2000" dirty="0">
                <a:solidFill>
                  <a:srgbClr val="333333"/>
                </a:solidFill>
              </a:rPr>
              <a:t>bodite pripravljeni na možnost, da nimate vedno prav</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Pomembne odločitve utemeljite s trdnimi dejstvi. Zgolj ugibanje </a:t>
            </a:r>
            <a:r>
              <a:rPr lang="sl-SI" altLang="de-DE" sz="2000">
                <a:solidFill>
                  <a:srgbClr val="333333"/>
                </a:solidFill>
              </a:rPr>
              <a:t>je </a:t>
            </a:r>
            <a:r>
              <a:rPr lang="en-US" altLang="de-DE" sz="2000">
                <a:solidFill>
                  <a:srgbClr val="333333"/>
                </a:solidFill>
              </a:rPr>
              <a:t>“</a:t>
            </a:r>
            <a:r>
              <a:rPr lang="sl-SI" altLang="de-DE" sz="2000">
                <a:solidFill>
                  <a:srgbClr val="333333"/>
                </a:solidFill>
              </a:rPr>
              <a:t>slaba popotnica</a:t>
            </a:r>
            <a:r>
              <a:rPr lang="en-US" altLang="de-DE" sz="2000">
                <a:solidFill>
                  <a:srgbClr val="333333"/>
                </a:solidFill>
              </a:rPr>
              <a:t>.” </a:t>
            </a:r>
            <a:r>
              <a:rPr lang="sl-SI" altLang="de-DE" sz="2000" dirty="0">
                <a:solidFill>
                  <a:srgbClr val="333333"/>
                </a:solidFill>
              </a:rPr>
              <a:t>Vedno premislite o posledicah napačne presoje.</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419468006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Mnogo</a:t>
            </a:r>
            <a:r>
              <a:rPr lang="en-AU" altLang="de-DE" sz="2400" dirty="0">
                <a:solidFill>
                  <a:srgbClr val="333333"/>
                </a:solidFill>
              </a:rPr>
              <a:t> (</a:t>
            </a:r>
            <a:r>
              <a:rPr lang="sl-SI" altLang="de-DE" sz="2400" dirty="0">
                <a:solidFill>
                  <a:srgbClr val="333333"/>
                </a:solidFill>
              </a:rPr>
              <a:t>vendar ne vsi</a:t>
            </a:r>
            <a:r>
              <a:rPr lang="en-AU" altLang="de-DE" sz="2400" dirty="0">
                <a:solidFill>
                  <a:srgbClr val="333333"/>
                </a:solidFill>
              </a:rPr>
              <a:t>!) </a:t>
            </a:r>
            <a:r>
              <a:rPr lang="sl-SI" altLang="de-DE" sz="2400" dirty="0">
                <a:solidFill>
                  <a:srgbClr val="333333"/>
                </a:solidFill>
              </a:rPr>
              <a:t>ljudi s psihozo</a:t>
            </a:r>
            <a:r>
              <a:rPr lang="en-AU" altLang="de-DE" sz="2400" dirty="0">
                <a:solidFill>
                  <a:srgbClr val="333333"/>
                </a:solidFill>
              </a:rPr>
              <a:t> </a:t>
            </a:r>
            <a:r>
              <a:rPr lang="sl-SI" altLang="de-DE" sz="2400" dirty="0">
                <a:solidFill>
                  <a:srgbClr val="333333"/>
                </a:solidFill>
              </a:rPr>
              <a:t>je nagnjenih k temu da prehitro zaključujejo in oblikujejo ekstremna mnenja</a:t>
            </a:r>
            <a:r>
              <a:rPr lang="en-AU" altLang="de-DE" sz="2400" dirty="0">
                <a:solidFill>
                  <a:srgbClr val="333333"/>
                </a:solidFill>
              </a:rPr>
              <a:t>.</a:t>
            </a:r>
            <a:endParaRPr lang="en-AU"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142</a:t>
            </a:fld>
            <a:endParaRPr lang="de-DE" alt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Mnogo</a:t>
            </a:r>
            <a:r>
              <a:rPr lang="en-AU" altLang="de-DE" sz="2400" dirty="0">
                <a:solidFill>
                  <a:srgbClr val="333333"/>
                </a:solidFill>
              </a:rPr>
              <a:t> (</a:t>
            </a:r>
            <a:r>
              <a:rPr lang="sl-SI" altLang="de-DE" sz="2400" dirty="0">
                <a:solidFill>
                  <a:srgbClr val="333333"/>
                </a:solidFill>
              </a:rPr>
              <a:t>vendar ne vsi</a:t>
            </a:r>
            <a:r>
              <a:rPr lang="en-AU" altLang="de-DE" sz="2400" dirty="0">
                <a:solidFill>
                  <a:srgbClr val="333333"/>
                </a:solidFill>
              </a:rPr>
              <a:t>!) </a:t>
            </a:r>
            <a:r>
              <a:rPr lang="sl-SI" altLang="de-DE" sz="2400" dirty="0">
                <a:solidFill>
                  <a:srgbClr val="333333"/>
                </a:solidFill>
              </a:rPr>
              <a:t>ljudi s psihozo</a:t>
            </a:r>
            <a:r>
              <a:rPr lang="en-AU" altLang="de-DE" sz="2400" dirty="0">
                <a:solidFill>
                  <a:srgbClr val="333333"/>
                </a:solidFill>
              </a:rPr>
              <a:t> </a:t>
            </a:r>
            <a:r>
              <a:rPr lang="sl-SI" altLang="de-DE" sz="2400" dirty="0">
                <a:solidFill>
                  <a:srgbClr val="333333"/>
                </a:solidFill>
              </a:rPr>
              <a:t>je nagnjenih k temu da prehitro zaključujejo in oblikujejo ekstremna mnenja</a:t>
            </a:r>
            <a:r>
              <a:rPr lang="en-AU" altLang="de-DE" sz="2400" dirty="0">
                <a:solidFill>
                  <a:srgbClr val="333333"/>
                </a:solidFill>
              </a:rPr>
              <a:t>.</a:t>
            </a:r>
            <a:endParaRPr lang="en-AU" altLang="de-DE" sz="2400" dirty="0">
              <a:solidFill>
                <a:srgbClr val="004992"/>
              </a:solidFill>
            </a:endParaRP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333333"/>
                </a:solidFill>
              </a:rPr>
              <a:t>Med javnim družabnim dogodkom je Marko trdil, da je naslednji kralj Nemčije</a:t>
            </a:r>
            <a:r>
              <a:rPr lang="en-AU" altLang="de-DE" sz="2400" dirty="0">
                <a:solidFill>
                  <a:srgbClr val="333333"/>
                </a:solidFill>
              </a:rPr>
              <a:t>.</a:t>
            </a:r>
          </a:p>
          <a:p>
            <a:pPr lvl="0" defTabSz="914400" fontAlgn="base"/>
            <a:r>
              <a:rPr lang="sl-SI" altLang="de-DE" sz="2400" dirty="0">
                <a:solidFill>
                  <a:srgbClr val="004992"/>
                </a:solidFill>
              </a:rPr>
              <a:t>Okoliščine</a:t>
            </a:r>
            <a:r>
              <a:rPr lang="en-AU" altLang="de-DE" sz="2400" dirty="0">
                <a:solidFill>
                  <a:srgbClr val="004992"/>
                </a:solidFill>
              </a:rPr>
              <a:t>: </a:t>
            </a:r>
            <a:r>
              <a:rPr lang="sl-SI" altLang="de-DE" sz="2400" dirty="0">
                <a:solidFill>
                  <a:srgbClr val="333333"/>
                </a:solidFill>
              </a:rPr>
              <a:t>Marko je v kinder jajčku našel figurico kralja s krono</a:t>
            </a:r>
            <a:r>
              <a:rPr lang="en-AU" altLang="de-DE" sz="2400" dirty="0">
                <a:solidFill>
                  <a:srgbClr val="333333"/>
                </a:solidFill>
              </a:rPr>
              <a:t>.</a:t>
            </a:r>
          </a:p>
          <a:p>
            <a:pPr lvl="0" defTabSz="914400" fontAlgn="base"/>
            <a:r>
              <a:rPr lang="sl-SI" altLang="de-DE" sz="2400" dirty="0">
                <a:solidFill>
                  <a:srgbClr val="004992"/>
                </a:solidFill>
              </a:rPr>
              <a:t>Toda</a:t>
            </a:r>
            <a:r>
              <a:rPr lang="en-AU" altLang="de-DE" sz="2400" dirty="0">
                <a:solidFill>
                  <a:srgbClr val="004992"/>
                </a:solidFill>
              </a:rPr>
              <a:t>: </a:t>
            </a:r>
            <a:r>
              <a:rPr lang="sl-SI" altLang="de-DE" sz="2400" dirty="0">
                <a:solidFill>
                  <a:srgbClr val="333333"/>
                </a:solidFill>
              </a:rPr>
              <a:t>Nima ‘modre krvi’</a:t>
            </a:r>
            <a:r>
              <a:rPr lang="en-AU" altLang="de-DE" sz="2400" dirty="0">
                <a:solidFill>
                  <a:srgbClr val="333333"/>
                </a:solidFill>
              </a:rPr>
              <a:t>, </a:t>
            </a:r>
            <a:r>
              <a:rPr lang="sl-SI" altLang="de-DE" sz="2400" dirty="0">
                <a:solidFill>
                  <a:srgbClr val="333333"/>
                </a:solidFill>
              </a:rPr>
              <a:t>monarhijo v Nemčiji so že davno ukinili</a:t>
            </a:r>
            <a:r>
              <a:rPr lang="en-AU" altLang="de-DE" sz="2400" dirty="0">
                <a:solidFill>
                  <a:srgbClr val="333333"/>
                </a:solidFill>
              </a:rPr>
              <a:t>; </a:t>
            </a:r>
            <a:r>
              <a:rPr lang="sl-SI" altLang="de-DE" sz="2400" dirty="0">
                <a:solidFill>
                  <a:srgbClr val="333333"/>
                </a:solidFill>
              </a:rPr>
              <a:t>in predvsem</a:t>
            </a:r>
            <a:r>
              <a:rPr lang="en-AU" altLang="de-DE" sz="2400" dirty="0">
                <a:solidFill>
                  <a:srgbClr val="333333"/>
                </a:solidFill>
              </a:rPr>
              <a:t>: </a:t>
            </a:r>
            <a:r>
              <a:rPr lang="sl-SI" altLang="de-DE" sz="2400" dirty="0">
                <a:solidFill>
                  <a:srgbClr val="333333"/>
                </a:solidFill>
              </a:rPr>
              <a:t>Vsebine kinder jajčka ne moremo smatrati za zanesljiv in veljaven dokaz</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4618426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Mnogo</a:t>
            </a:r>
            <a:r>
              <a:rPr lang="en-AU" altLang="de-DE" sz="2400" dirty="0">
                <a:solidFill>
                  <a:srgbClr val="333333"/>
                </a:solidFill>
              </a:rPr>
              <a:t> (</a:t>
            </a:r>
            <a:r>
              <a:rPr lang="sl-SI" altLang="de-DE" sz="2400" dirty="0">
                <a:solidFill>
                  <a:srgbClr val="333333"/>
                </a:solidFill>
              </a:rPr>
              <a:t>vendar ne vsi</a:t>
            </a:r>
            <a:r>
              <a:rPr lang="en-AU" altLang="de-DE" sz="2400" dirty="0">
                <a:solidFill>
                  <a:srgbClr val="333333"/>
                </a:solidFill>
              </a:rPr>
              <a:t>!) </a:t>
            </a:r>
            <a:r>
              <a:rPr lang="sl-SI" altLang="de-DE" sz="2400" dirty="0">
                <a:solidFill>
                  <a:srgbClr val="333333"/>
                </a:solidFill>
              </a:rPr>
              <a:t>ljudi s psihozo</a:t>
            </a:r>
            <a:r>
              <a:rPr lang="en-AU" altLang="de-DE" sz="2400" dirty="0">
                <a:solidFill>
                  <a:srgbClr val="333333"/>
                </a:solidFill>
              </a:rPr>
              <a:t> </a:t>
            </a:r>
            <a:r>
              <a:rPr lang="sl-SI" altLang="de-DE" sz="2400" dirty="0">
                <a:solidFill>
                  <a:srgbClr val="333333"/>
                </a:solidFill>
              </a:rPr>
              <a:t>je nagnjenih k temu da prehitro zaključujejo in oblikujejo ekstremna mnenja</a:t>
            </a:r>
            <a:r>
              <a:rPr lang="en-AU" altLang="de-DE" sz="2400" dirty="0">
                <a:solidFill>
                  <a:srgbClr val="333333"/>
                </a:solidFill>
              </a:rPr>
              <a:t>.</a:t>
            </a:r>
            <a:endParaRPr lang="en-AU" altLang="de-DE" sz="2400" dirty="0">
              <a:solidFill>
                <a:srgbClr val="004992"/>
              </a:solidFill>
            </a:endParaRP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333333"/>
                </a:solidFill>
              </a:rPr>
              <a:t>Med javnim družabnim dogodkom je Marko trdil, da je naslednji kralj Nemčije</a:t>
            </a:r>
            <a:r>
              <a:rPr lang="en-AU" altLang="de-DE" sz="2400" dirty="0">
                <a:solidFill>
                  <a:srgbClr val="333333"/>
                </a:solidFill>
              </a:rPr>
              <a:t>.</a:t>
            </a:r>
          </a:p>
          <a:p>
            <a:pPr lvl="0" defTabSz="914400" fontAlgn="base"/>
            <a:r>
              <a:rPr lang="sl-SI" altLang="de-DE" sz="2400" dirty="0">
                <a:solidFill>
                  <a:srgbClr val="004992"/>
                </a:solidFill>
              </a:rPr>
              <a:t>Okoliščine</a:t>
            </a:r>
            <a:r>
              <a:rPr lang="en-AU" altLang="de-DE" sz="2400" dirty="0">
                <a:solidFill>
                  <a:srgbClr val="004992"/>
                </a:solidFill>
              </a:rPr>
              <a:t>: </a:t>
            </a:r>
            <a:r>
              <a:rPr lang="sl-SI" altLang="de-DE" sz="2400" dirty="0">
                <a:solidFill>
                  <a:srgbClr val="333333"/>
                </a:solidFill>
              </a:rPr>
              <a:t>Marko je v kinder jajčku našel figurico kralja s krono</a:t>
            </a:r>
            <a:r>
              <a:rPr lang="en-AU" altLang="de-DE" sz="2400" dirty="0">
                <a:solidFill>
                  <a:srgbClr val="333333"/>
                </a:solidFill>
              </a:rPr>
              <a:t>.</a:t>
            </a:r>
          </a:p>
          <a:p>
            <a:pPr lvl="0" defTabSz="914400" fontAlgn="base"/>
            <a:r>
              <a:rPr lang="sl-SI" altLang="de-DE" sz="2400" dirty="0">
                <a:solidFill>
                  <a:srgbClr val="004992"/>
                </a:solidFill>
              </a:rPr>
              <a:t>Toda</a:t>
            </a:r>
            <a:r>
              <a:rPr lang="en-AU" altLang="de-DE" sz="2400" dirty="0">
                <a:solidFill>
                  <a:srgbClr val="004992"/>
                </a:solidFill>
              </a:rPr>
              <a:t>: </a:t>
            </a:r>
            <a:r>
              <a:rPr lang="sl-SI" altLang="de-DE" sz="2400" dirty="0">
                <a:solidFill>
                  <a:srgbClr val="333333"/>
                </a:solidFill>
              </a:rPr>
              <a:t>Nima ‘modre krvi’</a:t>
            </a:r>
            <a:r>
              <a:rPr lang="en-AU" altLang="de-DE" sz="2400" dirty="0">
                <a:solidFill>
                  <a:srgbClr val="333333"/>
                </a:solidFill>
              </a:rPr>
              <a:t>, </a:t>
            </a:r>
            <a:r>
              <a:rPr lang="sl-SI" altLang="de-DE" sz="2400" dirty="0">
                <a:solidFill>
                  <a:srgbClr val="333333"/>
                </a:solidFill>
              </a:rPr>
              <a:t>monarhijo v Nemčiji so že davno ukinili</a:t>
            </a:r>
            <a:r>
              <a:rPr lang="en-AU" altLang="de-DE" sz="2400" dirty="0">
                <a:solidFill>
                  <a:srgbClr val="333333"/>
                </a:solidFill>
              </a:rPr>
              <a:t>; </a:t>
            </a:r>
            <a:r>
              <a:rPr lang="sl-SI" altLang="de-DE" sz="2400" dirty="0">
                <a:solidFill>
                  <a:srgbClr val="333333"/>
                </a:solidFill>
              </a:rPr>
              <a:t>in predvsem</a:t>
            </a:r>
            <a:r>
              <a:rPr lang="en-AU" altLang="de-DE" sz="2400" dirty="0">
                <a:solidFill>
                  <a:srgbClr val="333333"/>
                </a:solidFill>
              </a:rPr>
              <a:t>: </a:t>
            </a:r>
            <a:r>
              <a:rPr lang="sl-SI" altLang="de-DE" sz="2400" dirty="0">
                <a:solidFill>
                  <a:srgbClr val="333333"/>
                </a:solidFill>
              </a:rPr>
              <a:t>Vsebine kinder jajčka ne moremo smatrati za zanesljiv in veljaven dokaz</a:t>
            </a:r>
            <a:r>
              <a:rPr lang="en-AU" altLang="de-DE" sz="2400" dirty="0">
                <a:solidFill>
                  <a:srgbClr val="333333"/>
                </a:solidFill>
              </a:rPr>
              <a:t>!</a:t>
            </a:r>
          </a:p>
          <a:p>
            <a:pPr lvl="0" defTabSz="914400" fontAlgn="base"/>
            <a:r>
              <a:rPr lang="sl-SI" altLang="de-DE" sz="2400" dirty="0">
                <a:solidFill>
                  <a:srgbClr val="333333"/>
                </a:solidFill>
              </a:rPr>
              <a:t>Vedno moramo upoštevati in zbrati mnogo delčkov informacij</a:t>
            </a:r>
            <a:r>
              <a:rPr lang="en-AU" altLang="de-DE" sz="2400" dirty="0">
                <a:solidFill>
                  <a:srgbClr val="333333"/>
                </a:solidFill>
              </a:rPr>
              <a:t>.</a:t>
            </a:r>
            <a:r>
              <a:rPr lang="sl-SI" altLang="de-DE" sz="2400" dirty="0">
                <a:solidFill>
                  <a:srgbClr val="333333"/>
                </a:solidFill>
              </a:rPr>
              <a:t> O različnih razlagah in možnostih se moramo pogovarjati z ljudmi, ki jim zaupamo.</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27815001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B54364CF-7300-4BB4-84F3-33EB6E844A1E}" type="slidenum">
              <a:rPr lang="de-DE" altLang="de-DE" smtClean="0">
                <a:latin typeface="+mn-lt"/>
              </a:rPr>
              <a:pPr/>
              <a:t>145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86716074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292108139"/>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a:t>
                      </a:r>
                      <a:r>
                        <a:rPr kumimoji="0" lang="en-US" sz="1000" b="0" i="0" u="none" strike="noStrike" cap="none" normalizeH="0" baseline="0" dirty="0" err="1">
                          <a:ln>
                            <a:noFill/>
                          </a:ln>
                          <a:solidFill>
                            <a:srgbClr val="333333"/>
                          </a:solidFill>
                          <a:effectLst/>
                          <a:latin typeface="Calibri Light"/>
                        </a:rPr>
                        <a:t>Verschiedene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Bilder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147</a:t>
            </a:fld>
            <a:endParaRPr lang="de-DE" altLang="de-DE">
              <a:latin typeface="+mn-lt"/>
            </a:endParaRPr>
          </a:p>
        </p:txBody>
      </p:sp>
      <p:graphicFrame>
        <p:nvGraphicFramePr>
          <p:cNvPr id="9" name="Group 45"/>
          <p:cNvGraphicFramePr>
            <a:graphicFrameLocks noGrp="1"/>
          </p:cNvGraphicFramePr>
          <p:nvPr>
            <p:extLst>
              <p:ext uri="{D42A27DB-BD31-4B8C-83A1-F6EECF244321}">
                <p14:modId xmlns:p14="http://schemas.microsoft.com/office/powerpoint/2010/main" val="373638425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Teorije zarote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Razlogi</a:t>
                      </a:r>
                      <a:r>
                        <a:rPr lang="en-US" sz="1800" b="0" i="0" u="none" dirty="0">
                          <a:solidFill>
                            <a:srgbClr val="333333"/>
                          </a:solidFill>
                          <a:latin typeface="Calibri Light"/>
                        </a:rPr>
                        <a:t> </a:t>
                      </a:r>
                      <a:r>
                        <a:rPr lang="en-US" sz="1800" b="0" i="0" u="none" dirty="0" err="1">
                          <a:solidFill>
                            <a:srgbClr val="333333"/>
                          </a:solidFill>
                          <a:latin typeface="Calibri Light"/>
                        </a:rPr>
                        <a:t>za</a:t>
                      </a:r>
                      <a:r>
                        <a:rPr lang="en-US" sz="1800" b="0" i="0" u="none" dirty="0">
                          <a:solidFill>
                            <a:srgbClr val="333333"/>
                          </a:solidFill>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148</a:t>
            </a:fld>
            <a:endParaRPr lang="de-DE" altLang="de-DE">
              <a:latin typeface="+mn-lt"/>
            </a:endParaRPr>
          </a:p>
        </p:txBody>
      </p:sp>
      <p:graphicFrame>
        <p:nvGraphicFramePr>
          <p:cNvPr id="9" name="Group 45"/>
          <p:cNvGraphicFramePr>
            <a:graphicFrameLocks noGrp="1"/>
          </p:cNvGraphicFramePr>
          <p:nvPr>
            <p:extLst>
              <p:ext uri="{D42A27DB-BD31-4B8C-83A1-F6EECF244321}">
                <p14:modId xmlns:p14="http://schemas.microsoft.com/office/powerpoint/2010/main" val="88143457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Teorije zarote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Možni</a:t>
                      </a:r>
                      <a:r>
                        <a:rPr lang="en-US" sz="1800" b="0" i="0" u="none" dirty="0">
                          <a:solidFill>
                            <a:srgbClr val="333333"/>
                          </a:solidFill>
                          <a:latin typeface="Calibri Light"/>
                        </a:rPr>
                        <a:t> </a:t>
                      </a:r>
                      <a:r>
                        <a:rPr lang="en-US" sz="1800" b="0" i="0" u="none" dirty="0" err="1">
                          <a:solidFill>
                            <a:srgbClr val="333333"/>
                          </a:solidFill>
                          <a:latin typeface="Calibri Light"/>
                        </a:rPr>
                        <a:t>motivi</a:t>
                      </a:r>
                      <a:r>
                        <a:rPr lang="en-US" sz="1800" b="0" i="0" u="none" dirty="0">
                          <a:solidFill>
                            <a:srgbClr val="333333"/>
                          </a:solidFill>
                          <a:latin typeface="Calibri Light"/>
                        </a:rPr>
                        <a:t> ZDA:</a:t>
                      </a:r>
                    </a:p>
                    <a:p>
                      <a:pPr marL="342900" indent="-342900">
                        <a:lnSpc>
                          <a:spcPct val="100000"/>
                        </a:lnSpc>
                        <a:spcBef>
                          <a:spcPts val="1200"/>
                        </a:spcBef>
                        <a:buFont typeface="+mj-lt"/>
                        <a:buAutoNum type="arabicPeriod"/>
                      </a:pPr>
                      <a:r>
                        <a:rPr lang="en-US" sz="1800" b="0" i="0" u="none">
                          <a:solidFill>
                            <a:srgbClr val="333333"/>
                          </a:solidFill>
                          <a:latin typeface="Calibri Light"/>
                        </a:rPr>
                        <a:t>“Tehnološka zmaga” </a:t>
                      </a:r>
                      <a:r>
                        <a:rPr lang="en-US" sz="1800" b="0" i="0" u="none" dirty="0">
                          <a:solidFill>
                            <a:srgbClr val="333333"/>
                          </a:solidFill>
                          <a:latin typeface="Calibri Light"/>
                        </a:rPr>
                        <a:t>v </a:t>
                      </a:r>
                      <a:r>
                        <a:rPr lang="en-US" sz="1800" b="0" i="0" u="none" dirty="0" err="1">
                          <a:solidFill>
                            <a:srgbClr val="333333"/>
                          </a:solidFill>
                          <a:latin typeface="Calibri Light"/>
                        </a:rPr>
                        <a:t>tekmovanju</a:t>
                      </a:r>
                      <a:r>
                        <a:rPr lang="en-US" sz="1800" b="0" i="0" u="none" dirty="0">
                          <a:solidFill>
                            <a:srgbClr val="333333"/>
                          </a:solidFill>
                          <a:latin typeface="Calibri Light"/>
                        </a:rPr>
                        <a:t> </a:t>
                      </a:r>
                      <a:r>
                        <a:rPr lang="en-US" sz="1800" b="0" i="0" u="none" dirty="0" err="1">
                          <a:solidFill>
                            <a:srgbClr val="333333"/>
                          </a:solidFill>
                          <a:latin typeface="Calibri Light"/>
                        </a:rPr>
                        <a:t>pri</a:t>
                      </a:r>
                      <a:r>
                        <a:rPr lang="en-US" sz="1800" b="0" i="0" u="none" dirty="0">
                          <a:solidFill>
                            <a:srgbClr val="333333"/>
                          </a:solidFill>
                          <a:latin typeface="Calibri Light"/>
                        </a:rPr>
                        <a:t> </a:t>
                      </a:r>
                      <a:r>
                        <a:rPr lang="en-US" sz="1800" b="0" i="0" u="none" dirty="0" err="1">
                          <a:solidFill>
                            <a:srgbClr val="333333"/>
                          </a:solidFill>
                          <a:latin typeface="Calibri Light"/>
                        </a:rPr>
                        <a:t>letih</a:t>
                      </a:r>
                      <a:r>
                        <a:rPr lang="en-US" sz="1800" b="0" i="0" u="none" dirty="0">
                          <a:solidFill>
                            <a:srgbClr val="333333"/>
                          </a:solidFill>
                          <a:latin typeface="Calibri Light"/>
                        </a:rPr>
                        <a:t> v </a:t>
                      </a:r>
                      <a:r>
                        <a:rPr lang="en-US" sz="1800" b="0" i="0" u="none" dirty="0" err="1">
                          <a:solidFill>
                            <a:srgbClr val="333333"/>
                          </a:solidFill>
                          <a:latin typeface="Calibri Light"/>
                        </a:rPr>
                        <a:t>vesolje</a:t>
                      </a:r>
                      <a:r>
                        <a:rPr lang="en-US" sz="1800" b="0" i="0" u="none" dirty="0">
                          <a:solidFill>
                            <a:srgbClr val="333333"/>
                          </a:solidFill>
                          <a:latin typeface="Calibri Light"/>
                        </a:rPr>
                        <a:t> s </a:t>
                      </a:r>
                      <a:r>
                        <a:rPr lang="en-US" sz="1800" b="0" i="0" u="none" dirty="0" err="1">
                          <a:solidFill>
                            <a:srgbClr val="333333"/>
                          </a:solidFill>
                          <a:latin typeface="Calibri Light"/>
                        </a:rPr>
                        <a:t>Sovjetsko</a:t>
                      </a:r>
                      <a:r>
                        <a:rPr lang="en-US" sz="1800" b="0" i="0" u="none" dirty="0">
                          <a:solidFill>
                            <a:srgbClr val="333333"/>
                          </a:solidFill>
                          <a:latin typeface="Calibri Light"/>
                        </a:rPr>
                        <a:t> </a:t>
                      </a:r>
                      <a:r>
                        <a:rPr lang="en-US" sz="1800" b="0" i="0" u="none" dirty="0" err="1">
                          <a:solidFill>
                            <a:srgbClr val="333333"/>
                          </a:solidFill>
                          <a:latin typeface="Calibri Light"/>
                        </a:rPr>
                        <a:t>zvezo</a:t>
                      </a:r>
                      <a:r>
                        <a:rPr lang="en-US" sz="1800" b="0" i="0" u="none" dirty="0">
                          <a:solidFill>
                            <a:srgbClr val="333333"/>
                          </a:solidFill>
                          <a:latin typeface="Calibri Light"/>
                        </a:rPr>
                        <a:t>, </a:t>
                      </a:r>
                      <a:r>
                        <a:rPr lang="en-US" sz="1800" b="0" i="0" u="none" dirty="0" err="1">
                          <a:solidFill>
                            <a:srgbClr val="333333"/>
                          </a:solidFill>
                          <a:latin typeface="Calibri Light"/>
                        </a:rPr>
                        <a:t>ki</a:t>
                      </a:r>
                      <a:r>
                        <a:rPr lang="en-US" sz="1800" b="0" i="0" u="none" dirty="0">
                          <a:solidFill>
                            <a:srgbClr val="333333"/>
                          </a:solidFill>
                          <a:latin typeface="Calibri Light"/>
                        </a:rPr>
                        <a:t> je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pred</a:t>
                      </a:r>
                      <a:r>
                        <a:rPr lang="en-US" sz="1800" b="0" i="0" u="none" dirty="0">
                          <a:solidFill>
                            <a:srgbClr val="333333"/>
                          </a:solidFill>
                          <a:latin typeface="Calibri Light"/>
                        </a:rPr>
                        <a:t> tem </a:t>
                      </a:r>
                      <a:r>
                        <a:rPr lang="en-US" sz="1800" b="0" i="0" u="none" dirty="0" err="1">
                          <a:solidFill>
                            <a:srgbClr val="333333"/>
                          </a:solidFill>
                          <a:latin typeface="Calibri Light"/>
                        </a:rPr>
                        <a:t>uspešno</a:t>
                      </a:r>
                      <a:r>
                        <a:rPr lang="en-US" sz="1800" b="0" i="0" u="none" dirty="0">
                          <a:solidFill>
                            <a:srgbClr val="333333"/>
                          </a:solidFill>
                          <a:latin typeface="Calibri Light"/>
                        </a:rPr>
                        <a:t> </a:t>
                      </a:r>
                      <a:r>
                        <a:rPr lang="en-US" sz="1800" b="0" i="0" u="none" dirty="0" err="1">
                          <a:solidFill>
                            <a:srgbClr val="333333"/>
                          </a:solidFill>
                          <a:latin typeface="Calibri Light"/>
                        </a:rPr>
                        <a:t>izstrelila</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v </a:t>
                      </a:r>
                      <a:r>
                        <a:rPr lang="en-US" sz="1800" b="0" i="0" u="none" dirty="0" err="1">
                          <a:solidFill>
                            <a:srgbClr val="333333"/>
                          </a:solidFill>
                          <a:latin typeface="Calibri Light"/>
                        </a:rPr>
                        <a:t>vesolje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Preusmeritev</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a:t>
                      </a:r>
                      <a:r>
                        <a:rPr lang="en-US" sz="1800" b="0" i="0" u="none" dirty="0" err="1">
                          <a:solidFill>
                            <a:srgbClr val="333333"/>
                          </a:solidFill>
                          <a:latin typeface="Calibri Light"/>
                        </a:rPr>
                        <a:t>iz</a:t>
                      </a:r>
                      <a:r>
                        <a:rPr lang="en-US" sz="1800" b="0" i="0" u="none" dirty="0">
                          <a:solidFill>
                            <a:srgbClr val="333333"/>
                          </a:solidFill>
                          <a:latin typeface="Calibri Light"/>
                        </a:rPr>
                        <a:t> </a:t>
                      </a:r>
                      <a:r>
                        <a:rPr lang="en-US" sz="1800" b="0" i="0" u="none" dirty="0" err="1">
                          <a:solidFill>
                            <a:srgbClr val="333333"/>
                          </a:solidFill>
                          <a:latin typeface="Calibri Light"/>
                        </a:rPr>
                        <a:t>vojne</a:t>
                      </a:r>
                      <a:r>
                        <a:rPr lang="en-US" sz="1800" b="0" i="0" u="none" dirty="0">
                          <a:solidFill>
                            <a:srgbClr val="333333"/>
                          </a:solidFill>
                          <a:latin typeface="Calibri Light"/>
                        </a:rPr>
                        <a:t> v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Sama</a:t>
                      </a:r>
                      <a:r>
                        <a:rPr lang="en-US" sz="1800" b="0" i="0" u="none" dirty="0">
                          <a:solidFill>
                            <a:srgbClr val="333333"/>
                          </a:solidFill>
                          <a:latin typeface="Calibri Light"/>
                        </a:rPr>
                        <a:t> NASA je </a:t>
                      </a:r>
                      <a:r>
                        <a:rPr lang="en-US" sz="1800" b="0" i="0" u="none" dirty="0" err="1">
                          <a:solidFill>
                            <a:srgbClr val="333333"/>
                          </a:solidFill>
                          <a:latin typeface="Calibri Light"/>
                        </a:rPr>
                        <a:t>potvorila</a:t>
                      </a:r>
                      <a:r>
                        <a:rPr lang="en-US" sz="1800" b="0" i="0" u="none" dirty="0">
                          <a:solidFill>
                            <a:srgbClr val="333333"/>
                          </a:solidFill>
                          <a:latin typeface="Calibri Light"/>
                        </a:rPr>
                        <a:t> </a:t>
                      </a:r>
                      <a:r>
                        <a:rPr lang="en-US" sz="1800" b="0" i="0" u="none" dirty="0" err="1">
                          <a:solidFill>
                            <a:srgbClr val="333333"/>
                          </a:solidFill>
                          <a:latin typeface="Calibri Light"/>
                        </a:rPr>
                        <a:t>pristanek</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luni</a:t>
                      </a:r>
                      <a:r>
                        <a:rPr lang="en-US" sz="1800" b="0" i="0" u="none" dirty="0">
                          <a:solidFill>
                            <a:srgbClr val="333333"/>
                          </a:solidFill>
                          <a:latin typeface="Calibri Light"/>
                        </a:rPr>
                        <a:t>, </a:t>
                      </a:r>
                      <a:r>
                        <a:rPr lang="en-US" sz="1800" b="0" i="0" u="none" dirty="0" err="1">
                          <a:solidFill>
                            <a:srgbClr val="333333"/>
                          </a:solidFill>
                          <a:latin typeface="Calibri Light"/>
                        </a:rPr>
                        <a:t>ker</a:t>
                      </a:r>
                      <a:r>
                        <a:rPr lang="en-US" sz="1800" b="0" i="0" u="none" dirty="0">
                          <a:solidFill>
                            <a:srgbClr val="333333"/>
                          </a:solidFill>
                          <a:latin typeface="Calibri Light"/>
                        </a:rPr>
                        <a:t> se je </a:t>
                      </a:r>
                      <a:r>
                        <a:rPr lang="en-US" sz="1800" b="0" i="0" u="none" dirty="0" err="1">
                          <a:solidFill>
                            <a:srgbClr val="333333"/>
                          </a:solidFill>
                          <a:latin typeface="Calibri Light"/>
                        </a:rPr>
                        <a:t>bala</a:t>
                      </a:r>
                      <a:r>
                        <a:rPr lang="en-US" sz="1800" b="0" i="0" u="none" dirty="0">
                          <a:solidFill>
                            <a:srgbClr val="333333"/>
                          </a:solidFill>
                          <a:latin typeface="Calibri Light"/>
                        </a:rPr>
                        <a:t>, da </a:t>
                      </a:r>
                      <a:r>
                        <a:rPr lang="en-US" sz="1800" b="0" i="0" u="none" dirty="0" err="1">
                          <a:solidFill>
                            <a:srgbClr val="333333"/>
                          </a:solidFill>
                          <a:latin typeface="Calibri Light"/>
                        </a:rPr>
                        <a:t>ji</a:t>
                      </a:r>
                      <a:r>
                        <a:rPr lang="en-US" sz="1800" b="0" i="0" u="none" dirty="0">
                          <a:solidFill>
                            <a:srgbClr val="333333"/>
                          </a:solidFill>
                          <a:latin typeface="Calibri Light"/>
                        </a:rPr>
                        <a:t> </a:t>
                      </a:r>
                      <a:r>
                        <a:rPr lang="en-US" sz="1800" b="0" i="0" u="none" dirty="0" err="1">
                          <a:solidFill>
                            <a:srgbClr val="333333"/>
                          </a:solidFill>
                          <a:latin typeface="Calibri Light"/>
                        </a:rPr>
                        <a:t>bo</a:t>
                      </a:r>
                      <a:r>
                        <a:rPr lang="en-US" sz="1800" b="0" i="0" u="none" dirty="0">
                          <a:solidFill>
                            <a:srgbClr val="333333"/>
                          </a:solidFill>
                          <a:latin typeface="Calibri Light"/>
                        </a:rPr>
                        <a:t> </a:t>
                      </a:r>
                      <a:r>
                        <a:rPr lang="en-US" sz="1800" b="0" i="0" u="none" dirty="0" err="1">
                          <a:solidFill>
                            <a:srgbClr val="333333"/>
                          </a:solidFill>
                          <a:latin typeface="Calibri Light"/>
                        </a:rPr>
                        <a:t>sicer</a:t>
                      </a:r>
                      <a:r>
                        <a:rPr lang="en-US" sz="1800" b="0" i="0" u="none" dirty="0">
                          <a:solidFill>
                            <a:srgbClr val="333333"/>
                          </a:solidFill>
                          <a:latin typeface="Calibri Light"/>
                        </a:rPr>
                        <a:t> </a:t>
                      </a:r>
                      <a:r>
                        <a:rPr lang="en-US" sz="1800" b="0" i="0" u="none" dirty="0" err="1">
                          <a:solidFill>
                            <a:srgbClr val="333333"/>
                          </a:solidFill>
                          <a:latin typeface="Calibri Light"/>
                        </a:rPr>
                        <a:t>vlada</a:t>
                      </a:r>
                      <a:r>
                        <a:rPr lang="en-US" sz="1800" b="0" i="0" u="none" dirty="0">
                          <a:solidFill>
                            <a:srgbClr val="333333"/>
                          </a:solidFill>
                          <a:latin typeface="Calibri Light"/>
                        </a:rPr>
                        <a:t> </a:t>
                      </a:r>
                      <a:r>
                        <a:rPr lang="en-US" sz="1800" b="0" i="0" u="none" dirty="0" err="1">
                          <a:solidFill>
                            <a:srgbClr val="333333"/>
                          </a:solidFill>
                          <a:latin typeface="Calibri Light"/>
                        </a:rPr>
                        <a:t>omejila</a:t>
                      </a:r>
                      <a:r>
                        <a:rPr lang="en-US" sz="1800" b="0" i="0" u="none" dirty="0">
                          <a:solidFill>
                            <a:srgbClr val="333333"/>
                          </a:solidFill>
                          <a:latin typeface="Calibri Light"/>
                        </a:rPr>
                        <a:t> </a:t>
                      </a:r>
                      <a:r>
                        <a:rPr lang="en-US" sz="1800" b="0" i="0" u="none" dirty="0" err="1">
                          <a:solidFill>
                            <a:srgbClr val="333333"/>
                          </a:solidFill>
                          <a:latin typeface="Calibri Light"/>
                        </a:rPr>
                        <a:t>financiranje</a:t>
                      </a:r>
                      <a:r>
                        <a:rPr lang="en-US" sz="1800" b="0" i="0" u="none" dirty="0">
                          <a:solidFill>
                            <a:srgbClr val="333333"/>
                          </a:solidFill>
                          <a:latin typeface="Calibri Light"/>
                        </a:rPr>
                        <a:t>. </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149</a:t>
            </a:fld>
            <a:endParaRPr lang="de-DE" altLang="de-DE">
              <a:latin typeface="+mn-lt"/>
            </a:endParaRPr>
          </a:p>
        </p:txBody>
      </p:sp>
      <p:graphicFrame>
        <p:nvGraphicFramePr>
          <p:cNvPr id="9" name="Group 42"/>
          <p:cNvGraphicFramePr>
            <a:graphicFrameLocks noGrp="1"/>
          </p:cNvGraphicFramePr>
          <p:nvPr>
            <p:extLst>
              <p:ext uri="{D42A27DB-BD31-4B8C-83A1-F6EECF244321}">
                <p14:modId xmlns:p14="http://schemas.microsoft.com/office/powerpoint/2010/main" val="1529627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150</a:t>
            </a:fld>
            <a:endParaRPr lang="de-DE" altLang="de-DE">
              <a:latin typeface="+mn-lt"/>
            </a:endParaRPr>
          </a:p>
        </p:txBody>
      </p:sp>
      <p:graphicFrame>
        <p:nvGraphicFramePr>
          <p:cNvPr id="9" name="Group 42"/>
          <p:cNvGraphicFramePr>
            <a:graphicFrameLocks noGrp="1"/>
          </p:cNvGraphicFramePr>
          <p:nvPr>
            <p:extLst>
              <p:ext uri="{D42A27DB-BD31-4B8C-83A1-F6EECF244321}">
                <p14:modId xmlns:p14="http://schemas.microsoft.com/office/powerpoint/2010/main" val="332979285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“Plapolanje zastave” </a:t>
                      </a:r>
                      <a:r>
                        <a:rPr kumimoji="0" lang="en-US" sz="1800" b="0" i="0" u="none" strike="noStrike" cap="none" normalizeH="0" baseline="0" dirty="0">
                          <a:ln>
                            <a:noFill/>
                          </a:ln>
                          <a:solidFill>
                            <a:srgbClr val="333333"/>
                          </a:solidFill>
                          <a:effectLst/>
                          <a:latin typeface="Calibri Light"/>
                          <a:cs typeface="Times New Roman" pitchFamily="18" charset="0"/>
                        </a:rPr>
                        <a:t>je </a:t>
                      </a:r>
                      <a:r>
                        <a:rPr kumimoji="0" lang="en-US" sz="1800" b="0" i="0" u="none" strike="noStrike" cap="none" normalizeH="0" baseline="0" dirty="0" err="1">
                          <a:ln>
                            <a:noFill/>
                          </a:ln>
                          <a:solidFill>
                            <a:srgbClr val="333333"/>
                          </a:solidFill>
                          <a:effectLst/>
                          <a:latin typeface="Calibri Light"/>
                          <a:cs typeface="Times New Roman" pitchFamily="18" charset="0"/>
                        </a:rPr>
                        <a:t>nemogoče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luni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brez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zvezd</a:t>
                      </a:r>
                      <a:r>
                        <a:rPr kumimoji="0" lang="en-US" sz="1800" b="0" i="0" u="none" strike="noStrike" cap="none" normalizeH="0" baseline="0" dirty="0">
                          <a:ln>
                            <a:noFill/>
                          </a:ln>
                          <a:solidFill>
                            <a:srgbClr val="333333"/>
                          </a:solidFill>
                          <a:effectLst/>
                          <a:latin typeface="Calibri Light"/>
                          <a:cs typeface="Times New Roman" pitchFamily="18" charset="0"/>
                        </a:rPr>
                        <a:t> in </a:t>
                      </a:r>
                      <a:r>
                        <a:rPr kumimoji="0" lang="en-US" sz="1800" b="0" i="0" u="none" strike="noStrike" cap="none" normalizeH="0" baseline="0" dirty="0" err="1">
                          <a:ln>
                            <a:noFill/>
                          </a:ln>
                          <a:solidFill>
                            <a:srgbClr val="333333"/>
                          </a:solidFill>
                          <a:effectLst/>
                          <a:latin typeface="Calibri Light"/>
                          <a:cs typeface="Times New Roman" pitchFamily="18" charset="0"/>
                        </a:rPr>
                        <a:t>različne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sence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nakazujejo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produkcijo</a:t>
                      </a:r>
                      <a:r>
                        <a:rPr kumimoji="0" lang="en-US" sz="1800" b="0" i="0" u="none" strike="noStrike" cap="none" normalizeH="0" baseline="0" dirty="0">
                          <a:ln>
                            <a:noFill/>
                          </a:ln>
                          <a:solidFill>
                            <a:srgbClr val="333333"/>
                          </a:solidFill>
                          <a:effectLst/>
                          <a:latin typeface="Calibri Light"/>
                          <a:cs typeface="Times New Roman" pitchFamily="18" charset="0"/>
                        </a:rPr>
                        <a:t> v </a:t>
                      </a:r>
                      <a:r>
                        <a:rPr kumimoji="0" lang="en-US" sz="1800" b="0" i="0" u="none" strike="noStrike" cap="none" normalizeH="0" baseline="0" dirty="0" err="1">
                          <a:ln>
                            <a:noFill/>
                          </a:ln>
                          <a:solidFill>
                            <a:srgbClr val="333333"/>
                          </a:solidFill>
                          <a:effectLst/>
                          <a:latin typeface="Calibri Light"/>
                          <a:cs typeface="Times New Roman" pitchFamily="18" charset="0"/>
                        </a:rPr>
                        <a:t>filmskem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Radijsko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sporočilo</a:t>
                      </a:r>
                      <a:r>
                        <a:rPr kumimoji="0" lang="en-US" sz="1800" b="0" i="0" u="none" strike="noStrike" cap="none" normalizeH="0" baseline="0">
                          <a:ln>
                            <a:noFill/>
                          </a:ln>
                          <a:solidFill>
                            <a:srgbClr val="333333"/>
                          </a:solidFill>
                          <a:effectLst/>
                          <a:latin typeface="Calibri Light"/>
                          <a:cs typeface="Times New Roman" pitchFamily="18" charset="0"/>
                        </a:rPr>
                        <a:t> astronavta 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Prehitro</a:t>
                      </a:r>
                      <a:r>
                        <a:rPr kumimoji="0" lang="en-US" sz="1800" b="0" i="0" u="none" strike="noStrike" cap="none" normalizeH="0" baseline="0" dirty="0">
                          <a:ln>
                            <a:noFill/>
                          </a:ln>
                          <a:solidFill>
                            <a:srgbClr val="333333"/>
                          </a:solidFill>
                          <a:effectLst/>
                          <a:latin typeface="Calibri Light"/>
                          <a:cs typeface="Times New Roman" pitchFamily="18" charset="0"/>
                        </a:rPr>
                        <a:t> se je </a:t>
                      </a:r>
                      <a:r>
                        <a:rPr kumimoji="0" lang="en-US" sz="1800" b="0" i="0" u="none" strike="noStrike" cap="none" normalizeH="0" baseline="0" dirty="0" err="1">
                          <a:ln>
                            <a:noFill/>
                          </a:ln>
                          <a:solidFill>
                            <a:srgbClr val="333333"/>
                          </a:solidFill>
                          <a:effectLst/>
                          <a:latin typeface="Calibri Light"/>
                          <a:cs typeface="Times New Roman" pitchFamily="18" charset="0"/>
                        </a:rPr>
                        <a:t>odzval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zadnji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stavek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Radijski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potrebujejo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več</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prenos</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zemlje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ga</a:t>
                      </a:r>
                      <a:r>
                        <a:rPr kumimoji="0" lang="en-US" sz="1800" b="0" i="0" u="none" strike="noStrike" cap="none" normalizeH="0" baseline="0" dirty="0">
                          <a:ln>
                            <a:noFill/>
                          </a:ln>
                          <a:solidFill>
                            <a:srgbClr val="333333"/>
                          </a:solidFill>
                          <a:effectLst/>
                          <a:latin typeface="Calibri Light"/>
                          <a:cs typeface="Times New Roman" pitchFamily="18" charset="0"/>
                        </a:rPr>
                        <a:t> je Armstrong </a:t>
                      </a:r>
                      <a:r>
                        <a:rPr kumimoji="0" lang="en-US" sz="1800" b="0" i="0" u="none" strike="noStrike" cap="none" normalizeH="0" baseline="0" dirty="0" err="1">
                          <a:ln>
                            <a:noFill/>
                          </a:ln>
                          <a:solidFill>
                            <a:srgbClr val="333333"/>
                          </a:solidFill>
                          <a:effectLst/>
                          <a:latin typeface="Calibri Light"/>
                          <a:cs typeface="Times New Roman" pitchFamily="18" charset="0"/>
                        </a:rPr>
                        <a:t>potreboval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151</a:t>
            </a:fld>
            <a:endParaRPr lang="de-DE" altLang="de-DE">
              <a:latin typeface="+mn-lt"/>
            </a:endParaRPr>
          </a:p>
        </p:txBody>
      </p:sp>
      <p:graphicFrame>
        <p:nvGraphicFramePr>
          <p:cNvPr id="9" name="Group 27"/>
          <p:cNvGraphicFramePr>
            <a:graphicFrameLocks noGrp="1"/>
          </p:cNvGraphicFramePr>
          <p:nvPr>
            <p:extLst>
              <p:ext uri="{D42A27DB-BD31-4B8C-83A1-F6EECF244321}">
                <p14:modId xmlns:p14="http://schemas.microsoft.com/office/powerpoint/2010/main" val="23221030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 </a:t>
                      </a:r>
                      <a:r>
                        <a:rPr kumimoji="0" lang="de-DE" sz="1800" b="1" i="0" u="none" strike="noStrike" cap="none" normalizeH="0" baseline="0" dirty="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152</a:t>
            </a:fld>
            <a:endParaRPr lang="de-DE" altLang="de-DE">
              <a:latin typeface="+mn-lt"/>
            </a:endParaRPr>
          </a:p>
        </p:txBody>
      </p:sp>
      <p:graphicFrame>
        <p:nvGraphicFramePr>
          <p:cNvPr id="9" name="Group 27"/>
          <p:cNvGraphicFramePr>
            <a:graphicFrameLocks noGrp="1"/>
          </p:cNvGraphicFramePr>
          <p:nvPr>
            <p:extLst>
              <p:ext uri="{D42A27DB-BD31-4B8C-83A1-F6EECF244321}">
                <p14:modId xmlns:p14="http://schemas.microsoft.com/office/powerpoint/2010/main" val="37392923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Za</a:t>
                      </a:r>
                      <a:r>
                        <a:rPr kumimoji="0" lang="es-ES" sz="2000" b="0" i="0" u="none" strike="noStrike" cap="none" normalizeH="0" baseline="0" dirty="0">
                          <a:ln>
                            <a:noFill/>
                          </a:ln>
                          <a:solidFill>
                            <a:srgbClr val="333333"/>
                          </a:solidFill>
                          <a:effectLst/>
                          <a:latin typeface="Calibri Light"/>
                        </a:rPr>
                        <a:t> in </a:t>
                      </a:r>
                      <a:r>
                        <a:rPr kumimoji="0" lang="es-ES" sz="2000" b="0" i="0" u="none" strike="noStrike" cap="none" normalizeH="0" baseline="0" dirty="0" err="1">
                          <a:ln>
                            <a:noFill/>
                          </a:ln>
                          <a:solidFill>
                            <a:srgbClr val="333333"/>
                          </a:solidFill>
                          <a:effectLst/>
                          <a:latin typeface="Calibri Light"/>
                        </a:rPr>
                        <a:t>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Zastava</a:t>
                      </a:r>
                      <a:r>
                        <a:rPr lang="en-US" sz="1800" b="0" i="0" u="none" dirty="0">
                          <a:solidFill>
                            <a:srgbClr val="333333"/>
                          </a:solidFill>
                          <a:latin typeface="Calibri Light"/>
                        </a:rPr>
                        <a:t> je </a:t>
                      </a:r>
                      <a:r>
                        <a:rPr lang="en-US" sz="1800" b="0" i="0" u="none" dirty="0" err="1">
                          <a:solidFill>
                            <a:srgbClr val="333333"/>
                          </a:solidFill>
                          <a:latin typeface="Calibri Light"/>
                        </a:rPr>
                        <a:t>zaplapolala</a:t>
                      </a:r>
                      <a:r>
                        <a:rPr lang="en-US" sz="1800" b="0" i="0" u="none" dirty="0">
                          <a:solidFill>
                            <a:srgbClr val="333333"/>
                          </a:solidFill>
                          <a:latin typeface="Calibri Light"/>
                        </a:rPr>
                        <a:t> </a:t>
                      </a:r>
                      <a:r>
                        <a:rPr lang="en-US" sz="1800" b="0" i="0" u="none" dirty="0" err="1">
                          <a:solidFill>
                            <a:srgbClr val="333333"/>
                          </a:solidFill>
                          <a:latin typeface="Calibri Light"/>
                        </a:rPr>
                        <a:t>zaradi</a:t>
                      </a:r>
                      <a:r>
                        <a:rPr lang="en-US" sz="1800" b="0" i="0" u="none" dirty="0">
                          <a:solidFill>
                            <a:srgbClr val="333333"/>
                          </a:solidFill>
                          <a:latin typeface="Calibri Light"/>
                        </a:rPr>
                        <a:t> </a:t>
                      </a:r>
                      <a:r>
                        <a:rPr lang="en-US" sz="1800" b="0" i="0" u="none" dirty="0" err="1">
                          <a:solidFill>
                            <a:srgbClr val="333333"/>
                          </a:solidFill>
                          <a:latin typeface="Calibri Light"/>
                        </a:rPr>
                        <a:t>zgornje</a:t>
                      </a:r>
                      <a:r>
                        <a:rPr lang="en-US" sz="1800" b="0" i="0" u="none" dirty="0">
                          <a:solidFill>
                            <a:srgbClr val="333333"/>
                          </a:solidFill>
                          <a:latin typeface="Calibri Light"/>
                        </a:rPr>
                        <a:t> </a:t>
                      </a:r>
                      <a:r>
                        <a:rPr lang="en-US" sz="1800" b="0" i="0" u="none" dirty="0" err="1">
                          <a:solidFill>
                            <a:srgbClr val="333333"/>
                          </a:solidFill>
                          <a:latin typeface="Calibri Light"/>
                        </a:rPr>
                        <a:t>podporne</a:t>
                      </a:r>
                      <a:r>
                        <a:rPr lang="en-US" sz="1800" b="0" i="0" u="none" dirty="0">
                          <a:solidFill>
                            <a:srgbClr val="333333"/>
                          </a:solidFill>
                          <a:latin typeface="Calibri Light"/>
                        </a:rPr>
                        <a:t> </a:t>
                      </a:r>
                      <a:r>
                        <a:rPr lang="en-US" sz="1800" b="0" i="0" u="none" dirty="0" err="1">
                          <a:solidFill>
                            <a:srgbClr val="333333"/>
                          </a:solidFill>
                          <a:latin typeface="Calibri Light"/>
                        </a:rPr>
                        <a:t>prečke</a:t>
                      </a:r>
                      <a:r>
                        <a:rPr lang="en-US" sz="1800" b="0" i="0" u="none" dirty="0">
                          <a:solidFill>
                            <a:srgbClr val="333333"/>
                          </a:solidFill>
                          <a:latin typeface="Calibri Light"/>
                        </a:rPr>
                        <a:t>, </a:t>
                      </a:r>
                      <a:r>
                        <a:rPr lang="en-US" sz="1800" b="0" i="0" u="none" dirty="0" err="1">
                          <a:solidFill>
                            <a:srgbClr val="333333"/>
                          </a:solidFill>
                          <a:latin typeface="Calibri Light"/>
                        </a:rPr>
                        <a:t>ko</a:t>
                      </a:r>
                      <a:r>
                        <a:rPr lang="en-US" sz="1800" b="0" i="0" u="none" dirty="0">
                          <a:solidFill>
                            <a:srgbClr val="333333"/>
                          </a:solidFill>
                          <a:latin typeface="Calibri Light"/>
                        </a:rPr>
                        <a:t> je </a:t>
                      </a:r>
                      <a:r>
                        <a:rPr lang="en-US" sz="1800" b="0" i="0" u="none" dirty="0" err="1">
                          <a:solidFill>
                            <a:srgbClr val="333333"/>
                          </a:solidFill>
                          <a:latin typeface="Calibri Light"/>
                        </a:rPr>
                        <a:t>astronavt</a:t>
                      </a:r>
                      <a:r>
                        <a:rPr lang="en-US" sz="1800" b="0" i="0" u="none" dirty="0">
                          <a:solidFill>
                            <a:srgbClr val="333333"/>
                          </a:solidFill>
                          <a:latin typeface="Calibri Light"/>
                        </a:rPr>
                        <a:t> </a:t>
                      </a:r>
                      <a:r>
                        <a:rPr lang="en-US" sz="1800" b="0" i="0" u="none" dirty="0" err="1">
                          <a:solidFill>
                            <a:srgbClr val="333333"/>
                          </a:solidFill>
                          <a:latin typeface="Calibri Light"/>
                        </a:rPr>
                        <a:t>palico</a:t>
                      </a:r>
                      <a:r>
                        <a:rPr lang="en-US" sz="1800" b="0" i="0" u="none" dirty="0">
                          <a:solidFill>
                            <a:srgbClr val="333333"/>
                          </a:solidFill>
                          <a:latin typeface="Calibri Light"/>
                        </a:rPr>
                        <a:t> </a:t>
                      </a:r>
                      <a:r>
                        <a:rPr lang="en-US" sz="1800" b="0" i="0" u="none" dirty="0" err="1">
                          <a:solidFill>
                            <a:srgbClr val="333333"/>
                          </a:solidFill>
                          <a:latin typeface="Calibri Light"/>
                        </a:rPr>
                        <a:t>zapičil</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lunino</a:t>
                      </a:r>
                      <a:r>
                        <a:rPr lang="en-US" sz="1800" b="0" i="0" u="none" dirty="0">
                          <a:solidFill>
                            <a:srgbClr val="333333"/>
                          </a:solidFill>
                          <a:latin typeface="Calibri Light"/>
                        </a:rPr>
                        <a:t> </a:t>
                      </a:r>
                      <a:r>
                        <a:rPr lang="en-US" sz="1800" b="0" i="0" u="none" dirty="0" err="1">
                          <a:solidFill>
                            <a:srgbClr val="333333"/>
                          </a:solidFill>
                          <a:latin typeface="Calibri Light"/>
                        </a:rPr>
                        <a:t>površino</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Nočne</a:t>
                      </a:r>
                      <a:r>
                        <a:rPr lang="en-US" sz="1800" b="0" i="0" u="none" dirty="0">
                          <a:solidFill>
                            <a:srgbClr val="333333"/>
                          </a:solidFill>
                          <a:latin typeface="Calibri Light"/>
                        </a:rPr>
                        <a:t> </a:t>
                      </a:r>
                      <a:r>
                        <a:rPr lang="en-US" sz="1800" b="0" i="0" u="none" dirty="0" err="1">
                          <a:solidFill>
                            <a:srgbClr val="333333"/>
                          </a:solidFill>
                          <a:latin typeface="Calibri Light"/>
                        </a:rPr>
                        <a:t>fotografije</a:t>
                      </a:r>
                      <a:r>
                        <a:rPr lang="en-US" sz="1800" b="0" i="0" u="none" dirty="0">
                          <a:solidFill>
                            <a:srgbClr val="333333"/>
                          </a:solidFill>
                          <a:latin typeface="Calibri Light"/>
                        </a:rPr>
                        <a:t> ne </a:t>
                      </a:r>
                      <a:r>
                        <a:rPr lang="en-US" sz="1800" b="0" i="0" u="none" dirty="0" err="1">
                          <a:solidFill>
                            <a:srgbClr val="333333"/>
                          </a:solidFill>
                          <a:latin typeface="Calibri Light"/>
                        </a:rPr>
                        <a:t>morejo</a:t>
                      </a:r>
                      <a:r>
                        <a:rPr lang="en-US" sz="1800" b="0" i="0" u="none" dirty="0">
                          <a:solidFill>
                            <a:srgbClr val="333333"/>
                          </a:solidFill>
                          <a:latin typeface="Calibri Light"/>
                        </a:rPr>
                        <a:t> </a:t>
                      </a:r>
                      <a:r>
                        <a:rPr lang="en-US" sz="1800" b="0" i="0" u="none" dirty="0" err="1">
                          <a:solidFill>
                            <a:srgbClr val="333333"/>
                          </a:solidFill>
                          <a:latin typeface="Calibri Light"/>
                        </a:rPr>
                        <a:t>ujeti</a:t>
                      </a:r>
                      <a:r>
                        <a:rPr lang="en-US" sz="1800" b="0" i="0" u="none" dirty="0">
                          <a:solidFill>
                            <a:srgbClr val="333333"/>
                          </a:solidFill>
                          <a:latin typeface="Calibri Light"/>
                        </a:rPr>
                        <a:t> </a:t>
                      </a:r>
                      <a:r>
                        <a:rPr lang="en-US" sz="1800" b="0" i="0" u="none" dirty="0" err="1">
                          <a:solidFill>
                            <a:srgbClr val="333333"/>
                          </a:solidFill>
                          <a:latin typeface="Calibri Light"/>
                        </a:rPr>
                        <a:t>šibkih</a:t>
                      </a:r>
                      <a:r>
                        <a:rPr lang="en-US" sz="1800" b="0" i="0" u="none" dirty="0">
                          <a:solidFill>
                            <a:srgbClr val="333333"/>
                          </a:solidFill>
                          <a:latin typeface="Calibri Light"/>
                        </a:rPr>
                        <a:t> </a:t>
                      </a:r>
                      <a:r>
                        <a:rPr lang="en-US" sz="1800" b="0" i="0" u="none" dirty="0" err="1">
                          <a:solidFill>
                            <a:srgbClr val="333333"/>
                          </a:solidFill>
                          <a:latin typeface="Calibri Light"/>
                        </a:rPr>
                        <a:t>svetlobnih</a:t>
                      </a:r>
                      <a:r>
                        <a:rPr lang="en-US" sz="1800" b="0" i="0" u="none" dirty="0">
                          <a:solidFill>
                            <a:srgbClr val="333333"/>
                          </a:solidFill>
                          <a:latin typeface="Calibri Light"/>
                        </a:rPr>
                        <a:t> </a:t>
                      </a:r>
                      <a:r>
                        <a:rPr lang="en-US" sz="1800" b="0" i="0" u="none" dirty="0" err="1">
                          <a:solidFill>
                            <a:srgbClr val="333333"/>
                          </a:solidFill>
                          <a:latin typeface="Calibri Light"/>
                        </a:rPr>
                        <a:t>virov</a:t>
                      </a:r>
                      <a:r>
                        <a:rPr lang="en-US" sz="1800" b="0" i="0" u="none" dirty="0">
                          <a:solidFill>
                            <a:srgbClr val="333333"/>
                          </a:solidFill>
                          <a:latin typeface="Calibri Light"/>
                        </a:rPr>
                        <a:t> </a:t>
                      </a:r>
                      <a:r>
                        <a:rPr lang="en-US" sz="1800" b="0" i="0" u="none" dirty="0" err="1">
                          <a:solidFill>
                            <a:srgbClr val="333333"/>
                          </a:solidFill>
                          <a:latin typeface="Calibri Light"/>
                        </a:rPr>
                        <a:t>zaradi</a:t>
                      </a:r>
                      <a:r>
                        <a:rPr lang="en-US" sz="1800" b="0" i="0" u="none" dirty="0">
                          <a:solidFill>
                            <a:srgbClr val="333333"/>
                          </a:solidFill>
                          <a:latin typeface="Calibri Light"/>
                        </a:rPr>
                        <a:t> </a:t>
                      </a:r>
                      <a:r>
                        <a:rPr lang="en-US" sz="1800" b="0" i="0" u="none" dirty="0" err="1">
                          <a:solidFill>
                            <a:srgbClr val="333333"/>
                          </a:solidFill>
                          <a:latin typeface="Calibri Light"/>
                        </a:rPr>
                        <a:t>časa</a:t>
                      </a:r>
                      <a:r>
                        <a:rPr lang="en-US" sz="1800" b="0" i="0" u="none" dirty="0">
                          <a:solidFill>
                            <a:srgbClr val="333333"/>
                          </a:solidFill>
                          <a:latin typeface="Calibri Light"/>
                        </a:rPr>
                        <a:t> </a:t>
                      </a:r>
                      <a:r>
                        <a:rPr lang="en-US" sz="1800" b="0" i="0" u="none" dirty="0" err="1">
                          <a:solidFill>
                            <a:srgbClr val="333333"/>
                          </a:solidFill>
                          <a:latin typeface="Calibri Light"/>
                        </a:rPr>
                        <a:t>izpostavljenja</a:t>
                      </a:r>
                      <a:r>
                        <a:rPr lang="en-US" sz="1800" b="0" i="0" u="none" dirty="0">
                          <a:solidFill>
                            <a:srgbClr val="333333"/>
                          </a:solidFill>
                          <a:latin typeface="Calibri Light"/>
                        </a:rPr>
                        <a:t> </a:t>
                      </a:r>
                      <a:r>
                        <a:rPr lang="en-US" sz="1800" b="0" i="0" u="none" dirty="0" err="1">
                          <a:solidFill>
                            <a:srgbClr val="333333"/>
                          </a:solidFill>
                          <a:latin typeface="Calibri Light"/>
                        </a:rPr>
                        <a:t>pri</a:t>
                      </a:r>
                      <a:r>
                        <a:rPr lang="en-US" sz="1800" b="0" i="0" u="none" dirty="0">
                          <a:solidFill>
                            <a:srgbClr val="333333"/>
                          </a:solidFill>
                          <a:latin typeface="Calibri Light"/>
                        </a:rPr>
                        <a:t> </a:t>
                      </a:r>
                      <a:r>
                        <a:rPr lang="en-US" sz="1800" b="0" i="0" u="none" dirty="0" err="1">
                          <a:solidFill>
                            <a:srgbClr val="333333"/>
                          </a:solidFill>
                          <a:latin typeface="Calibri Light"/>
                        </a:rPr>
                        <a:t>fotografiranju</a:t>
                      </a:r>
                      <a:r>
                        <a:rPr lang="en-US" sz="1800" b="0" i="0" u="none" dirty="0">
                          <a:solidFill>
                            <a:srgbClr val="333333"/>
                          </a:solidFill>
                          <a:latin typeface="Calibri Light"/>
                        </a:rPr>
                        <a:t> </a:t>
                      </a:r>
                      <a:r>
                        <a:rPr lang="en-US" sz="1800" b="0" i="0" u="none" dirty="0">
                          <a:solidFill>
                            <a:srgbClr val="333333"/>
                          </a:solidFill>
                          <a:latin typeface="Times New Roman"/>
                        </a:rPr>
                        <a:t>→</a:t>
                      </a:r>
                      <a:r>
                        <a:rPr lang="en-US" sz="1800" b="0" i="0" u="none" dirty="0">
                          <a:solidFill>
                            <a:srgbClr val="333333"/>
                          </a:solidFill>
                          <a:latin typeface="Calibri Light"/>
                        </a:rPr>
                        <a:t> </a:t>
                      </a:r>
                      <a:r>
                        <a:rPr lang="en-US" sz="1800" b="0" i="0" u="none" dirty="0" err="1">
                          <a:solidFill>
                            <a:srgbClr val="333333"/>
                          </a:solidFill>
                          <a:latin typeface="Calibri Light"/>
                        </a:rPr>
                        <a:t>ni</a:t>
                      </a:r>
                      <a:r>
                        <a:rPr lang="en-US" sz="1800" b="0" i="0" u="none" dirty="0">
                          <a:solidFill>
                            <a:srgbClr val="333333"/>
                          </a:solidFill>
                          <a:latin typeface="Calibri Light"/>
                        </a:rPr>
                        <a:t> </a:t>
                      </a:r>
                      <a:r>
                        <a:rPr lang="en-US" sz="1800" b="0" i="0" u="none" dirty="0" err="1">
                          <a:solidFill>
                            <a:srgbClr val="333333"/>
                          </a:solidFill>
                          <a:latin typeface="Calibri Light"/>
                        </a:rPr>
                        <a:t>zvezd</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Neravna</a:t>
                      </a:r>
                      <a:r>
                        <a:rPr lang="en-US" sz="1800" b="0" i="0" u="none" dirty="0">
                          <a:solidFill>
                            <a:srgbClr val="333333"/>
                          </a:solidFill>
                          <a:latin typeface="Calibri Light"/>
                        </a:rPr>
                        <a:t> </a:t>
                      </a:r>
                      <a:r>
                        <a:rPr lang="en-US" sz="1800" b="0" i="0" u="none" dirty="0" err="1">
                          <a:solidFill>
                            <a:srgbClr val="333333"/>
                          </a:solidFill>
                          <a:latin typeface="Calibri Light"/>
                        </a:rPr>
                        <a:t>tla</a:t>
                      </a:r>
                      <a:r>
                        <a:rPr lang="en-US" sz="1800" b="0" i="0" u="none" dirty="0">
                          <a:solidFill>
                            <a:srgbClr val="333333"/>
                          </a:solidFill>
                          <a:latin typeface="Calibri Light"/>
                        </a:rPr>
                        <a:t> lune so </a:t>
                      </a:r>
                      <a:r>
                        <a:rPr lang="en-US" sz="1800" b="0" i="0" u="none" dirty="0" err="1">
                          <a:solidFill>
                            <a:srgbClr val="333333"/>
                          </a:solidFill>
                          <a:latin typeface="Calibri Light"/>
                        </a:rPr>
                        <a:t>povzročila</a:t>
                      </a:r>
                      <a:r>
                        <a:rPr lang="en-US" sz="1800" b="0" i="0" u="none" dirty="0">
                          <a:solidFill>
                            <a:srgbClr val="333333"/>
                          </a:solidFill>
                          <a:latin typeface="Calibri Light"/>
                        </a:rPr>
                        <a:t> </a:t>
                      </a:r>
                      <a:r>
                        <a:rPr lang="en-US" sz="1800" b="0" i="0" u="none" dirty="0" err="1">
                          <a:solidFill>
                            <a:srgbClr val="333333"/>
                          </a:solidFill>
                          <a:latin typeface="Calibri Light"/>
                        </a:rPr>
                        <a:t>različne</a:t>
                      </a:r>
                      <a:r>
                        <a:rPr lang="en-US" sz="1800" b="0" i="0" u="none" dirty="0">
                          <a:solidFill>
                            <a:srgbClr val="333333"/>
                          </a:solidFill>
                          <a:latin typeface="Calibri Light"/>
                        </a:rPr>
                        <a:t> </a:t>
                      </a:r>
                      <a:r>
                        <a:rPr lang="en-US" sz="1800" b="0" i="0" u="none" dirty="0" err="1">
                          <a:solidFill>
                            <a:srgbClr val="333333"/>
                          </a:solidFill>
                          <a:latin typeface="Calibri Light"/>
                        </a:rPr>
                        <a:t>sence</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Intervju</a:t>
                      </a:r>
                      <a:r>
                        <a:rPr lang="en-US" sz="1800" b="0" i="0" u="none" dirty="0">
                          <a:solidFill>
                            <a:srgbClr val="333333"/>
                          </a:solidFill>
                          <a:latin typeface="Calibri Light"/>
                        </a:rPr>
                        <a:t> je </a:t>
                      </a:r>
                      <a:r>
                        <a:rPr lang="en-US" sz="1800" b="0" i="0" u="none" dirty="0" err="1">
                          <a:solidFill>
                            <a:srgbClr val="333333"/>
                          </a:solidFill>
                          <a:latin typeface="Calibri Light"/>
                        </a:rPr>
                        <a:t>bil</a:t>
                      </a:r>
                      <a:r>
                        <a:rPr lang="en-US" sz="1800" b="0" i="0" u="none" dirty="0">
                          <a:solidFill>
                            <a:srgbClr val="333333"/>
                          </a:solidFill>
                          <a:latin typeface="Calibri Light"/>
                        </a:rPr>
                        <a:t> </a:t>
                      </a:r>
                      <a:r>
                        <a:rPr lang="en-US" sz="1800" b="0" i="0" u="none" dirty="0" err="1">
                          <a:solidFill>
                            <a:srgbClr val="333333"/>
                          </a:solidFill>
                          <a:latin typeface="Calibri Light"/>
                        </a:rPr>
                        <a:t>popravljen</a:t>
                      </a:r>
                      <a:r>
                        <a:rPr lang="en-US" sz="1800" b="0" i="0" u="none" dirty="0">
                          <a:solidFill>
                            <a:srgbClr val="333333"/>
                          </a:solidFill>
                          <a:latin typeface="Calibri Light"/>
                        </a:rPr>
                        <a:t> </a:t>
                      </a:r>
                      <a:r>
                        <a:rPr lang="en-US" sz="1800" b="0" i="0" u="none" dirty="0" err="1">
                          <a:solidFill>
                            <a:srgbClr val="333333"/>
                          </a:solidFill>
                          <a:latin typeface="Calibri Light"/>
                        </a:rPr>
                        <a:t>tako</a:t>
                      </a:r>
                      <a:r>
                        <a:rPr lang="en-US" sz="1800" b="0" i="0" u="none" dirty="0">
                          <a:solidFill>
                            <a:srgbClr val="333333"/>
                          </a:solidFill>
                          <a:latin typeface="Calibri Light"/>
                        </a:rPr>
                        <a:t>, da je </a:t>
                      </a:r>
                      <a:r>
                        <a:rPr lang="en-US" sz="1800" b="0" i="0" u="none" dirty="0" err="1">
                          <a:solidFill>
                            <a:srgbClr val="333333"/>
                          </a:solidFill>
                          <a:latin typeface="Calibri Light"/>
                        </a:rPr>
                        <a:t>pokril</a:t>
                      </a:r>
                      <a:r>
                        <a:rPr lang="en-US" sz="1800" b="0" i="0" u="none" dirty="0">
                          <a:solidFill>
                            <a:srgbClr val="333333"/>
                          </a:solidFill>
                          <a:latin typeface="Calibri Light"/>
                        </a:rPr>
                        <a:t> </a:t>
                      </a:r>
                      <a:r>
                        <a:rPr lang="en-US" sz="1800" b="0" i="0" u="none" dirty="0" err="1">
                          <a:solidFill>
                            <a:srgbClr val="333333"/>
                          </a:solidFill>
                          <a:latin typeface="Calibri Light"/>
                        </a:rPr>
                        <a:t>časovno</a:t>
                      </a:r>
                      <a:r>
                        <a:rPr lang="en-US" sz="1800" b="0" i="0" u="none" dirty="0">
                          <a:solidFill>
                            <a:srgbClr val="333333"/>
                          </a:solidFill>
                          <a:latin typeface="Calibri Light"/>
                        </a:rPr>
                        <a:t> </a:t>
                      </a:r>
                      <a:r>
                        <a:rPr lang="en-US" sz="1800" b="0" i="0" u="none" dirty="0" err="1">
                          <a:solidFill>
                            <a:srgbClr val="333333"/>
                          </a:solidFill>
                          <a:latin typeface="Calibri Light"/>
                        </a:rPr>
                        <a:t>razliko</a:t>
                      </a:r>
                      <a:r>
                        <a:rPr lang="en-US" sz="1800" b="0" i="0" u="none" dirty="0">
                          <a:solidFill>
                            <a:srgbClr val="333333"/>
                          </a:solidFill>
                          <a:latin typeface="Calibri Light"/>
                        </a:rPr>
                        <a:t> med </a:t>
                      </a:r>
                      <a:r>
                        <a:rPr lang="en-US" sz="1800" b="0" i="0" u="none" dirty="0" err="1">
                          <a:solidFill>
                            <a:srgbClr val="333333"/>
                          </a:solidFill>
                          <a:latin typeface="Calibri Light"/>
                        </a:rPr>
                        <a:t>Nixonovim</a:t>
                      </a:r>
                      <a:r>
                        <a:rPr lang="en-US" sz="1800" b="0" i="0" u="none" dirty="0">
                          <a:solidFill>
                            <a:srgbClr val="333333"/>
                          </a:solidFill>
                          <a:latin typeface="Calibri Light"/>
                        </a:rPr>
                        <a:t> in </a:t>
                      </a:r>
                      <a:r>
                        <a:rPr lang="en-US" sz="1800" b="0" i="0" u="none" dirty="0" err="1">
                          <a:solidFill>
                            <a:srgbClr val="333333"/>
                          </a:solidFill>
                          <a:latin typeface="Calibri Light"/>
                        </a:rPr>
                        <a:t>Armstrongovim</a:t>
                      </a:r>
                      <a:r>
                        <a:rPr lang="en-US" sz="1800" b="0" i="0" u="none" dirty="0">
                          <a:solidFill>
                            <a:srgbClr val="333333"/>
                          </a:solidFill>
                          <a:latin typeface="Calibri Light"/>
                        </a:rPr>
                        <a:t> </a:t>
                      </a:r>
                      <a:r>
                        <a:rPr lang="en-US" sz="1800" b="0" i="0" u="none" dirty="0" err="1">
                          <a:solidFill>
                            <a:srgbClr val="333333"/>
                          </a:solidFill>
                          <a:latin typeface="Calibri Light"/>
                        </a:rPr>
                        <a:t>pogovorom</a:t>
                      </a:r>
                      <a:r>
                        <a:rPr lang="en-US" sz="1800" b="0" i="0" u="none" dirty="0">
                          <a:solidFill>
                            <a:srgbClr val="333333"/>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153</a:t>
            </a:fld>
            <a:endParaRPr lang="de-DE" altLang="de-DE">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4"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Je bil pristanek na luni prirejen s strani ameriške vlade? </a:t>
            </a:r>
            <a:endParaRPr lang="de-DE" sz="2200" dirty="0">
              <a:solidFill>
                <a:srgbClr val="000000"/>
              </a:solidFill>
              <a:latin typeface="Calibri Light"/>
              <a:ea typeface="ＭＳ Ｐゴシック" panose="020B0600070205080204" pitchFamily="34" charset="-128"/>
            </a:endParaRPr>
          </a:p>
        </p:txBody>
      </p:sp>
      <p:sp>
        <p:nvSpPr>
          <p:cNvPr id="15"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Vir: Nemška televizijska postaja ZDF: “ Vorsicht Verschwörung” (Pazite se zarot)</a:t>
            </a:r>
            <a:endParaRPr lang="de-DE" altLang="de-DE" sz="1200" dirty="0">
              <a:latin typeface="+mj-lt"/>
            </a:endParaRPr>
          </a:p>
        </p:txBody>
      </p:sp>
      <p:sp>
        <p:nvSpPr>
          <p:cNvPr id="16"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Režiser Roland Emmerich (Dan neodvisnosti):</a:t>
            </a:r>
            <a:br>
              <a:rPr lang="en-US" altLang="de-DE" sz="2400">
                <a:latin typeface="Calibri Light"/>
              </a:rPr>
            </a:br>
            <a:r>
              <a:rPr lang="en-US" altLang="de-DE" sz="2400">
                <a:latin typeface="Calibri Light"/>
              </a:rPr>
              <a:t>“Pristanek na luni (…) je bil preveč pristen. Tako stvar je bilo v 60. letih prejšnjega stoletja nemogoče potvoriti. Tudi z današnjo opremo bi to predstavljalo težave.”</a:t>
            </a:r>
            <a:endParaRPr lang="de-DE" altLang="de-DE" sz="2400" i="1" dirty="0">
              <a:latin typeface="Calibri Ligh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Kako so se ta moderna legenda in druge teorije zarote razvile?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100000"/>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154</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Kako so se ta moderna legenda in druge teorije zarote razvile?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pPr>
            <a:r>
              <a:rPr lang="sl-SI" altLang="de-DE" sz="2400">
                <a:solidFill>
                  <a:srgbClr val="333333"/>
                </a:solidFill>
              </a:rPr>
              <a:t>Pogosto so bolj vznemirljive od realnosti</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Temeljijo na trditvah, ki jih je težko preveriti in</a:t>
            </a:r>
            <a:r>
              <a:rPr lang="en-US" altLang="de-DE" sz="2400" dirty="0">
                <a:solidFill>
                  <a:srgbClr val="333333"/>
                </a:solidFill>
              </a:rPr>
              <a:t> </a:t>
            </a:r>
            <a:r>
              <a:rPr lang="sl-SI" altLang="de-DE" sz="2400" dirty="0">
                <a:solidFill>
                  <a:srgbClr val="333333"/>
                </a:solidFill>
              </a:rPr>
              <a:t>jim ljudje zlahka verjamejo</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plapolanje zastave kaže na to, da je bila slika posneta na Zemlji</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Prikrivanje drugačnih razlag</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nebo brez zvezd lahko razložijo tehnične omejitve nočne fotografije</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Moderne legende vzamejo dejstva iz konteksta</a:t>
            </a:r>
            <a:r>
              <a:rPr lang="en-US" altLang="de-DE" sz="2400" dirty="0">
                <a:solidFill>
                  <a:srgbClr val="333333"/>
                </a:solidFill>
              </a:rPr>
              <a:t> </a:t>
            </a:r>
            <a:r>
              <a:rPr lang="sl-SI" altLang="de-DE" sz="2400" dirty="0">
                <a:solidFill>
                  <a:srgbClr val="333333"/>
                </a:solidFill>
              </a:rPr>
              <a:t>in jih napihnejo čez vse meje.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155</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6849</Words>
  <Application>Microsoft Office PowerPoint</Application>
  <PresentationFormat>Benutzerdefiniert</PresentationFormat>
  <Paragraphs>1259</Paragraphs>
  <Slides>155</Slides>
  <Notes>155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155</vt:i4>
      </vt:variant>
    </vt:vector>
  </HeadingPairs>
  <TitlesOfParts>
    <vt:vector size="163" baseType="lpstr">
      <vt:lpstr>Calibri</vt:lpstr>
      <vt:lpstr>Times New Roman</vt:lpstr>
      <vt:lpstr>Verdana</vt:lpstr>
      <vt:lpstr>Arial</vt:lpstr>
      <vt:lpstr>WingDings</vt:lpstr>
      <vt:lpstr>Symbol</vt:lpstr>
      <vt:lpstr>Calibri Light</vt:lpstr>
      <vt:lpstr>UKE_PPT-Vorlage_16zu9</vt:lpstr>
      <vt:lpstr>MCT 2 A – Prehitro zaključevanje I</vt:lpstr>
      <vt:lpstr>Prehitro zaključevanje</vt:lpstr>
      <vt:lpstr>Prehitro zaključevanje</vt:lpstr>
      <vt:lpstr>Prehitro zaključevanje</vt:lpstr>
      <vt:lpstr>Prehitro zaključevanje</vt:lpstr>
      <vt:lpstr>Prehitro zaključevanje</vt:lpstr>
      <vt:lpstr>Zaključevanje brez 100% zanesljivih dokazov</vt:lpstr>
      <vt:lpstr>Zaključevanje brez 100% zanesljivih dokazov</vt:lpstr>
      <vt:lpstr>Zaključevanje brez 100% zanesljivih dokazov</vt:lpstr>
      <vt:lpstr>Prehitro zaključevanje “v akciji”</vt:lpstr>
      <vt:lpstr>Prehitro zaključevanje “v akciji”</vt:lpstr>
      <vt:lpstr>Prehitro zaključevanje “v akciji”</vt:lpstr>
      <vt:lpstr>Prehitro zaključevanje “v akciji” - moderne legende - (za alternativo vajo poglejte na konec predstavitve)</vt:lpstr>
      <vt:lpstr>Prehitro zaključevanje “v akciji” - moderne legende -</vt:lpstr>
      <vt:lpstr>Prehitro zaključevanje “v akciji” - moderne legende -</vt:lpstr>
      <vt:lpstr>Prehitro zaključevanje “v akciji” - moderne legende -</vt:lpstr>
      <vt:lpstr>Kako so se ta moderna legenda in druge teorije zarote razvile?</vt:lpstr>
      <vt:lpstr>Kako so se ta moderna legenda in druge teorije zarote razvile?</vt:lpstr>
      <vt:lpstr>Kako so se ta moderna legenda in druge teorije zarote razvile?</vt:lpstr>
      <vt:lpstr>Zakaj to počnemo?</vt:lpstr>
      <vt:lpstr>Zakaj to počnemo?</vt:lpstr>
      <vt:lpstr>Kako prehitro zaključevanje vodi do napačnih zaključkov med psihozo – primeri</vt:lpstr>
      <vt:lpstr>Naloga (1)</vt:lpstr>
      <vt:lpstr>Naloga (1)</vt:lpstr>
      <vt:lpstr>Naloga (1)</vt:lpstr>
      <vt:lpstr>Slika 1</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2</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3</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4</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5</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Izbirno: video posnetki</vt:lpstr>
      <vt:lpstr>Slika 6</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7</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8</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9</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10</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Naloga 2:</vt:lpstr>
      <vt:lpstr>Kaj vidite?</vt:lpstr>
      <vt:lpstr>Kaj vidite zdaj?</vt:lpstr>
      <vt:lpstr>Kaj vidite?</vt:lpstr>
      <vt:lpstr>Kaj vidite?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Kaj vidite?</vt:lpstr>
      <vt:lpstr>Skušajte najti vse podrobnosti!</vt:lpstr>
      <vt:lpstr>PowerPoint-Präsentation</vt:lpstr>
      <vt:lpstr>Uporaba v vsakdanjem življenju</vt:lpstr>
      <vt:lpstr>Uporaba v vsakdanjem življenju</vt:lpstr>
      <vt:lpstr>Uporaba v vsakdanjem življenju</vt:lpstr>
      <vt:lpstr>Uporaba v vsakdanjem življenju</vt:lpstr>
      <vt:lpstr>Uporaba v vsakdanjem življenju</vt:lpstr>
      <vt:lpstr>Uporaba v vsakdanjem življenju</vt:lpstr>
      <vt:lpstr>Uporaba v vsakdanjem življenju</vt:lpstr>
      <vt:lpstr>Uporaba v vsakdanjem življenju</vt:lpstr>
      <vt:lpstr>Hvala za vašo pozornost!</vt:lpstr>
      <vt:lpstr>PowerPoint-Präsentation</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Kako so se ta moderna legenda in druge teorije zarote razvile?</vt:lpstr>
      <vt:lpstr>Kako so se ta moderna legenda in druge teorije zarote razvile?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461</cp:revision>
  <dcterms:created xsi:type="dcterms:W3CDTF">2002-10-15T10:55:06Z</dcterms:created>
  <dcterms:modified xsi:type="dcterms:W3CDTF">2022-11-09T09:17:25Z</dcterms:modified>
</cp:coreProperties>
</file>