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92"/>
  </p:notesMasterIdLst>
  <p:sldIdLst>
    <p:sldId id="413" r:id="rId2"/>
    <p:sldId id="394" r:id="rId3"/>
    <p:sldId id="417" r:id="rId4"/>
    <p:sldId id="416" r:id="rId5"/>
    <p:sldId id="415" r:id="rId6"/>
    <p:sldId id="414" r:id="rId7"/>
    <p:sldId id="262" r:id="rId8"/>
    <p:sldId id="397" r:id="rId9"/>
    <p:sldId id="423" r:id="rId10"/>
    <p:sldId id="422" r:id="rId11"/>
    <p:sldId id="421" r:id="rId12"/>
    <p:sldId id="420" r:id="rId13"/>
    <p:sldId id="419" r:id="rId14"/>
    <p:sldId id="418" r:id="rId15"/>
    <p:sldId id="349" r:id="rId16"/>
    <p:sldId id="271" r:id="rId17"/>
    <p:sldId id="390" r:id="rId18"/>
    <p:sldId id="391" r:id="rId19"/>
    <p:sldId id="403" r:id="rId20"/>
    <p:sldId id="425" r:id="rId21"/>
    <p:sldId id="424" r:id="rId22"/>
    <p:sldId id="277" r:id="rId23"/>
    <p:sldId id="406" r:id="rId24"/>
    <p:sldId id="279" r:id="rId25"/>
    <p:sldId id="280" r:id="rId26"/>
    <p:sldId id="281" r:id="rId27"/>
    <p:sldId id="282" r:id="rId28"/>
    <p:sldId id="407" r:id="rId29"/>
    <p:sldId id="427" r:id="rId30"/>
    <p:sldId id="426" r:id="rId31"/>
    <p:sldId id="286" r:id="rId32"/>
    <p:sldId id="409" r:id="rId33"/>
    <p:sldId id="429" r:id="rId34"/>
    <p:sldId id="428" r:id="rId35"/>
    <p:sldId id="380" r:id="rId36"/>
    <p:sldId id="432" r:id="rId37"/>
    <p:sldId id="431" r:id="rId38"/>
    <p:sldId id="430" r:id="rId39"/>
    <p:sldId id="381" r:id="rId40"/>
    <p:sldId id="434" r:id="rId41"/>
    <p:sldId id="433" r:id="rId42"/>
    <p:sldId id="297" r:id="rId43"/>
    <p:sldId id="382" r:id="rId44"/>
    <p:sldId id="435" r:id="rId45"/>
    <p:sldId id="300" r:id="rId46"/>
    <p:sldId id="301" r:id="rId47"/>
    <p:sldId id="302" r:id="rId48"/>
    <p:sldId id="303" r:id="rId49"/>
    <p:sldId id="304" r:id="rId50"/>
    <p:sldId id="305" r:id="rId51"/>
    <p:sldId id="43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4" r:id="rId77"/>
    <p:sldId id="335" r:id="rId78"/>
    <p:sldId id="336" r:id="rId79"/>
    <p:sldId id="337" r:id="rId80"/>
    <p:sldId id="338" r:id="rId81"/>
    <p:sldId id="339" r:id="rId82"/>
    <p:sldId id="340" r:id="rId83"/>
    <p:sldId id="439" r:id="rId84"/>
    <p:sldId id="445" r:id="rId85"/>
    <p:sldId id="444" r:id="rId86"/>
    <p:sldId id="441" r:id="rId87"/>
    <p:sldId id="447" r:id="rId88"/>
    <p:sldId id="446" r:id="rId89"/>
    <p:sldId id="443" r:id="rId90"/>
    <p:sldId id="348" r:id="rId91"/>
  </p:sldIdLst>
  <p:sldSz cx="12195175" cy="6858000"/>
  <p:notesSz cx="9144000" cy="6858000"/>
  <p:embeddedFontLst>
    <p:embeddedFont>
      <p:font typeface="Calibri" panose="020F0502020204030204" pitchFamily="34" charset="0"/>
      <p:regular r:id="rId93"/>
      <p:bold r:id="rId94"/>
      <p:italic r:id="rId95"/>
      <p:boldItalic r:id="rId96"/>
    </p:embeddedFont>
    <p:embeddedFont>
      <p:font typeface="Calibri Light" panose="020F0302020204030204" pitchFamily="34" charset="0"/>
      <p:regular r:id="rId97"/>
      <p:italic r:id="rId98"/>
    </p:embeddedFont>
    <p:embeddedFont>
      <p:font typeface="Tamil-Aiswarya" panose="020B0604020202020204"/>
      <p:regular r:id="rId99"/>
    </p:embeddedFont>
  </p:embeddedFontLst>
  <p:defaultTextStyle>
    <a:defPPr>
      <a:defRPr lang="en-US"/>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2780" autoAdjust="0"/>
  </p:normalViewPr>
  <p:slideViewPr>
    <p:cSldViewPr>
      <p:cViewPr varScale="1">
        <p:scale>
          <a:sx n="67" d="100"/>
          <a:sy n="67" d="100"/>
        </p:scale>
        <p:origin x="836" y="44"/>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font" Target="fonts/font7.fntdata"/><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5BCCA00C-CF33-4381-8E14-2C65E94DFCAC}" type="datetimeFigureOut">
              <a:rPr lang="en-US" smtClean="0"/>
              <a:pPr/>
              <a:t>9/29/2022</a:t>
            </a:fld>
            <a:endParaRPr lang="en-IN"/>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D812CD7B-65F1-4D5E-BD41-E8BE96A70817}" type="slidenum">
              <a:rPr lang="en-IN" smtClean="0"/>
              <a:pPr/>
              <a:t>‹Nr.›</a:t>
            </a:fld>
            <a:endParaRPr lang="en-IN"/>
          </a:p>
        </p:txBody>
      </p:sp>
    </p:spTree>
    <p:extLst>
      <p:ext uri="{BB962C8B-B14F-4D97-AF65-F5344CB8AC3E}">
        <p14:creationId xmlns:p14="http://schemas.microsoft.com/office/powerpoint/2010/main" val="323681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a:t>
            </a:fld>
            <a:endParaRPr lang="en-IN"/>
          </a:p>
        </p:txBody>
      </p:sp>
    </p:spTree>
    <p:extLst>
      <p:ext uri="{BB962C8B-B14F-4D97-AF65-F5344CB8AC3E}">
        <p14:creationId xmlns:p14="http://schemas.microsoft.com/office/powerpoint/2010/main" val="60302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a:t>
            </a:fld>
            <a:endParaRPr lang="en-IN"/>
          </a:p>
        </p:txBody>
      </p:sp>
    </p:spTree>
    <p:extLst>
      <p:ext uri="{BB962C8B-B14F-4D97-AF65-F5344CB8AC3E}">
        <p14:creationId xmlns:p14="http://schemas.microsoft.com/office/powerpoint/2010/main" val="1801823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a:t>
            </a:fld>
            <a:endParaRPr lang="en-IN"/>
          </a:p>
        </p:txBody>
      </p:sp>
    </p:spTree>
    <p:extLst>
      <p:ext uri="{BB962C8B-B14F-4D97-AF65-F5344CB8AC3E}">
        <p14:creationId xmlns:p14="http://schemas.microsoft.com/office/powerpoint/2010/main" val="3259530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a:t>
            </a:fld>
            <a:endParaRPr lang="en-IN"/>
          </a:p>
        </p:txBody>
      </p:sp>
    </p:spTree>
    <p:extLst>
      <p:ext uri="{BB962C8B-B14F-4D97-AF65-F5344CB8AC3E}">
        <p14:creationId xmlns:p14="http://schemas.microsoft.com/office/powerpoint/2010/main" val="1453979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a:t>
            </a:fld>
            <a:endParaRPr lang="en-IN"/>
          </a:p>
        </p:txBody>
      </p:sp>
    </p:spTree>
    <p:extLst>
      <p:ext uri="{BB962C8B-B14F-4D97-AF65-F5344CB8AC3E}">
        <p14:creationId xmlns:p14="http://schemas.microsoft.com/office/powerpoint/2010/main" val="1448024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a:t>
            </a:fld>
            <a:endParaRPr lang="en-IN"/>
          </a:p>
        </p:txBody>
      </p:sp>
    </p:spTree>
    <p:extLst>
      <p:ext uri="{BB962C8B-B14F-4D97-AF65-F5344CB8AC3E}">
        <p14:creationId xmlns:p14="http://schemas.microsoft.com/office/powerpoint/2010/main" val="3208625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a:t>
            </a:fld>
            <a:endParaRPr lang="en-IN"/>
          </a:p>
        </p:txBody>
      </p:sp>
    </p:spTree>
    <p:extLst>
      <p:ext uri="{BB962C8B-B14F-4D97-AF65-F5344CB8AC3E}">
        <p14:creationId xmlns:p14="http://schemas.microsoft.com/office/powerpoint/2010/main" val="1326810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9</a:t>
            </a:fld>
            <a:endParaRPr lang="en-IN"/>
          </a:p>
        </p:txBody>
      </p:sp>
    </p:spTree>
    <p:extLst>
      <p:ext uri="{BB962C8B-B14F-4D97-AF65-F5344CB8AC3E}">
        <p14:creationId xmlns:p14="http://schemas.microsoft.com/office/powerpoint/2010/main" val="2556876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10</a:t>
            </a:fld>
            <a:endParaRPr lang="en-IN"/>
          </a:p>
        </p:txBody>
      </p:sp>
    </p:spTree>
    <p:extLst>
      <p:ext uri="{BB962C8B-B14F-4D97-AF65-F5344CB8AC3E}">
        <p14:creationId xmlns:p14="http://schemas.microsoft.com/office/powerpoint/2010/main" val="3821316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11</a:t>
            </a:fld>
            <a:endParaRPr lang="en-IN"/>
          </a:p>
        </p:txBody>
      </p:sp>
    </p:spTree>
    <p:extLst>
      <p:ext uri="{BB962C8B-B14F-4D97-AF65-F5344CB8AC3E}">
        <p14:creationId xmlns:p14="http://schemas.microsoft.com/office/powerpoint/2010/main" val="2040468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12</a:t>
            </a:fld>
            <a:endParaRPr lang="en-IN"/>
          </a:p>
        </p:txBody>
      </p:sp>
    </p:spTree>
    <p:extLst>
      <p:ext uri="{BB962C8B-B14F-4D97-AF65-F5344CB8AC3E}">
        <p14:creationId xmlns:p14="http://schemas.microsoft.com/office/powerpoint/2010/main" val="4139971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13</a:t>
            </a:fld>
            <a:endParaRPr lang="en-IN"/>
          </a:p>
        </p:txBody>
      </p:sp>
    </p:spTree>
    <p:extLst>
      <p:ext uri="{BB962C8B-B14F-4D97-AF65-F5344CB8AC3E}">
        <p14:creationId xmlns:p14="http://schemas.microsoft.com/office/powerpoint/2010/main" val="1598547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14</a:t>
            </a:fld>
            <a:endParaRPr lang="en-IN"/>
          </a:p>
        </p:txBody>
      </p:sp>
    </p:spTree>
    <p:extLst>
      <p:ext uri="{BB962C8B-B14F-4D97-AF65-F5344CB8AC3E}">
        <p14:creationId xmlns:p14="http://schemas.microsoft.com/office/powerpoint/2010/main" val="3199438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15</a:t>
            </a:fld>
            <a:endParaRPr lang="en-IN"/>
          </a:p>
        </p:txBody>
      </p:sp>
    </p:spTree>
    <p:extLst>
      <p:ext uri="{BB962C8B-B14F-4D97-AF65-F5344CB8AC3E}">
        <p14:creationId xmlns:p14="http://schemas.microsoft.com/office/powerpoint/2010/main" val="1800950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812CD7B-65F1-4D5E-BD41-E8BE96A70817}" type="slidenum">
              <a:rPr lang="en-IN" smtClean="0"/>
              <a:pPr/>
              <a:t>16</a:t>
            </a:fld>
            <a:endParaRPr lang="en-IN"/>
          </a:p>
        </p:txBody>
      </p:sp>
    </p:spTree>
    <p:extLst>
      <p:ext uri="{BB962C8B-B14F-4D97-AF65-F5344CB8AC3E}">
        <p14:creationId xmlns:p14="http://schemas.microsoft.com/office/powerpoint/2010/main" val="3188230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688398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923967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19</a:t>
            </a:fld>
            <a:endParaRPr lang="en-IN"/>
          </a:p>
        </p:txBody>
      </p:sp>
    </p:spTree>
    <p:extLst>
      <p:ext uri="{BB962C8B-B14F-4D97-AF65-F5344CB8AC3E}">
        <p14:creationId xmlns:p14="http://schemas.microsoft.com/office/powerpoint/2010/main" val="2401244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20</a:t>
            </a:fld>
            <a:endParaRPr lang="en-IN"/>
          </a:p>
        </p:txBody>
      </p:sp>
    </p:spTree>
    <p:extLst>
      <p:ext uri="{BB962C8B-B14F-4D97-AF65-F5344CB8AC3E}">
        <p14:creationId xmlns:p14="http://schemas.microsoft.com/office/powerpoint/2010/main" val="1585859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21</a:t>
            </a:fld>
            <a:endParaRPr lang="en-IN"/>
          </a:p>
        </p:txBody>
      </p:sp>
    </p:spTree>
    <p:extLst>
      <p:ext uri="{BB962C8B-B14F-4D97-AF65-F5344CB8AC3E}">
        <p14:creationId xmlns:p14="http://schemas.microsoft.com/office/powerpoint/2010/main" val="291259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22</a:t>
            </a:fld>
            <a:endParaRPr lang="en-IN"/>
          </a:p>
        </p:txBody>
      </p:sp>
    </p:spTree>
    <p:extLst>
      <p:ext uri="{BB962C8B-B14F-4D97-AF65-F5344CB8AC3E}">
        <p14:creationId xmlns:p14="http://schemas.microsoft.com/office/powerpoint/2010/main" val="30591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23</a:t>
            </a:fld>
            <a:endParaRPr lang="en-IN"/>
          </a:p>
        </p:txBody>
      </p:sp>
    </p:spTree>
    <p:extLst>
      <p:ext uri="{BB962C8B-B14F-4D97-AF65-F5344CB8AC3E}">
        <p14:creationId xmlns:p14="http://schemas.microsoft.com/office/powerpoint/2010/main" val="1327580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24</a:t>
            </a:fld>
            <a:endParaRPr lang="en-IN"/>
          </a:p>
        </p:txBody>
      </p:sp>
    </p:spTree>
    <p:extLst>
      <p:ext uri="{BB962C8B-B14F-4D97-AF65-F5344CB8AC3E}">
        <p14:creationId xmlns:p14="http://schemas.microsoft.com/office/powerpoint/2010/main" val="3837236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25</a:t>
            </a:fld>
            <a:endParaRPr lang="en-IN"/>
          </a:p>
        </p:txBody>
      </p:sp>
    </p:spTree>
    <p:extLst>
      <p:ext uri="{BB962C8B-B14F-4D97-AF65-F5344CB8AC3E}">
        <p14:creationId xmlns:p14="http://schemas.microsoft.com/office/powerpoint/2010/main" val="3658570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26</a:t>
            </a:fld>
            <a:endParaRPr lang="en-IN"/>
          </a:p>
        </p:txBody>
      </p:sp>
    </p:spTree>
    <p:extLst>
      <p:ext uri="{BB962C8B-B14F-4D97-AF65-F5344CB8AC3E}">
        <p14:creationId xmlns:p14="http://schemas.microsoft.com/office/powerpoint/2010/main" val="16611445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27</a:t>
            </a:fld>
            <a:endParaRPr lang="en-IN"/>
          </a:p>
        </p:txBody>
      </p:sp>
    </p:spTree>
    <p:extLst>
      <p:ext uri="{BB962C8B-B14F-4D97-AF65-F5344CB8AC3E}">
        <p14:creationId xmlns:p14="http://schemas.microsoft.com/office/powerpoint/2010/main" val="5862905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28</a:t>
            </a:fld>
            <a:endParaRPr lang="en-IN"/>
          </a:p>
        </p:txBody>
      </p:sp>
    </p:spTree>
    <p:extLst>
      <p:ext uri="{BB962C8B-B14F-4D97-AF65-F5344CB8AC3E}">
        <p14:creationId xmlns:p14="http://schemas.microsoft.com/office/powerpoint/2010/main" val="380606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29</a:t>
            </a:fld>
            <a:endParaRPr lang="en-IN"/>
          </a:p>
        </p:txBody>
      </p:sp>
    </p:spTree>
    <p:extLst>
      <p:ext uri="{BB962C8B-B14F-4D97-AF65-F5344CB8AC3E}">
        <p14:creationId xmlns:p14="http://schemas.microsoft.com/office/powerpoint/2010/main" val="2609421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30</a:t>
            </a:fld>
            <a:endParaRPr lang="en-IN"/>
          </a:p>
        </p:txBody>
      </p:sp>
    </p:spTree>
    <p:extLst>
      <p:ext uri="{BB962C8B-B14F-4D97-AF65-F5344CB8AC3E}">
        <p14:creationId xmlns:p14="http://schemas.microsoft.com/office/powerpoint/2010/main" val="18969235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31</a:t>
            </a:fld>
            <a:endParaRPr lang="en-IN"/>
          </a:p>
        </p:txBody>
      </p:sp>
    </p:spTree>
    <p:extLst>
      <p:ext uri="{BB962C8B-B14F-4D97-AF65-F5344CB8AC3E}">
        <p14:creationId xmlns:p14="http://schemas.microsoft.com/office/powerpoint/2010/main" val="9367676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32</a:t>
            </a:fld>
            <a:endParaRPr lang="en-IN"/>
          </a:p>
        </p:txBody>
      </p:sp>
    </p:spTree>
    <p:extLst>
      <p:ext uri="{BB962C8B-B14F-4D97-AF65-F5344CB8AC3E}">
        <p14:creationId xmlns:p14="http://schemas.microsoft.com/office/powerpoint/2010/main" val="339245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33</a:t>
            </a:fld>
            <a:endParaRPr lang="en-IN"/>
          </a:p>
        </p:txBody>
      </p:sp>
    </p:spTree>
    <p:extLst>
      <p:ext uri="{BB962C8B-B14F-4D97-AF65-F5344CB8AC3E}">
        <p14:creationId xmlns:p14="http://schemas.microsoft.com/office/powerpoint/2010/main" val="1223914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34</a:t>
            </a:fld>
            <a:endParaRPr lang="en-IN"/>
          </a:p>
        </p:txBody>
      </p:sp>
    </p:spTree>
    <p:extLst>
      <p:ext uri="{BB962C8B-B14F-4D97-AF65-F5344CB8AC3E}">
        <p14:creationId xmlns:p14="http://schemas.microsoft.com/office/powerpoint/2010/main" val="39503468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689758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68975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689758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689758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39</a:t>
            </a:fld>
            <a:endParaRPr lang="en-IN"/>
          </a:p>
        </p:txBody>
      </p:sp>
    </p:spTree>
    <p:extLst>
      <p:ext uri="{BB962C8B-B14F-4D97-AF65-F5344CB8AC3E}">
        <p14:creationId xmlns:p14="http://schemas.microsoft.com/office/powerpoint/2010/main" val="26941075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40</a:t>
            </a:fld>
            <a:endParaRPr lang="en-IN"/>
          </a:p>
        </p:txBody>
      </p:sp>
    </p:spTree>
    <p:extLst>
      <p:ext uri="{BB962C8B-B14F-4D97-AF65-F5344CB8AC3E}">
        <p14:creationId xmlns:p14="http://schemas.microsoft.com/office/powerpoint/2010/main" val="26358154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41</a:t>
            </a:fld>
            <a:endParaRPr lang="en-IN"/>
          </a:p>
        </p:txBody>
      </p:sp>
    </p:spTree>
    <p:extLst>
      <p:ext uri="{BB962C8B-B14F-4D97-AF65-F5344CB8AC3E}">
        <p14:creationId xmlns:p14="http://schemas.microsoft.com/office/powerpoint/2010/main" val="4929116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42</a:t>
            </a:fld>
            <a:endParaRPr lang="en-IN"/>
          </a:p>
        </p:txBody>
      </p:sp>
    </p:spTree>
    <p:extLst>
      <p:ext uri="{BB962C8B-B14F-4D97-AF65-F5344CB8AC3E}">
        <p14:creationId xmlns:p14="http://schemas.microsoft.com/office/powerpoint/2010/main" val="9959322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43</a:t>
            </a:fld>
            <a:endParaRPr lang="en-IN"/>
          </a:p>
        </p:txBody>
      </p:sp>
    </p:spTree>
    <p:extLst>
      <p:ext uri="{BB962C8B-B14F-4D97-AF65-F5344CB8AC3E}">
        <p14:creationId xmlns:p14="http://schemas.microsoft.com/office/powerpoint/2010/main" val="15686631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44</a:t>
            </a:fld>
            <a:endParaRPr lang="en-IN"/>
          </a:p>
        </p:txBody>
      </p:sp>
    </p:spTree>
    <p:extLst>
      <p:ext uri="{BB962C8B-B14F-4D97-AF65-F5344CB8AC3E}">
        <p14:creationId xmlns:p14="http://schemas.microsoft.com/office/powerpoint/2010/main" val="21518957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45</a:t>
            </a:fld>
            <a:endParaRPr lang="en-IN"/>
          </a:p>
        </p:txBody>
      </p:sp>
    </p:spTree>
    <p:extLst>
      <p:ext uri="{BB962C8B-B14F-4D97-AF65-F5344CB8AC3E}">
        <p14:creationId xmlns:p14="http://schemas.microsoft.com/office/powerpoint/2010/main" val="40052284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46</a:t>
            </a:fld>
            <a:endParaRPr lang="en-IN"/>
          </a:p>
        </p:txBody>
      </p:sp>
    </p:spTree>
    <p:extLst>
      <p:ext uri="{BB962C8B-B14F-4D97-AF65-F5344CB8AC3E}">
        <p14:creationId xmlns:p14="http://schemas.microsoft.com/office/powerpoint/2010/main" val="420647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47</a:t>
            </a:fld>
            <a:endParaRPr lang="en-IN"/>
          </a:p>
        </p:txBody>
      </p:sp>
    </p:spTree>
    <p:extLst>
      <p:ext uri="{BB962C8B-B14F-4D97-AF65-F5344CB8AC3E}">
        <p14:creationId xmlns:p14="http://schemas.microsoft.com/office/powerpoint/2010/main" val="6774989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48</a:t>
            </a:fld>
            <a:endParaRPr lang="en-IN"/>
          </a:p>
        </p:txBody>
      </p:sp>
    </p:spTree>
    <p:extLst>
      <p:ext uri="{BB962C8B-B14F-4D97-AF65-F5344CB8AC3E}">
        <p14:creationId xmlns:p14="http://schemas.microsoft.com/office/powerpoint/2010/main" val="22986197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49</a:t>
            </a:fld>
            <a:endParaRPr lang="en-IN"/>
          </a:p>
        </p:txBody>
      </p:sp>
    </p:spTree>
    <p:extLst>
      <p:ext uri="{BB962C8B-B14F-4D97-AF65-F5344CB8AC3E}">
        <p14:creationId xmlns:p14="http://schemas.microsoft.com/office/powerpoint/2010/main" val="24616778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812CD7B-65F1-4D5E-BD41-E8BE96A70817}" type="slidenum">
              <a:rPr lang="en-IN" smtClean="0"/>
              <a:pPr/>
              <a:t>50</a:t>
            </a:fld>
            <a:endParaRPr lang="en-IN"/>
          </a:p>
        </p:txBody>
      </p:sp>
    </p:spTree>
    <p:extLst>
      <p:ext uri="{BB962C8B-B14F-4D97-AF65-F5344CB8AC3E}">
        <p14:creationId xmlns:p14="http://schemas.microsoft.com/office/powerpoint/2010/main" val="29560342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52</a:t>
            </a:fld>
            <a:endParaRPr lang="en-IN"/>
          </a:p>
        </p:txBody>
      </p:sp>
    </p:spTree>
    <p:extLst>
      <p:ext uri="{BB962C8B-B14F-4D97-AF65-F5344CB8AC3E}">
        <p14:creationId xmlns:p14="http://schemas.microsoft.com/office/powerpoint/2010/main" val="38170023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53</a:t>
            </a:fld>
            <a:endParaRPr lang="en-IN"/>
          </a:p>
        </p:txBody>
      </p:sp>
    </p:spTree>
    <p:extLst>
      <p:ext uri="{BB962C8B-B14F-4D97-AF65-F5344CB8AC3E}">
        <p14:creationId xmlns:p14="http://schemas.microsoft.com/office/powerpoint/2010/main" val="26096527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54</a:t>
            </a:fld>
            <a:endParaRPr lang="en-IN"/>
          </a:p>
        </p:txBody>
      </p:sp>
    </p:spTree>
    <p:extLst>
      <p:ext uri="{BB962C8B-B14F-4D97-AF65-F5344CB8AC3E}">
        <p14:creationId xmlns:p14="http://schemas.microsoft.com/office/powerpoint/2010/main" val="36300441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55</a:t>
            </a:fld>
            <a:endParaRPr lang="en-IN"/>
          </a:p>
        </p:txBody>
      </p:sp>
    </p:spTree>
    <p:extLst>
      <p:ext uri="{BB962C8B-B14F-4D97-AF65-F5344CB8AC3E}">
        <p14:creationId xmlns:p14="http://schemas.microsoft.com/office/powerpoint/2010/main" val="32928429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56</a:t>
            </a:fld>
            <a:endParaRPr lang="en-IN"/>
          </a:p>
        </p:txBody>
      </p:sp>
    </p:spTree>
    <p:extLst>
      <p:ext uri="{BB962C8B-B14F-4D97-AF65-F5344CB8AC3E}">
        <p14:creationId xmlns:p14="http://schemas.microsoft.com/office/powerpoint/2010/main" val="28540855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57</a:t>
            </a:fld>
            <a:endParaRPr lang="en-IN"/>
          </a:p>
        </p:txBody>
      </p:sp>
    </p:spTree>
    <p:extLst>
      <p:ext uri="{BB962C8B-B14F-4D97-AF65-F5344CB8AC3E}">
        <p14:creationId xmlns:p14="http://schemas.microsoft.com/office/powerpoint/2010/main" val="20012145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58</a:t>
            </a:fld>
            <a:endParaRPr lang="en-IN"/>
          </a:p>
        </p:txBody>
      </p:sp>
    </p:spTree>
    <p:extLst>
      <p:ext uri="{BB962C8B-B14F-4D97-AF65-F5344CB8AC3E}">
        <p14:creationId xmlns:p14="http://schemas.microsoft.com/office/powerpoint/2010/main" val="33497354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59</a:t>
            </a:fld>
            <a:endParaRPr lang="en-IN"/>
          </a:p>
        </p:txBody>
      </p:sp>
    </p:spTree>
    <p:extLst>
      <p:ext uri="{BB962C8B-B14F-4D97-AF65-F5344CB8AC3E}">
        <p14:creationId xmlns:p14="http://schemas.microsoft.com/office/powerpoint/2010/main" val="22651243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60</a:t>
            </a:fld>
            <a:endParaRPr lang="en-IN"/>
          </a:p>
        </p:txBody>
      </p:sp>
    </p:spTree>
    <p:extLst>
      <p:ext uri="{BB962C8B-B14F-4D97-AF65-F5344CB8AC3E}">
        <p14:creationId xmlns:p14="http://schemas.microsoft.com/office/powerpoint/2010/main" val="13368642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61</a:t>
            </a:fld>
            <a:endParaRPr lang="en-IN"/>
          </a:p>
        </p:txBody>
      </p:sp>
    </p:spTree>
    <p:extLst>
      <p:ext uri="{BB962C8B-B14F-4D97-AF65-F5344CB8AC3E}">
        <p14:creationId xmlns:p14="http://schemas.microsoft.com/office/powerpoint/2010/main" val="13187334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62</a:t>
            </a:fld>
            <a:endParaRPr lang="en-IN"/>
          </a:p>
        </p:txBody>
      </p:sp>
    </p:spTree>
    <p:extLst>
      <p:ext uri="{BB962C8B-B14F-4D97-AF65-F5344CB8AC3E}">
        <p14:creationId xmlns:p14="http://schemas.microsoft.com/office/powerpoint/2010/main" val="15611225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63</a:t>
            </a:fld>
            <a:endParaRPr lang="en-IN"/>
          </a:p>
        </p:txBody>
      </p:sp>
    </p:spTree>
    <p:extLst>
      <p:ext uri="{BB962C8B-B14F-4D97-AF65-F5344CB8AC3E}">
        <p14:creationId xmlns:p14="http://schemas.microsoft.com/office/powerpoint/2010/main" val="38735606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64</a:t>
            </a:fld>
            <a:endParaRPr lang="en-IN"/>
          </a:p>
        </p:txBody>
      </p:sp>
    </p:spTree>
    <p:extLst>
      <p:ext uri="{BB962C8B-B14F-4D97-AF65-F5344CB8AC3E}">
        <p14:creationId xmlns:p14="http://schemas.microsoft.com/office/powerpoint/2010/main" val="5130388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65</a:t>
            </a:fld>
            <a:endParaRPr lang="en-IN"/>
          </a:p>
        </p:txBody>
      </p:sp>
    </p:spTree>
    <p:extLst>
      <p:ext uri="{BB962C8B-B14F-4D97-AF65-F5344CB8AC3E}">
        <p14:creationId xmlns:p14="http://schemas.microsoft.com/office/powerpoint/2010/main" val="33878680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66</a:t>
            </a:fld>
            <a:endParaRPr lang="en-IN"/>
          </a:p>
        </p:txBody>
      </p:sp>
    </p:spTree>
    <p:extLst>
      <p:ext uri="{BB962C8B-B14F-4D97-AF65-F5344CB8AC3E}">
        <p14:creationId xmlns:p14="http://schemas.microsoft.com/office/powerpoint/2010/main" val="7705330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67</a:t>
            </a:fld>
            <a:endParaRPr lang="en-IN"/>
          </a:p>
        </p:txBody>
      </p:sp>
    </p:spTree>
    <p:extLst>
      <p:ext uri="{BB962C8B-B14F-4D97-AF65-F5344CB8AC3E}">
        <p14:creationId xmlns:p14="http://schemas.microsoft.com/office/powerpoint/2010/main" val="5053976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68</a:t>
            </a:fld>
            <a:endParaRPr lang="en-IN"/>
          </a:p>
        </p:txBody>
      </p:sp>
    </p:spTree>
    <p:extLst>
      <p:ext uri="{BB962C8B-B14F-4D97-AF65-F5344CB8AC3E}">
        <p14:creationId xmlns:p14="http://schemas.microsoft.com/office/powerpoint/2010/main" val="6286220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69</a:t>
            </a:fld>
            <a:endParaRPr lang="en-IN"/>
          </a:p>
        </p:txBody>
      </p:sp>
    </p:spTree>
    <p:extLst>
      <p:ext uri="{BB962C8B-B14F-4D97-AF65-F5344CB8AC3E}">
        <p14:creationId xmlns:p14="http://schemas.microsoft.com/office/powerpoint/2010/main" val="27753154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70</a:t>
            </a:fld>
            <a:endParaRPr lang="en-IN"/>
          </a:p>
        </p:txBody>
      </p:sp>
    </p:spTree>
    <p:extLst>
      <p:ext uri="{BB962C8B-B14F-4D97-AF65-F5344CB8AC3E}">
        <p14:creationId xmlns:p14="http://schemas.microsoft.com/office/powerpoint/2010/main" val="11767463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71</a:t>
            </a:fld>
            <a:endParaRPr lang="en-IN"/>
          </a:p>
        </p:txBody>
      </p:sp>
    </p:spTree>
    <p:extLst>
      <p:ext uri="{BB962C8B-B14F-4D97-AF65-F5344CB8AC3E}">
        <p14:creationId xmlns:p14="http://schemas.microsoft.com/office/powerpoint/2010/main" val="116219888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72</a:t>
            </a:fld>
            <a:endParaRPr lang="en-IN"/>
          </a:p>
        </p:txBody>
      </p:sp>
    </p:spTree>
    <p:extLst>
      <p:ext uri="{BB962C8B-B14F-4D97-AF65-F5344CB8AC3E}">
        <p14:creationId xmlns:p14="http://schemas.microsoft.com/office/powerpoint/2010/main" val="19093806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73</a:t>
            </a:fld>
            <a:endParaRPr lang="en-IN"/>
          </a:p>
        </p:txBody>
      </p:sp>
    </p:spTree>
    <p:extLst>
      <p:ext uri="{BB962C8B-B14F-4D97-AF65-F5344CB8AC3E}">
        <p14:creationId xmlns:p14="http://schemas.microsoft.com/office/powerpoint/2010/main" val="32118620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74</a:t>
            </a:fld>
            <a:endParaRPr lang="en-IN"/>
          </a:p>
        </p:txBody>
      </p:sp>
    </p:spTree>
    <p:extLst>
      <p:ext uri="{BB962C8B-B14F-4D97-AF65-F5344CB8AC3E}">
        <p14:creationId xmlns:p14="http://schemas.microsoft.com/office/powerpoint/2010/main" val="21087943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75</a:t>
            </a:fld>
            <a:endParaRPr lang="en-IN"/>
          </a:p>
        </p:txBody>
      </p:sp>
    </p:spTree>
    <p:extLst>
      <p:ext uri="{BB962C8B-B14F-4D97-AF65-F5344CB8AC3E}">
        <p14:creationId xmlns:p14="http://schemas.microsoft.com/office/powerpoint/2010/main" val="23153151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76</a:t>
            </a:fld>
            <a:endParaRPr lang="en-IN"/>
          </a:p>
        </p:txBody>
      </p:sp>
    </p:spTree>
    <p:extLst>
      <p:ext uri="{BB962C8B-B14F-4D97-AF65-F5344CB8AC3E}">
        <p14:creationId xmlns:p14="http://schemas.microsoft.com/office/powerpoint/2010/main" val="31780935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77</a:t>
            </a:fld>
            <a:endParaRPr lang="en-IN"/>
          </a:p>
        </p:txBody>
      </p:sp>
    </p:spTree>
    <p:extLst>
      <p:ext uri="{BB962C8B-B14F-4D97-AF65-F5344CB8AC3E}">
        <p14:creationId xmlns:p14="http://schemas.microsoft.com/office/powerpoint/2010/main" val="34794113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78</a:t>
            </a:fld>
            <a:endParaRPr lang="en-IN"/>
          </a:p>
        </p:txBody>
      </p:sp>
    </p:spTree>
    <p:extLst>
      <p:ext uri="{BB962C8B-B14F-4D97-AF65-F5344CB8AC3E}">
        <p14:creationId xmlns:p14="http://schemas.microsoft.com/office/powerpoint/2010/main" val="41780708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79</a:t>
            </a:fld>
            <a:endParaRPr lang="en-IN"/>
          </a:p>
        </p:txBody>
      </p:sp>
    </p:spTree>
    <p:extLst>
      <p:ext uri="{BB962C8B-B14F-4D97-AF65-F5344CB8AC3E}">
        <p14:creationId xmlns:p14="http://schemas.microsoft.com/office/powerpoint/2010/main" val="19439771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80</a:t>
            </a:fld>
            <a:endParaRPr lang="en-IN"/>
          </a:p>
        </p:txBody>
      </p:sp>
    </p:spTree>
    <p:extLst>
      <p:ext uri="{BB962C8B-B14F-4D97-AF65-F5344CB8AC3E}">
        <p14:creationId xmlns:p14="http://schemas.microsoft.com/office/powerpoint/2010/main" val="20783646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81</a:t>
            </a:fld>
            <a:endParaRPr lang="en-IN"/>
          </a:p>
        </p:txBody>
      </p:sp>
    </p:spTree>
    <p:extLst>
      <p:ext uri="{BB962C8B-B14F-4D97-AF65-F5344CB8AC3E}">
        <p14:creationId xmlns:p14="http://schemas.microsoft.com/office/powerpoint/2010/main" val="22839073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82</a:t>
            </a:fld>
            <a:endParaRPr lang="en-IN"/>
          </a:p>
        </p:txBody>
      </p:sp>
    </p:spTree>
    <p:extLst>
      <p:ext uri="{BB962C8B-B14F-4D97-AF65-F5344CB8AC3E}">
        <p14:creationId xmlns:p14="http://schemas.microsoft.com/office/powerpoint/2010/main" val="16447013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83</a:t>
            </a:fld>
            <a:endParaRPr lang="en-IN"/>
          </a:p>
        </p:txBody>
      </p:sp>
    </p:spTree>
    <p:extLst>
      <p:ext uri="{BB962C8B-B14F-4D97-AF65-F5344CB8AC3E}">
        <p14:creationId xmlns:p14="http://schemas.microsoft.com/office/powerpoint/2010/main" val="335076594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84</a:t>
            </a:fld>
            <a:endParaRPr lang="en-IN"/>
          </a:p>
        </p:txBody>
      </p:sp>
    </p:spTree>
    <p:extLst>
      <p:ext uri="{BB962C8B-B14F-4D97-AF65-F5344CB8AC3E}">
        <p14:creationId xmlns:p14="http://schemas.microsoft.com/office/powerpoint/2010/main" val="33507659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85</a:t>
            </a:fld>
            <a:endParaRPr lang="en-IN"/>
          </a:p>
        </p:txBody>
      </p:sp>
    </p:spTree>
    <p:extLst>
      <p:ext uri="{BB962C8B-B14F-4D97-AF65-F5344CB8AC3E}">
        <p14:creationId xmlns:p14="http://schemas.microsoft.com/office/powerpoint/2010/main" val="33507659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812CD7B-65F1-4D5E-BD41-E8BE96A70817}" type="slidenum">
              <a:rPr lang="en-IN" smtClean="0"/>
              <a:pPr/>
              <a:t>86</a:t>
            </a:fld>
            <a:endParaRPr lang="en-IN"/>
          </a:p>
        </p:txBody>
      </p:sp>
    </p:spTree>
    <p:extLst>
      <p:ext uri="{BB962C8B-B14F-4D97-AF65-F5344CB8AC3E}">
        <p14:creationId xmlns:p14="http://schemas.microsoft.com/office/powerpoint/2010/main" val="42717382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812CD7B-65F1-4D5E-BD41-E8BE96A70817}" type="slidenum">
              <a:rPr lang="en-IN" smtClean="0"/>
              <a:pPr/>
              <a:t>87</a:t>
            </a:fld>
            <a:endParaRPr lang="en-IN"/>
          </a:p>
        </p:txBody>
      </p:sp>
    </p:spTree>
    <p:extLst>
      <p:ext uri="{BB962C8B-B14F-4D97-AF65-F5344CB8AC3E}">
        <p14:creationId xmlns:p14="http://schemas.microsoft.com/office/powerpoint/2010/main" val="42717382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812CD7B-65F1-4D5E-BD41-E8BE96A70817}" type="slidenum">
              <a:rPr lang="en-IN" smtClean="0"/>
              <a:pPr/>
              <a:t>88</a:t>
            </a:fld>
            <a:endParaRPr lang="en-IN"/>
          </a:p>
        </p:txBody>
      </p:sp>
    </p:spTree>
    <p:extLst>
      <p:ext uri="{BB962C8B-B14F-4D97-AF65-F5344CB8AC3E}">
        <p14:creationId xmlns:p14="http://schemas.microsoft.com/office/powerpoint/2010/main" val="427173820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90</a:t>
            </a:fld>
            <a:endParaRPr lang="en-IN"/>
          </a:p>
        </p:txBody>
      </p:sp>
    </p:spTree>
    <p:extLst>
      <p:ext uri="{BB962C8B-B14F-4D97-AF65-F5344CB8AC3E}">
        <p14:creationId xmlns:p14="http://schemas.microsoft.com/office/powerpoint/2010/main" val="14125871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5 – epidthw]wy;</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5 – epidthw]wy;</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5</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A</a:t>
            </a:r>
            <a:r>
              <a:rPr lang="en-US" altLang="ja-JP" dirty="0">
                <a:latin typeface="+mn-lt"/>
                <a:ea typeface="+mn-ea"/>
                <a:cs typeface="+mn-cs"/>
              </a:rPr>
              <a:t> – </a:t>
            </a:r>
            <a:r>
              <a:rPr lang="en-US" altLang="ja-JP" dirty="0" err="1">
                <a:latin typeface="+mn-lt"/>
                <a:ea typeface="+mn-ea"/>
                <a:cs typeface="+mn-cs"/>
              </a:rPr>
              <a:t>epidthw</a:t>
            </a:r>
            <a:r>
              <a:rPr lang="en-US" altLang="ja-JP" dirty="0">
                <a:latin typeface="+mn-lt"/>
                <a:ea typeface="+mn-ea"/>
                <a:cs typeface="+mn-cs"/>
              </a:rPr>
              <a:t>]</a:t>
            </a:r>
            <a:r>
              <a:rPr lang="en-US" altLang="ja-JP" dirty="0" err="1">
                <a:latin typeface="+mn-lt"/>
                <a:ea typeface="+mn-ea"/>
                <a:cs typeface="+mn-cs"/>
              </a:rPr>
              <a:t>wy</a:t>
            </a:r>
            <a:r>
              <a:rPr lang="en-US" altLang="ja-JP" dirty="0">
                <a:latin typeface="+mn-lt"/>
                <a:ea typeface="+mn-ea"/>
                <a:cs typeface="+mn-cs"/>
              </a:rPr>
              <a: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a:solidFill>
                  <a:srgbClr val="004992"/>
                </a:solidFill>
                <a:latin typeface="Calibri Light" panose="020F0302020204030204" pitchFamily="34" charset="0"/>
                <a:cs typeface="Calibri Light" panose="020F0302020204030204" pitchFamily="34" charset="0"/>
              </a:rPr>
              <a:t> (9|22</a:t>
            </a:r>
            <a:r>
              <a:rPr lang="nl-NL" sz="1600" dirty="0">
                <a:solidFill>
                  <a:srgbClr val="004992"/>
                </a:solidFill>
                <a:latin typeface="Calibri Light" panose="020F0302020204030204" pitchFamily="34" charset="0"/>
                <a:cs typeface="Calibri Light" panose="020F0302020204030204" pitchFamily="34" charset="0"/>
              </a:rPr>
              <a:t>)</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1526316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bra;jpfis</a:t>
            </a:r>
            <a:r>
              <a:rPr lang="en-US" sz="2400" dirty="0">
                <a:solidFill>
                  <a:srgbClr val="333333"/>
                </a:solidFill>
              </a:rPr>
              <a:t> </a:t>
            </a:r>
            <a:r>
              <a:rPr lang="en-US" sz="2400" dirty="0" err="1">
                <a:solidFill>
                  <a:srgbClr val="333333"/>
                </a:solidFill>
              </a:rPr>
              <a:t>epidtpy</a:t>
            </a:r>
            <a:r>
              <a:rPr lang="en-US" sz="2400" dirty="0">
                <a:solidFill>
                  <a:srgbClr val="333333"/>
                </a:solidFill>
              </a:rPr>
              <a:t>; </a:t>
            </a:r>
            <a:r>
              <a:rPr lang="en-US" sz="2400" dirty="0" err="1">
                <a:solidFill>
                  <a:srgbClr val="333333"/>
                </a:solidFill>
              </a:rPr>
              <a:t>bfhs;tjpy</a:t>
            </a:r>
            <a:r>
              <a:rPr lang="en-US" sz="2400" dirty="0">
                <a:solidFill>
                  <a:srgbClr val="333333"/>
                </a:solidFill>
              </a:rPr>
              <a:t>; </a:t>
            </a:r>
            <a:r>
              <a:rPr lang="en-US" sz="2400" dirty="0" err="1">
                <a:solidFill>
                  <a:srgbClr val="333333"/>
                </a:solidFill>
              </a:rPr>
              <a:t>ekf;Fs;s</a:t>
            </a:r>
            <a:r>
              <a:rPr lang="en-US" sz="2400" dirty="0">
                <a:solidFill>
                  <a:srgbClr val="333333"/>
                </a:solidFill>
              </a:rPr>
              <a:t> </a:t>
            </a:r>
            <a:r>
              <a:rPr lang="en-US" sz="2400" dirty="0" err="1">
                <a:solidFill>
                  <a:srgbClr val="333333"/>
                </a:solidFill>
              </a:rPr>
              <a:t>jpwd</a:t>
            </a:r>
            <a:r>
              <a:rPr lang="en-US" sz="2400" dirty="0">
                <a:solidFill>
                  <a:srgbClr val="333333"/>
                </a:solidFill>
              </a:rPr>
              <a:t>; </a:t>
            </a:r>
            <a:r>
              <a:rPr lang="en-US" sz="2400" dirty="0" err="1">
                <a:solidFill>
                  <a:srgbClr val="333333"/>
                </a:solidFill>
              </a:rPr>
              <a:t>tuk;g</a:t>
            </a:r>
            <a:r>
              <a:rPr lang="en-US" sz="2400" dirty="0">
                <a:solidFill>
                  <a:srgbClr val="333333"/>
                </a:solidFill>
              </a:rPr>
              <a:t>[</a:t>
            </a:r>
            <a:r>
              <a:rPr lang="en-US" sz="2400" dirty="0" err="1">
                <a:solidFill>
                  <a:srgbClr val="333333"/>
                </a:solidFill>
              </a:rPr>
              <a:t>f;Fl;gl;lJ</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8" name="Footer Placeholder 7"/>
          <p:cNvSpPr>
            <a:spLocks noGrp="1"/>
          </p:cNvSpPr>
          <p:nvPr>
            <p:ph type="ftr" sz="quarter" idx="11"/>
          </p:nvPr>
        </p:nvSpPr>
        <p:spPr/>
        <p:txBody>
          <a:bodyPr/>
          <a:lstStyle/>
          <a:p>
            <a:r>
              <a:rPr lang="de-DE"/>
              <a:t>kl]lhfhf]dpot] gapw]r]rp 5 – epidthw]wy;</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37172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bra;jpfis</a:t>
            </a:r>
            <a:r>
              <a:rPr lang="en-US" sz="2400" dirty="0">
                <a:solidFill>
                  <a:srgbClr val="333333"/>
                </a:solidFill>
              </a:rPr>
              <a:t> </a:t>
            </a:r>
            <a:r>
              <a:rPr lang="en-US" sz="2400" dirty="0" err="1">
                <a:solidFill>
                  <a:srgbClr val="333333"/>
                </a:solidFill>
              </a:rPr>
              <a:t>epidtpy</a:t>
            </a:r>
            <a:r>
              <a:rPr lang="en-US" sz="2400" dirty="0">
                <a:solidFill>
                  <a:srgbClr val="333333"/>
                </a:solidFill>
              </a:rPr>
              <a:t>; </a:t>
            </a:r>
            <a:r>
              <a:rPr lang="en-US" sz="2400" dirty="0" err="1">
                <a:solidFill>
                  <a:srgbClr val="333333"/>
                </a:solidFill>
              </a:rPr>
              <a:t>bfhs;tjpy</a:t>
            </a:r>
            <a:r>
              <a:rPr lang="en-US" sz="2400" dirty="0">
                <a:solidFill>
                  <a:srgbClr val="333333"/>
                </a:solidFill>
              </a:rPr>
              <a:t>; </a:t>
            </a:r>
            <a:r>
              <a:rPr lang="en-US" sz="2400" dirty="0" err="1">
                <a:solidFill>
                  <a:srgbClr val="333333"/>
                </a:solidFill>
              </a:rPr>
              <a:t>ekf;Fs;s</a:t>
            </a:r>
            <a:r>
              <a:rPr lang="en-US" sz="2400" dirty="0">
                <a:solidFill>
                  <a:srgbClr val="333333"/>
                </a:solidFill>
              </a:rPr>
              <a:t> </a:t>
            </a:r>
            <a:r>
              <a:rPr lang="en-US" sz="2400" dirty="0" err="1">
                <a:solidFill>
                  <a:srgbClr val="333333"/>
                </a:solidFill>
              </a:rPr>
              <a:t>jpwd</a:t>
            </a:r>
            <a:r>
              <a:rPr lang="en-US" sz="2400" dirty="0">
                <a:solidFill>
                  <a:srgbClr val="333333"/>
                </a:solidFill>
              </a:rPr>
              <a:t>; </a:t>
            </a:r>
            <a:r>
              <a:rPr lang="en-US" sz="2400" dirty="0" err="1">
                <a:solidFill>
                  <a:srgbClr val="333333"/>
                </a:solidFill>
              </a:rPr>
              <a:t>tuk;g</a:t>
            </a:r>
            <a:r>
              <a:rPr lang="en-US" sz="2400" dirty="0">
                <a:solidFill>
                  <a:srgbClr val="333333"/>
                </a:solidFill>
              </a:rPr>
              <a:t>[</a:t>
            </a:r>
            <a:r>
              <a:rPr lang="en-US" sz="2400" dirty="0" err="1">
                <a:solidFill>
                  <a:srgbClr val="333333"/>
                </a:solidFill>
              </a:rPr>
              <a:t>f;Fl;gl;lJ</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dirty="0">
                <a:solidFill>
                  <a:srgbClr val="333333"/>
                </a:solidFill>
                <a:latin typeface="Calibri Light"/>
                <a:ea typeface="Verdana" panose="020B0604030504040204" pitchFamily="34" charset="0"/>
                <a:cs typeface="Verdana" panose="020B0604030504040204" pitchFamily="34" charset="0"/>
              </a:rPr>
            </a:br>
            <a:r>
              <a:rPr lang="en-US" sz="2400" dirty="0" err="1">
                <a:solidFill>
                  <a:srgbClr val="333333"/>
                </a:solidFill>
              </a:rPr>
              <a:t>cjhuzk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miu</a:t>
            </a:r>
            <a:r>
              <a:rPr lang="en-US" sz="2400" dirty="0">
                <a:solidFill>
                  <a:srgbClr val="333333"/>
                </a:solidFill>
              </a:rPr>
              <a:t> </a:t>
            </a:r>
            <a:r>
              <a:rPr lang="en-US" sz="2400" dirty="0" err="1">
                <a:solidFill>
                  <a:srgbClr val="333333"/>
                </a:solidFill>
              </a:rPr>
              <a:t>kzpneuk</a:t>
            </a:r>
            <a:r>
              <a:rPr lang="en-US" sz="2400" dirty="0">
                <a:solidFill>
                  <a:srgbClr val="333333"/>
                </a:solidFill>
              </a:rPr>
              <a:t>; </a:t>
            </a:r>
            <a:r>
              <a:rPr lang="en-US" sz="2400" dirty="0" err="1">
                <a:solidFill>
                  <a:srgbClr val="333333"/>
                </a:solidFill>
              </a:rPr>
              <a:t>Kd;ghf</a:t>
            </a:r>
            <a:r>
              <a:rPr lang="en-US" sz="2400" dirty="0">
                <a:solidFill>
                  <a:srgbClr val="333333"/>
                </a:solidFill>
              </a:rPr>
              <a:t> </a:t>
            </a:r>
            <a:r>
              <a:rPr lang="en-US" sz="2400" dirty="0" err="1">
                <a:solidFill>
                  <a:srgbClr val="333333"/>
                </a:solidFill>
              </a:rPr>
              <a:t>nfl;l</a:t>
            </a:r>
            <a:r>
              <a:rPr lang="en-US" sz="2400" dirty="0">
                <a:solidFill>
                  <a:srgbClr val="333333"/>
                </a:solidFill>
              </a:rPr>
              <a:t> </a:t>
            </a:r>
            <a:r>
              <a:rPr lang="en-US" sz="2400" dirty="0" err="1">
                <a:solidFill>
                  <a:srgbClr val="333333"/>
                </a:solidFill>
              </a:rPr>
              <a:t>fijapd</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40%</a:t>
            </a:r>
            <a:r>
              <a:rPr lang="en-US" sz="2400" dirty="0">
                <a:solidFill>
                  <a:srgbClr val="333333"/>
                </a:solidFill>
              </a:rPr>
              <a:t> Tl </a:t>
            </a:r>
            <a:r>
              <a:rPr lang="en-US" sz="2400" dirty="0" err="1">
                <a:solidFill>
                  <a:srgbClr val="333333"/>
                </a:solidFill>
              </a:rPr>
              <a:t>ek;khy</a:t>
            </a:r>
            <a:r>
              <a:rPr lang="en-US" sz="2400" dirty="0">
                <a:solidFill>
                  <a:srgbClr val="333333"/>
                </a:solidFill>
              </a:rPr>
              <a:t>; </a:t>
            </a:r>
            <a:r>
              <a:rPr lang="en-US" sz="2400" dirty="0" err="1">
                <a:solidFill>
                  <a:srgbClr val="333333"/>
                </a:solidFill>
              </a:rPr>
              <a:t>KGikahf</a:t>
            </a:r>
            <a:r>
              <a:rPr lang="en-US" sz="2400" dirty="0">
                <a:solidFill>
                  <a:srgbClr val="333333"/>
                </a:solidFill>
              </a:rPr>
              <a:t> </a:t>
            </a:r>
            <a:r>
              <a:rPr lang="en-US" sz="2400" dirty="0" err="1">
                <a:solidFill>
                  <a:srgbClr val="333333"/>
                </a:solidFill>
              </a:rPr>
              <a:t>epidt</a:t>
            </a:r>
            <a:r>
              <a:rPr lang="en-US" sz="2400" dirty="0">
                <a:solidFill>
                  <a:srgbClr val="333333"/>
                </a:solidFill>
              </a:rPr>
              <a:t>[Tw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531423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bra;jpfis</a:t>
            </a:r>
            <a:r>
              <a:rPr lang="en-US" sz="2400" dirty="0">
                <a:solidFill>
                  <a:srgbClr val="333333"/>
                </a:solidFill>
              </a:rPr>
              <a:t> </a:t>
            </a:r>
            <a:r>
              <a:rPr lang="en-US" sz="2400" dirty="0" err="1">
                <a:solidFill>
                  <a:srgbClr val="333333"/>
                </a:solidFill>
              </a:rPr>
              <a:t>epidtpy</a:t>
            </a:r>
            <a:r>
              <a:rPr lang="en-US" sz="2400" dirty="0">
                <a:solidFill>
                  <a:srgbClr val="333333"/>
                </a:solidFill>
              </a:rPr>
              <a:t>; </a:t>
            </a:r>
            <a:r>
              <a:rPr lang="en-US" sz="2400" dirty="0" err="1">
                <a:solidFill>
                  <a:srgbClr val="333333"/>
                </a:solidFill>
              </a:rPr>
              <a:t>bfhs;tjpy</a:t>
            </a:r>
            <a:r>
              <a:rPr lang="en-US" sz="2400" dirty="0">
                <a:solidFill>
                  <a:srgbClr val="333333"/>
                </a:solidFill>
              </a:rPr>
              <a:t>; </a:t>
            </a:r>
            <a:r>
              <a:rPr lang="en-US" sz="2400" dirty="0" err="1">
                <a:solidFill>
                  <a:srgbClr val="333333"/>
                </a:solidFill>
              </a:rPr>
              <a:t>ekf;Fs;s</a:t>
            </a:r>
            <a:r>
              <a:rPr lang="en-US" sz="2400" dirty="0">
                <a:solidFill>
                  <a:srgbClr val="333333"/>
                </a:solidFill>
              </a:rPr>
              <a:t> </a:t>
            </a:r>
            <a:r>
              <a:rPr lang="en-US" sz="2400" dirty="0" err="1">
                <a:solidFill>
                  <a:srgbClr val="333333"/>
                </a:solidFill>
              </a:rPr>
              <a:t>jpwd</a:t>
            </a:r>
            <a:r>
              <a:rPr lang="en-US" sz="2400" dirty="0">
                <a:solidFill>
                  <a:srgbClr val="333333"/>
                </a:solidFill>
              </a:rPr>
              <a:t>; </a:t>
            </a:r>
            <a:r>
              <a:rPr lang="en-US" sz="2400" dirty="0" err="1">
                <a:solidFill>
                  <a:srgbClr val="333333"/>
                </a:solidFill>
              </a:rPr>
              <a:t>tuk;g</a:t>
            </a:r>
            <a:r>
              <a:rPr lang="en-US" sz="2400" dirty="0">
                <a:solidFill>
                  <a:srgbClr val="333333"/>
                </a:solidFill>
              </a:rPr>
              <a:t>[</a:t>
            </a:r>
            <a:r>
              <a:rPr lang="en-US" sz="2400" dirty="0" err="1">
                <a:solidFill>
                  <a:srgbClr val="333333"/>
                </a:solidFill>
              </a:rPr>
              <a:t>f;Fl;gl;lJ</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dirty="0">
                <a:solidFill>
                  <a:srgbClr val="333333"/>
                </a:solidFill>
                <a:latin typeface="Calibri Light"/>
                <a:ea typeface="Verdana" panose="020B0604030504040204" pitchFamily="34" charset="0"/>
                <a:cs typeface="Verdana" panose="020B0604030504040204" pitchFamily="34" charset="0"/>
              </a:rPr>
            </a:br>
            <a:r>
              <a:rPr lang="en-US" sz="2400" dirty="0" err="1">
                <a:solidFill>
                  <a:srgbClr val="333333"/>
                </a:solidFill>
              </a:rPr>
              <a:t>cjhuzk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miu</a:t>
            </a:r>
            <a:r>
              <a:rPr lang="en-US" sz="2400" dirty="0">
                <a:solidFill>
                  <a:srgbClr val="333333"/>
                </a:solidFill>
              </a:rPr>
              <a:t> </a:t>
            </a:r>
            <a:r>
              <a:rPr lang="en-US" sz="2400" dirty="0" err="1">
                <a:solidFill>
                  <a:srgbClr val="333333"/>
                </a:solidFill>
              </a:rPr>
              <a:t>kzpneuk</a:t>
            </a:r>
            <a:r>
              <a:rPr lang="en-US" sz="2400" dirty="0">
                <a:solidFill>
                  <a:srgbClr val="333333"/>
                </a:solidFill>
              </a:rPr>
              <a:t>; </a:t>
            </a:r>
            <a:r>
              <a:rPr lang="en-US" sz="2400" dirty="0" err="1">
                <a:solidFill>
                  <a:srgbClr val="333333"/>
                </a:solidFill>
              </a:rPr>
              <a:t>Kd;ghf</a:t>
            </a:r>
            <a:r>
              <a:rPr lang="en-US" sz="2400" dirty="0">
                <a:solidFill>
                  <a:srgbClr val="333333"/>
                </a:solidFill>
              </a:rPr>
              <a:t> </a:t>
            </a:r>
            <a:r>
              <a:rPr lang="en-US" sz="2400" dirty="0" err="1">
                <a:solidFill>
                  <a:srgbClr val="333333"/>
                </a:solidFill>
              </a:rPr>
              <a:t>nfl;l</a:t>
            </a:r>
            <a:r>
              <a:rPr lang="en-US" sz="2400" dirty="0">
                <a:solidFill>
                  <a:srgbClr val="333333"/>
                </a:solidFill>
              </a:rPr>
              <a:t> </a:t>
            </a:r>
            <a:r>
              <a:rPr lang="en-US" sz="2400" dirty="0" err="1">
                <a:solidFill>
                  <a:srgbClr val="333333"/>
                </a:solidFill>
              </a:rPr>
              <a:t>fijapd</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40%</a:t>
            </a:r>
            <a:r>
              <a:rPr lang="en-US" sz="2400" dirty="0">
                <a:solidFill>
                  <a:srgbClr val="333333"/>
                </a:solidFill>
              </a:rPr>
              <a:t> Tl </a:t>
            </a:r>
            <a:r>
              <a:rPr lang="en-US" sz="2400" dirty="0" err="1">
                <a:solidFill>
                  <a:srgbClr val="333333"/>
                </a:solidFill>
              </a:rPr>
              <a:t>ek;khy</a:t>
            </a:r>
            <a:r>
              <a:rPr lang="en-US" sz="2400" dirty="0">
                <a:solidFill>
                  <a:srgbClr val="333333"/>
                </a:solidFill>
              </a:rPr>
              <a:t>; </a:t>
            </a:r>
            <a:r>
              <a:rPr lang="en-US" sz="2400" dirty="0" err="1">
                <a:solidFill>
                  <a:srgbClr val="333333"/>
                </a:solidFill>
              </a:rPr>
              <a:t>KGikahf</a:t>
            </a:r>
            <a:r>
              <a:rPr lang="en-US" sz="2400" dirty="0">
                <a:solidFill>
                  <a:srgbClr val="333333"/>
                </a:solidFill>
              </a:rPr>
              <a:t> </a:t>
            </a:r>
            <a:r>
              <a:rPr lang="en-US" sz="2400" dirty="0" err="1">
                <a:solidFill>
                  <a:srgbClr val="333333"/>
                </a:solidFill>
              </a:rPr>
              <a:t>epidt</a:t>
            </a:r>
            <a:r>
              <a:rPr lang="en-US" sz="2400" dirty="0">
                <a:solidFill>
                  <a:srgbClr val="333333"/>
                </a:solidFill>
              </a:rPr>
              <a:t>[Tw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gyd</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spc="-5" dirty="0">
                <a:solidFill>
                  <a:srgbClr val="333333"/>
                </a:solidFill>
                <a:ea typeface="Verdana" panose="020B0604030504040204" pitchFamily="34" charset="0"/>
                <a:cs typeface="Verdana" panose="020B0604030504040204" pitchFamily="34" charset="0"/>
              </a:rPr>
              <a:t>&gt;&gt;&gt; </a:t>
            </a:r>
            <a:r>
              <a:rPr lang="en-US" sz="2400" dirty="0" err="1">
                <a:solidFill>
                  <a:srgbClr val="FFFFFF"/>
                </a:solidFill>
              </a:rPr>
              <a:t>ekJ</a:t>
            </a:r>
            <a:r>
              <a:rPr lang="en-US" sz="2400" dirty="0">
                <a:solidFill>
                  <a:srgbClr val="FFFFFF"/>
                </a:solidFill>
              </a:rPr>
              <a:t> \is </a:t>
            </a:r>
            <a:r>
              <a:rPr lang="en-US" sz="2400" dirty="0" err="1">
                <a:solidFill>
                  <a:srgbClr val="FFFFFF"/>
                </a:solidFill>
              </a:rPr>
              <a:t>njitaw;w</a:t>
            </a:r>
            <a:r>
              <a:rPr lang="en-US" sz="2400" dirty="0">
                <a:solidFill>
                  <a:srgbClr val="FFFFFF"/>
                </a:solidFill>
              </a:rPr>
              <a:t> </a:t>
            </a:r>
            <a:r>
              <a:rPr lang="en-US" sz="2400" dirty="0" err="1">
                <a:solidFill>
                  <a:srgbClr val="FFFFFF"/>
                </a:solidFill>
              </a:rPr>
              <a:t>bra;jpfis</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mjpfg</a:t>
            </a:r>
            <a:r>
              <a:rPr lang="en-US" sz="2400" dirty="0">
                <a:solidFill>
                  <a:srgbClr val="FFFFFF"/>
                </a:solidFill>
              </a:rPr>
              <a:t>]</a:t>
            </a:r>
            <a:r>
              <a:rPr lang="en-US" sz="2400" dirty="0" err="1">
                <a:solidFill>
                  <a:srgbClr val="FFFFFF"/>
                </a:solidFill>
              </a:rPr>
              <a:t>goahf</a:t>
            </a:r>
            <a:r>
              <a:rPr lang="en-US" sz="2400" dirty="0">
                <a:solidFill>
                  <a:srgbClr val="FFFFFF"/>
                </a:solidFill>
              </a:rPr>
              <a:t> </a:t>
            </a:r>
            <a:r>
              <a:rPr lang="en-US" sz="2400" dirty="0" err="1">
                <a:solidFill>
                  <a:srgbClr val="FFFFFF"/>
                </a:solidFill>
              </a:rPr>
              <a:t>itj;Jf;bfhs;tjpy;iy</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bgUk;ghYk</a:t>
            </a:r>
            <a:r>
              <a:rPr lang="en-US" sz="2400" dirty="0">
                <a:solidFill>
                  <a:srgbClr val="FFFFFF"/>
                </a:solidFill>
              </a:rPr>
              <a:t>]</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xt;thj</a:t>
            </a:r>
            <a:r>
              <a:rPr lang="en-US" sz="2400" dirty="0">
                <a:solidFill>
                  <a:srgbClr val="FFFFFF"/>
                </a:solidFill>
              </a:rPr>
              <a:t> </a:t>
            </a:r>
            <a:r>
              <a:rPr lang="en-US" sz="2400" dirty="0" err="1">
                <a:solidFill>
                  <a:srgbClr val="FFFFFF"/>
                </a:solidFill>
              </a:rPr>
              <a:t>bra;jpfis</a:t>
            </a:r>
            <a:r>
              <a:rPr lang="en-US" sz="2400" dirty="0">
                <a:solidFill>
                  <a:srgbClr val="FFFFFF"/>
                </a:solidFill>
              </a:rPr>
              <a:t> </a:t>
            </a:r>
            <a:r>
              <a:rPr lang="en-US" sz="2400" dirty="0" err="1">
                <a:solidFill>
                  <a:srgbClr val="FFFFFF"/>
                </a:solidFill>
              </a:rPr>
              <a:t>fHpj;J</a:t>
            </a:r>
            <a:r>
              <a:rPr lang="en-US" sz="2400" dirty="0">
                <a:solidFill>
                  <a:srgbClr val="FFFFFF"/>
                </a:solidFill>
              </a:rPr>
              <a:t> </a:t>
            </a:r>
            <a:r>
              <a:rPr lang="en-US" sz="2400" dirty="0" err="1">
                <a:solidFill>
                  <a:srgbClr val="FFFFFF"/>
                </a:solidFill>
              </a:rPr>
              <a:t>tpLfpwJ</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i="1" dirty="0" err="1">
                <a:solidFill>
                  <a:srgbClr val="FFFFFF"/>
                </a:solidFill>
              </a:rPr>
              <a:t>Mdh</a:t>
            </a:r>
            <a:endParaRPr lang="en-US" sz="2400" i="1" dirty="0">
              <a:solidFill>
                <a:srgbClr val="FFFFFF"/>
              </a:solidFill>
            </a:endParaRPr>
          </a:p>
          <a:p>
            <a:pPr marL="342900" lvl="0" indent="-342900" defTabSz="914400">
              <a:buClr>
                <a:srgbClr val="333333"/>
              </a:buClr>
              <a:buFont typeface="WingDings"/>
              <a:buChar char=""/>
            </a:pPr>
            <a:r>
              <a:rPr lang="en-US" sz="2400" dirty="0">
                <a:solidFill>
                  <a:srgbClr val="004992"/>
                </a:solidFill>
              </a:rPr>
              <a:t>e#;</a:t>
            </a:r>
            <a:r>
              <a:rPr lang="en-US" sz="2400" dirty="0" err="1">
                <a:solidFill>
                  <a:srgbClr val="004992"/>
                </a:solidFill>
              </a:rPr>
              <a:t>lk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latin typeface="Calibri Light"/>
                <a:cs typeface="Times New Roman" pitchFamily="18" charset="0"/>
              </a:rPr>
              <a:t> </a:t>
            </a:r>
            <a:r>
              <a:rPr lang="en-US" sz="2400" spc="-5" dirty="0">
                <a:solidFill>
                  <a:srgbClr val="333333"/>
                </a:solidFill>
                <a:ea typeface="Verdana" panose="020B0604030504040204" pitchFamily="34" charset="0"/>
                <a:cs typeface="Verdana" panose="020B0604030504040204" pitchFamily="34" charset="0"/>
              </a:rPr>
              <a:t>&gt;&gt;&gt; </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err="1">
                <a:solidFill>
                  <a:srgbClr val="FFFFFF"/>
                </a:solidFill>
              </a:rPr>
              <a:t>Kf;fpakhd</a:t>
            </a:r>
            <a:r>
              <a:rPr lang="en-US" sz="2400" dirty="0">
                <a:solidFill>
                  <a:srgbClr val="FFFFFF"/>
                </a:solidFill>
              </a:rPr>
              <a:t> </a:t>
            </a:r>
            <a:r>
              <a:rPr lang="en-US" sz="2400" dirty="0" err="1">
                <a:solidFill>
                  <a:srgbClr val="FFFFFF"/>
                </a:solidFill>
              </a:rPr>
              <a:t>bra;jpfSk</a:t>
            </a:r>
            <a:r>
              <a:rPr lang="en-US" sz="2400" dirty="0">
                <a:solidFill>
                  <a:srgbClr val="FFFFFF"/>
                </a:solidFill>
              </a:rPr>
              <a:t>; Tl </a:t>
            </a:r>
            <a:r>
              <a:rPr lang="en-US" sz="2400" dirty="0" err="1">
                <a:solidFill>
                  <a:srgbClr val="FFFFFF"/>
                </a:solidFill>
              </a:rPr>
              <a:t>fhzhky</a:t>
            </a:r>
            <a:r>
              <a:rPr lang="en-US" sz="2400" dirty="0">
                <a:solidFill>
                  <a:srgbClr val="FFFFFF"/>
                </a:solidFill>
              </a:rPr>
              <a:t>; </a:t>
            </a:r>
            <a:r>
              <a:rPr lang="en-US" sz="2400" dirty="0" err="1">
                <a:solidFill>
                  <a:srgbClr val="FFFFFF"/>
                </a:solidFill>
              </a:rPr>
              <a:t>nghff;TLk</a:t>
            </a:r>
            <a:r>
              <a:rPr lang="en-US" sz="2400" dirty="0">
                <a:solidFill>
                  <a:srgbClr val="FFFFFF"/>
                </a:solidFill>
              </a:rPr>
              <a:t>; </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err="1">
                <a:solidFill>
                  <a:srgbClr val="FFFFFF"/>
                </a:solidFill>
              </a:rPr>
              <a:t>tpLKiw</a:t>
            </a:r>
            <a:r>
              <a:rPr lang="en-US" sz="2400" dirty="0">
                <a:solidFill>
                  <a:srgbClr val="FFFFFF"/>
                </a:solidFill>
              </a:rPr>
              <a:t> </a:t>
            </a:r>
            <a:r>
              <a:rPr lang="en-US" sz="2400" dirty="0" err="1">
                <a:solidFill>
                  <a:srgbClr val="FFFFFF"/>
                </a:solidFill>
              </a:rPr>
              <a:t>ehs</a:t>
            </a:r>
            <a:r>
              <a:rPr lang="en-US" sz="2400" dirty="0">
                <a:solidFill>
                  <a:srgbClr val="FFFFFF"/>
                </a:solidFill>
              </a:rPr>
              <a:t>; </a:t>
            </a:r>
            <a:r>
              <a:rPr lang="en-US" sz="2400" dirty="0" err="1">
                <a:solidFill>
                  <a:srgbClr val="FFFFFF"/>
                </a:solidFill>
              </a:rPr>
              <a:t>epidt</a:t>
            </a:r>
            <a:r>
              <a:rPr lang="en-US" sz="2400" dirty="0">
                <a:solidFill>
                  <a:srgbClr val="FFFFFF"/>
                </a:solidFill>
              </a:rPr>
              <a:t>[fs;</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gs;spapy</a:t>
            </a:r>
            <a:r>
              <a:rPr lang="en-US" sz="2400" dirty="0">
                <a:solidFill>
                  <a:srgbClr val="FFFFFF"/>
                </a:solidFill>
              </a:rPr>
              <a:t>; </a:t>
            </a:r>
            <a:r>
              <a:rPr lang="en-US" sz="2400" dirty="0" err="1">
                <a:solidFill>
                  <a:srgbClr val="FFFFFF"/>
                </a:solidFill>
              </a:rPr>
              <a:t>fw;Wf;bfhz;l</a:t>
            </a:r>
            <a:r>
              <a:rPr lang="en-US" sz="2400" dirty="0">
                <a:solidFill>
                  <a:srgbClr val="FFFFFF"/>
                </a:solidFill>
              </a:rPr>
              <a:t> </a:t>
            </a:r>
            <a:r>
              <a:rPr lang="en-US" sz="2400" dirty="0" err="1">
                <a:solidFill>
                  <a:srgbClr val="FFFFFF"/>
                </a:solidFill>
              </a:rPr>
              <a:t>bra;jpfs</a:t>
            </a:r>
            <a:r>
              <a:rPr lang="en-US" sz="2400" dirty="0">
                <a:solidFill>
                  <a:srgbClr val="FFFFFF"/>
                </a:solidFill>
              </a:rPr>
              <a:t>;</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Kd;ndw;ghLfs</a:t>
            </a:r>
            <a:r>
              <a:rPr lang="en-US" sz="2400" dirty="0">
                <a:solidFill>
                  <a:srgbClr val="FFFFFF"/>
                </a:solidFill>
              </a:rPr>
              <a:t>; </a:t>
            </a:r>
            <a:r>
              <a:rPr lang="en-US" sz="2400" dirty="0">
                <a:solidFill>
                  <a:srgbClr val="FFFFFF"/>
                </a:solidFill>
                <a:latin typeface="Calibri Light"/>
                <a:ea typeface="Verdana" panose="020B0604030504040204" pitchFamily="34" charset="0"/>
                <a:cs typeface="Verdana" panose="020B0604030504040204" pitchFamily="34" charset="0"/>
              </a:rPr>
              <a:t>…)</a:t>
            </a:r>
            <a:endParaRPr lang="en-US" sz="2400" dirty="0">
              <a:solidFill>
                <a:srgbClr val="FFFFFF"/>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842912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bra;jpfis</a:t>
            </a:r>
            <a:r>
              <a:rPr lang="en-US" sz="2400" dirty="0">
                <a:solidFill>
                  <a:srgbClr val="333333"/>
                </a:solidFill>
              </a:rPr>
              <a:t> </a:t>
            </a:r>
            <a:r>
              <a:rPr lang="en-US" sz="2400" dirty="0" err="1">
                <a:solidFill>
                  <a:srgbClr val="333333"/>
                </a:solidFill>
              </a:rPr>
              <a:t>epidtpy</a:t>
            </a:r>
            <a:r>
              <a:rPr lang="en-US" sz="2400" dirty="0">
                <a:solidFill>
                  <a:srgbClr val="333333"/>
                </a:solidFill>
              </a:rPr>
              <a:t>; </a:t>
            </a:r>
            <a:r>
              <a:rPr lang="en-US" sz="2400" dirty="0" err="1">
                <a:solidFill>
                  <a:srgbClr val="333333"/>
                </a:solidFill>
              </a:rPr>
              <a:t>bfhs;tjpy</a:t>
            </a:r>
            <a:r>
              <a:rPr lang="en-US" sz="2400" dirty="0">
                <a:solidFill>
                  <a:srgbClr val="333333"/>
                </a:solidFill>
              </a:rPr>
              <a:t>; </a:t>
            </a:r>
            <a:r>
              <a:rPr lang="en-US" sz="2400" dirty="0" err="1">
                <a:solidFill>
                  <a:srgbClr val="333333"/>
                </a:solidFill>
              </a:rPr>
              <a:t>ekf;Fs;s</a:t>
            </a:r>
            <a:r>
              <a:rPr lang="en-US" sz="2400" dirty="0">
                <a:solidFill>
                  <a:srgbClr val="333333"/>
                </a:solidFill>
              </a:rPr>
              <a:t> </a:t>
            </a:r>
            <a:r>
              <a:rPr lang="en-US" sz="2400" dirty="0" err="1">
                <a:solidFill>
                  <a:srgbClr val="333333"/>
                </a:solidFill>
              </a:rPr>
              <a:t>jpwd</a:t>
            </a:r>
            <a:r>
              <a:rPr lang="en-US" sz="2400" dirty="0">
                <a:solidFill>
                  <a:srgbClr val="333333"/>
                </a:solidFill>
              </a:rPr>
              <a:t>; </a:t>
            </a:r>
            <a:r>
              <a:rPr lang="en-US" sz="2400" dirty="0" err="1">
                <a:solidFill>
                  <a:srgbClr val="333333"/>
                </a:solidFill>
              </a:rPr>
              <a:t>tuk;g</a:t>
            </a:r>
            <a:r>
              <a:rPr lang="en-US" sz="2400" dirty="0">
                <a:solidFill>
                  <a:srgbClr val="333333"/>
                </a:solidFill>
              </a:rPr>
              <a:t>[</a:t>
            </a:r>
            <a:r>
              <a:rPr lang="en-US" sz="2400" dirty="0" err="1">
                <a:solidFill>
                  <a:srgbClr val="333333"/>
                </a:solidFill>
              </a:rPr>
              <a:t>f;Fl;gl;lJ</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dirty="0">
                <a:solidFill>
                  <a:srgbClr val="333333"/>
                </a:solidFill>
                <a:latin typeface="Calibri Light"/>
                <a:ea typeface="Verdana" panose="020B0604030504040204" pitchFamily="34" charset="0"/>
                <a:cs typeface="Verdana" panose="020B0604030504040204" pitchFamily="34" charset="0"/>
              </a:rPr>
            </a:br>
            <a:r>
              <a:rPr lang="en-US" sz="2400" dirty="0" err="1">
                <a:solidFill>
                  <a:srgbClr val="333333"/>
                </a:solidFill>
              </a:rPr>
              <a:t>cjhuzk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miu</a:t>
            </a:r>
            <a:r>
              <a:rPr lang="en-US" sz="2400" dirty="0">
                <a:solidFill>
                  <a:srgbClr val="333333"/>
                </a:solidFill>
              </a:rPr>
              <a:t> </a:t>
            </a:r>
            <a:r>
              <a:rPr lang="en-US" sz="2400" dirty="0" err="1">
                <a:solidFill>
                  <a:srgbClr val="333333"/>
                </a:solidFill>
              </a:rPr>
              <a:t>kzpneuk</a:t>
            </a:r>
            <a:r>
              <a:rPr lang="en-US" sz="2400" dirty="0">
                <a:solidFill>
                  <a:srgbClr val="333333"/>
                </a:solidFill>
              </a:rPr>
              <a:t>; </a:t>
            </a:r>
            <a:r>
              <a:rPr lang="en-US" sz="2400" dirty="0" err="1">
                <a:solidFill>
                  <a:srgbClr val="333333"/>
                </a:solidFill>
              </a:rPr>
              <a:t>Kd;ghf</a:t>
            </a:r>
            <a:r>
              <a:rPr lang="en-US" sz="2400" dirty="0">
                <a:solidFill>
                  <a:srgbClr val="333333"/>
                </a:solidFill>
              </a:rPr>
              <a:t> </a:t>
            </a:r>
            <a:r>
              <a:rPr lang="en-US" sz="2400" dirty="0" err="1">
                <a:solidFill>
                  <a:srgbClr val="333333"/>
                </a:solidFill>
              </a:rPr>
              <a:t>nfl;l</a:t>
            </a:r>
            <a:r>
              <a:rPr lang="en-US" sz="2400" dirty="0">
                <a:solidFill>
                  <a:srgbClr val="333333"/>
                </a:solidFill>
              </a:rPr>
              <a:t> </a:t>
            </a:r>
            <a:r>
              <a:rPr lang="en-US" sz="2400" dirty="0" err="1">
                <a:solidFill>
                  <a:srgbClr val="333333"/>
                </a:solidFill>
              </a:rPr>
              <a:t>fijapd</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40%</a:t>
            </a:r>
            <a:r>
              <a:rPr lang="en-US" sz="2400" dirty="0">
                <a:solidFill>
                  <a:srgbClr val="333333"/>
                </a:solidFill>
              </a:rPr>
              <a:t> Tl </a:t>
            </a:r>
            <a:r>
              <a:rPr lang="en-US" sz="2400" dirty="0" err="1">
                <a:solidFill>
                  <a:srgbClr val="333333"/>
                </a:solidFill>
              </a:rPr>
              <a:t>ek;khy</a:t>
            </a:r>
            <a:r>
              <a:rPr lang="en-US" sz="2400" dirty="0">
                <a:solidFill>
                  <a:srgbClr val="333333"/>
                </a:solidFill>
              </a:rPr>
              <a:t>; </a:t>
            </a:r>
            <a:r>
              <a:rPr lang="en-US" sz="2400" dirty="0" err="1">
                <a:solidFill>
                  <a:srgbClr val="333333"/>
                </a:solidFill>
              </a:rPr>
              <a:t>KGikahf</a:t>
            </a:r>
            <a:r>
              <a:rPr lang="en-US" sz="2400" dirty="0">
                <a:solidFill>
                  <a:srgbClr val="333333"/>
                </a:solidFill>
              </a:rPr>
              <a:t> </a:t>
            </a:r>
            <a:r>
              <a:rPr lang="en-US" sz="2400" dirty="0" err="1">
                <a:solidFill>
                  <a:srgbClr val="333333"/>
                </a:solidFill>
              </a:rPr>
              <a:t>epidt</a:t>
            </a:r>
            <a:r>
              <a:rPr lang="en-US" sz="2400" dirty="0">
                <a:solidFill>
                  <a:srgbClr val="333333"/>
                </a:solidFill>
              </a:rPr>
              <a:t>[Tw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000000"/>
              </a:buClr>
              <a:buFont typeface="WingDings"/>
              <a:buChar char=""/>
            </a:pPr>
            <a:r>
              <a:rPr lang="en-US" sz="2400" dirty="0" err="1">
                <a:solidFill>
                  <a:srgbClr val="004992"/>
                </a:solidFill>
              </a:rPr>
              <a:t>gyd</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333333"/>
                </a:solidFill>
              </a:rPr>
              <a:t>ekJ</a:t>
            </a:r>
            <a:r>
              <a:rPr lang="en-US" sz="2400" dirty="0">
                <a:solidFill>
                  <a:srgbClr val="333333"/>
                </a:solidFill>
              </a:rPr>
              <a:t> \is </a:t>
            </a:r>
            <a:r>
              <a:rPr lang="en-US" sz="2400" dirty="0" err="1">
                <a:solidFill>
                  <a:srgbClr val="333333"/>
                </a:solidFill>
              </a:rPr>
              <a:t>njitaw;w</a:t>
            </a:r>
            <a:r>
              <a:rPr lang="en-US" sz="2400" dirty="0">
                <a:solidFill>
                  <a:srgbClr val="333333"/>
                </a:solidFill>
              </a:rPr>
              <a:t> </a:t>
            </a:r>
            <a:r>
              <a:rPr lang="en-US" sz="2400" dirty="0" err="1">
                <a:solidFill>
                  <a:srgbClr val="333333"/>
                </a:solidFill>
              </a:rPr>
              <a:t>bra;jpfis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mjpfg</a:t>
            </a:r>
            <a:r>
              <a:rPr lang="en-US" sz="2400" dirty="0">
                <a:solidFill>
                  <a:srgbClr val="333333"/>
                </a:solidFill>
              </a:rPr>
              <a:t>]</a:t>
            </a:r>
            <a:r>
              <a:rPr lang="en-US" sz="2400" dirty="0" err="1">
                <a:solidFill>
                  <a:srgbClr val="333333"/>
                </a:solidFill>
              </a:rPr>
              <a:t>goahf</a:t>
            </a:r>
            <a:r>
              <a:rPr lang="en-US" sz="2400" dirty="0">
                <a:solidFill>
                  <a:srgbClr val="333333"/>
                </a:solidFill>
              </a:rPr>
              <a:t> </a:t>
            </a:r>
            <a:r>
              <a:rPr lang="en-US" sz="2400" dirty="0" err="1">
                <a:solidFill>
                  <a:srgbClr val="333333"/>
                </a:solidFill>
              </a:rPr>
              <a:t>itj;Jf;bfhs;tjpy;iy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bgUk;ghYk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xt;thj</a:t>
            </a:r>
            <a:r>
              <a:rPr lang="en-US" sz="2400" dirty="0">
                <a:solidFill>
                  <a:srgbClr val="333333"/>
                </a:solidFill>
              </a:rPr>
              <a:t> </a:t>
            </a:r>
            <a:r>
              <a:rPr lang="en-US" sz="2400" dirty="0" err="1">
                <a:solidFill>
                  <a:srgbClr val="333333"/>
                </a:solidFill>
              </a:rPr>
              <a:t>bra;jpfis</a:t>
            </a:r>
            <a:r>
              <a:rPr lang="en-US" sz="2400" dirty="0">
                <a:solidFill>
                  <a:srgbClr val="333333"/>
                </a:solidFill>
              </a:rPr>
              <a:t> </a:t>
            </a:r>
            <a:r>
              <a:rPr lang="en-US" sz="2400" dirty="0" err="1">
                <a:solidFill>
                  <a:srgbClr val="333333"/>
                </a:solidFill>
              </a:rPr>
              <a:t>fHpj;J</a:t>
            </a:r>
            <a:r>
              <a:rPr lang="en-US" sz="2400" dirty="0">
                <a:solidFill>
                  <a:srgbClr val="333333"/>
                </a:solidFill>
              </a:rPr>
              <a:t> </a:t>
            </a:r>
            <a:r>
              <a:rPr lang="en-US" sz="2400" dirty="0" err="1">
                <a:solidFill>
                  <a:srgbClr val="333333"/>
                </a:solidFill>
              </a:rPr>
              <a:t>tpLfpwJ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i="1" dirty="0" err="1">
                <a:solidFill>
                  <a:srgbClr val="004992"/>
                </a:solidFill>
              </a:rPr>
              <a:t>Mdhy</a:t>
            </a:r>
            <a:r>
              <a:rPr lang="en-US" sz="2400" i="1" dirty="0">
                <a:solidFill>
                  <a:srgbClr val="004992"/>
                </a:solidFill>
              </a:rPr>
              <a:t>; </a:t>
            </a:r>
          </a:p>
          <a:p>
            <a:pPr marL="342900" lvl="0" indent="-342900" defTabSz="914400">
              <a:buClr>
                <a:srgbClr val="333333"/>
              </a:buClr>
              <a:buFont typeface="WingDings"/>
              <a:buChar char=""/>
            </a:pPr>
            <a:r>
              <a:rPr lang="en-US" sz="2400" dirty="0">
                <a:solidFill>
                  <a:srgbClr val="004992"/>
                </a:solidFill>
              </a:rPr>
              <a:t>e#;</a:t>
            </a:r>
            <a:r>
              <a:rPr lang="en-US" sz="2400" dirty="0" err="1">
                <a:solidFill>
                  <a:srgbClr val="004992"/>
                </a:solidFill>
              </a:rPr>
              <a:t>lk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latin typeface="Calibri Light"/>
                <a:cs typeface="Times New Roman" pitchFamily="18" charset="0"/>
              </a:rPr>
              <a:t> </a:t>
            </a:r>
            <a:r>
              <a:rPr lang="en-US" sz="2400" spc="-5" dirty="0">
                <a:solidFill>
                  <a:srgbClr val="333333"/>
                </a:solidFill>
                <a:ea typeface="Verdana" panose="020B0604030504040204" pitchFamily="34" charset="0"/>
                <a:cs typeface="Verdana" panose="020B0604030504040204" pitchFamily="34" charset="0"/>
              </a:rPr>
              <a:t>&gt;&gt;&gt; </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err="1">
                <a:solidFill>
                  <a:srgbClr val="FFFFFF"/>
                </a:solidFill>
              </a:rPr>
              <a:t>Kf;fpakhd</a:t>
            </a:r>
            <a:r>
              <a:rPr lang="en-US" sz="2400" dirty="0">
                <a:solidFill>
                  <a:srgbClr val="FFFFFF"/>
                </a:solidFill>
              </a:rPr>
              <a:t> </a:t>
            </a:r>
            <a:r>
              <a:rPr lang="en-US" sz="2400" dirty="0" err="1">
                <a:solidFill>
                  <a:srgbClr val="FFFFFF"/>
                </a:solidFill>
              </a:rPr>
              <a:t>bra;jpfSk</a:t>
            </a:r>
            <a:r>
              <a:rPr lang="en-US" sz="2400" dirty="0">
                <a:solidFill>
                  <a:srgbClr val="FFFFFF"/>
                </a:solidFill>
              </a:rPr>
              <a:t>; Tl </a:t>
            </a:r>
            <a:r>
              <a:rPr lang="en-US" sz="2400" dirty="0" err="1">
                <a:solidFill>
                  <a:srgbClr val="FFFFFF"/>
                </a:solidFill>
              </a:rPr>
              <a:t>fhzhky</a:t>
            </a:r>
            <a:r>
              <a:rPr lang="en-US" sz="2400" dirty="0">
                <a:solidFill>
                  <a:srgbClr val="FFFFFF"/>
                </a:solidFill>
              </a:rPr>
              <a:t>; </a:t>
            </a:r>
            <a:r>
              <a:rPr lang="en-US" sz="2400" dirty="0" err="1">
                <a:solidFill>
                  <a:srgbClr val="FFFFFF"/>
                </a:solidFill>
              </a:rPr>
              <a:t>nghff;TLk</a:t>
            </a:r>
            <a:r>
              <a:rPr lang="en-US" sz="2400" dirty="0">
                <a:solidFill>
                  <a:srgbClr val="FFFFFF"/>
                </a:solidFill>
              </a:rPr>
              <a:t>; </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err="1">
                <a:solidFill>
                  <a:srgbClr val="FFFFFF"/>
                </a:solidFill>
              </a:rPr>
              <a:t>tpLKiw</a:t>
            </a:r>
            <a:r>
              <a:rPr lang="en-US" sz="2400" dirty="0">
                <a:solidFill>
                  <a:srgbClr val="FFFFFF"/>
                </a:solidFill>
              </a:rPr>
              <a:t> </a:t>
            </a:r>
            <a:r>
              <a:rPr lang="en-US" sz="2400" dirty="0" err="1">
                <a:solidFill>
                  <a:srgbClr val="FFFFFF"/>
                </a:solidFill>
              </a:rPr>
              <a:t>ehs</a:t>
            </a:r>
            <a:r>
              <a:rPr lang="en-US" sz="2400" dirty="0">
                <a:solidFill>
                  <a:srgbClr val="FFFFFF"/>
                </a:solidFill>
              </a:rPr>
              <a:t>; </a:t>
            </a:r>
            <a:r>
              <a:rPr lang="en-US" sz="2400" dirty="0" err="1">
                <a:solidFill>
                  <a:srgbClr val="FFFFFF"/>
                </a:solidFill>
              </a:rPr>
              <a:t>epidt</a:t>
            </a:r>
            <a:r>
              <a:rPr lang="en-US" sz="2400" dirty="0">
                <a:solidFill>
                  <a:srgbClr val="FFFFFF"/>
                </a:solidFill>
              </a:rPr>
              <a:t>[fs;</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gs;spapy</a:t>
            </a:r>
            <a:r>
              <a:rPr lang="en-US" sz="2400" dirty="0">
                <a:solidFill>
                  <a:srgbClr val="FFFFFF"/>
                </a:solidFill>
              </a:rPr>
              <a:t>; </a:t>
            </a:r>
            <a:r>
              <a:rPr lang="en-US" sz="2400" dirty="0" err="1">
                <a:solidFill>
                  <a:srgbClr val="FFFFFF"/>
                </a:solidFill>
              </a:rPr>
              <a:t>fw;Wf;bfhz;l</a:t>
            </a:r>
            <a:r>
              <a:rPr lang="en-US" sz="2400" dirty="0">
                <a:solidFill>
                  <a:srgbClr val="FFFFFF"/>
                </a:solidFill>
              </a:rPr>
              <a:t> </a:t>
            </a:r>
            <a:r>
              <a:rPr lang="en-US" sz="2400" dirty="0" err="1">
                <a:solidFill>
                  <a:srgbClr val="FFFFFF"/>
                </a:solidFill>
              </a:rPr>
              <a:t>bra;jpfs</a:t>
            </a:r>
            <a:r>
              <a:rPr lang="en-US" sz="2400" dirty="0">
                <a:solidFill>
                  <a:srgbClr val="FFFFFF"/>
                </a:solidFill>
              </a:rPr>
              <a:t>;</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Kd;ndw;ghLfs</a:t>
            </a:r>
            <a:r>
              <a:rPr lang="en-US" sz="2400" dirty="0">
                <a:solidFill>
                  <a:srgbClr val="FFFFFF"/>
                </a:solidFill>
              </a:rPr>
              <a:t>; </a:t>
            </a:r>
            <a:r>
              <a:rPr lang="en-US" sz="2400" dirty="0">
                <a:solidFill>
                  <a:srgbClr val="FFFFFF"/>
                </a:solidFill>
                <a:latin typeface="Calibri Light"/>
                <a:ea typeface="Verdana" panose="020B0604030504040204" pitchFamily="34" charset="0"/>
                <a:cs typeface="Verdana" panose="020B0604030504040204" pitchFamily="34" charset="0"/>
              </a:rPr>
              <a:t>…)</a:t>
            </a:r>
            <a:endParaRPr lang="en-US" sz="2400" dirty="0">
              <a:solidFill>
                <a:srgbClr val="FFFFFF"/>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166276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bra;jpfis</a:t>
            </a:r>
            <a:r>
              <a:rPr lang="en-US" sz="2400" dirty="0">
                <a:solidFill>
                  <a:srgbClr val="333333"/>
                </a:solidFill>
              </a:rPr>
              <a:t> </a:t>
            </a:r>
            <a:r>
              <a:rPr lang="en-US" sz="2400" dirty="0" err="1">
                <a:solidFill>
                  <a:srgbClr val="333333"/>
                </a:solidFill>
              </a:rPr>
              <a:t>epidtpy</a:t>
            </a:r>
            <a:r>
              <a:rPr lang="en-US" sz="2400" dirty="0">
                <a:solidFill>
                  <a:srgbClr val="333333"/>
                </a:solidFill>
              </a:rPr>
              <a:t>; </a:t>
            </a:r>
            <a:r>
              <a:rPr lang="en-US" sz="2400" dirty="0" err="1">
                <a:solidFill>
                  <a:srgbClr val="333333"/>
                </a:solidFill>
              </a:rPr>
              <a:t>bfhs;tjpy</a:t>
            </a:r>
            <a:r>
              <a:rPr lang="en-US" sz="2400" dirty="0">
                <a:solidFill>
                  <a:srgbClr val="333333"/>
                </a:solidFill>
              </a:rPr>
              <a:t>; </a:t>
            </a:r>
            <a:r>
              <a:rPr lang="en-US" sz="2400" dirty="0" err="1">
                <a:solidFill>
                  <a:srgbClr val="333333"/>
                </a:solidFill>
              </a:rPr>
              <a:t>ekf;Fs;s</a:t>
            </a:r>
            <a:r>
              <a:rPr lang="en-US" sz="2400" dirty="0">
                <a:solidFill>
                  <a:srgbClr val="333333"/>
                </a:solidFill>
              </a:rPr>
              <a:t> </a:t>
            </a:r>
            <a:r>
              <a:rPr lang="en-US" sz="2400" dirty="0" err="1">
                <a:solidFill>
                  <a:srgbClr val="333333"/>
                </a:solidFill>
              </a:rPr>
              <a:t>jpwd</a:t>
            </a:r>
            <a:r>
              <a:rPr lang="en-US" sz="2400" dirty="0">
                <a:solidFill>
                  <a:srgbClr val="333333"/>
                </a:solidFill>
              </a:rPr>
              <a:t>; </a:t>
            </a:r>
            <a:r>
              <a:rPr lang="en-US" sz="2400" dirty="0" err="1">
                <a:solidFill>
                  <a:srgbClr val="333333"/>
                </a:solidFill>
              </a:rPr>
              <a:t>tuk;g</a:t>
            </a:r>
            <a:r>
              <a:rPr lang="en-US" sz="2400" dirty="0">
                <a:solidFill>
                  <a:srgbClr val="333333"/>
                </a:solidFill>
              </a:rPr>
              <a:t>[</a:t>
            </a:r>
            <a:r>
              <a:rPr lang="en-US" sz="2400" dirty="0" err="1">
                <a:solidFill>
                  <a:srgbClr val="333333"/>
                </a:solidFill>
              </a:rPr>
              <a:t>f;Fl;gl;lJ</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dirty="0">
                <a:solidFill>
                  <a:srgbClr val="333333"/>
                </a:solidFill>
                <a:latin typeface="Calibri Light"/>
                <a:ea typeface="Verdana" panose="020B0604030504040204" pitchFamily="34" charset="0"/>
                <a:cs typeface="Verdana" panose="020B0604030504040204" pitchFamily="34" charset="0"/>
              </a:rPr>
            </a:br>
            <a:r>
              <a:rPr lang="en-US" sz="2400" dirty="0" err="1">
                <a:solidFill>
                  <a:srgbClr val="333333"/>
                </a:solidFill>
              </a:rPr>
              <a:t>cjhuzk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miu</a:t>
            </a:r>
            <a:r>
              <a:rPr lang="en-US" sz="2400" dirty="0">
                <a:solidFill>
                  <a:srgbClr val="333333"/>
                </a:solidFill>
              </a:rPr>
              <a:t> </a:t>
            </a:r>
            <a:r>
              <a:rPr lang="en-US" sz="2400" dirty="0" err="1">
                <a:solidFill>
                  <a:srgbClr val="333333"/>
                </a:solidFill>
              </a:rPr>
              <a:t>kzpneuk</a:t>
            </a:r>
            <a:r>
              <a:rPr lang="en-US" sz="2400" dirty="0">
                <a:solidFill>
                  <a:srgbClr val="333333"/>
                </a:solidFill>
              </a:rPr>
              <a:t>; </a:t>
            </a:r>
            <a:r>
              <a:rPr lang="en-US" sz="2400" dirty="0" err="1">
                <a:solidFill>
                  <a:srgbClr val="333333"/>
                </a:solidFill>
              </a:rPr>
              <a:t>Kd;ghf</a:t>
            </a:r>
            <a:r>
              <a:rPr lang="en-US" sz="2400" dirty="0">
                <a:solidFill>
                  <a:srgbClr val="333333"/>
                </a:solidFill>
              </a:rPr>
              <a:t> </a:t>
            </a:r>
            <a:r>
              <a:rPr lang="en-US" sz="2400" dirty="0" err="1">
                <a:solidFill>
                  <a:srgbClr val="333333"/>
                </a:solidFill>
              </a:rPr>
              <a:t>nfl;l</a:t>
            </a:r>
            <a:r>
              <a:rPr lang="en-US" sz="2400" dirty="0">
                <a:solidFill>
                  <a:srgbClr val="333333"/>
                </a:solidFill>
              </a:rPr>
              <a:t> </a:t>
            </a:r>
            <a:r>
              <a:rPr lang="en-US" sz="2400" dirty="0" err="1">
                <a:solidFill>
                  <a:srgbClr val="333333"/>
                </a:solidFill>
              </a:rPr>
              <a:t>fijapd</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40%</a:t>
            </a:r>
            <a:r>
              <a:rPr lang="en-US" sz="2400" dirty="0">
                <a:solidFill>
                  <a:srgbClr val="333333"/>
                </a:solidFill>
              </a:rPr>
              <a:t> Tl </a:t>
            </a:r>
            <a:r>
              <a:rPr lang="en-US" sz="2400" dirty="0" err="1">
                <a:solidFill>
                  <a:srgbClr val="333333"/>
                </a:solidFill>
              </a:rPr>
              <a:t>ek;khy</a:t>
            </a:r>
            <a:r>
              <a:rPr lang="en-US" sz="2400" dirty="0">
                <a:solidFill>
                  <a:srgbClr val="333333"/>
                </a:solidFill>
              </a:rPr>
              <a:t>; </a:t>
            </a:r>
            <a:r>
              <a:rPr lang="en-US" sz="2400" dirty="0" err="1">
                <a:solidFill>
                  <a:srgbClr val="333333"/>
                </a:solidFill>
              </a:rPr>
              <a:t>KGikahf</a:t>
            </a:r>
            <a:r>
              <a:rPr lang="en-US" sz="2400" dirty="0">
                <a:solidFill>
                  <a:srgbClr val="333333"/>
                </a:solidFill>
              </a:rPr>
              <a:t> </a:t>
            </a:r>
            <a:r>
              <a:rPr lang="en-US" sz="2400" dirty="0" err="1">
                <a:solidFill>
                  <a:srgbClr val="333333"/>
                </a:solidFill>
              </a:rPr>
              <a:t>epidt</a:t>
            </a:r>
            <a:r>
              <a:rPr lang="en-US" sz="2400" dirty="0">
                <a:solidFill>
                  <a:srgbClr val="333333"/>
                </a:solidFill>
              </a:rPr>
              <a:t>[Tw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000000"/>
              </a:buClr>
              <a:buFont typeface="WingDings"/>
              <a:buChar char=""/>
            </a:pPr>
            <a:r>
              <a:rPr lang="en-US" sz="2400" dirty="0" err="1">
                <a:solidFill>
                  <a:srgbClr val="004992"/>
                </a:solidFill>
              </a:rPr>
              <a:t>gyd</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333333"/>
                </a:solidFill>
              </a:rPr>
              <a:t>ekJ</a:t>
            </a:r>
            <a:r>
              <a:rPr lang="en-US" sz="2400" dirty="0">
                <a:solidFill>
                  <a:srgbClr val="333333"/>
                </a:solidFill>
              </a:rPr>
              <a:t> \is </a:t>
            </a:r>
            <a:r>
              <a:rPr lang="en-US" sz="2400" dirty="0" err="1">
                <a:solidFill>
                  <a:srgbClr val="333333"/>
                </a:solidFill>
              </a:rPr>
              <a:t>njitaw;w</a:t>
            </a:r>
            <a:r>
              <a:rPr lang="en-US" sz="2400" dirty="0">
                <a:solidFill>
                  <a:srgbClr val="333333"/>
                </a:solidFill>
              </a:rPr>
              <a:t> </a:t>
            </a:r>
            <a:r>
              <a:rPr lang="en-US" sz="2400" dirty="0" err="1">
                <a:solidFill>
                  <a:srgbClr val="333333"/>
                </a:solidFill>
              </a:rPr>
              <a:t>bra;jpfis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mjpfg</a:t>
            </a:r>
            <a:r>
              <a:rPr lang="en-US" sz="2400" dirty="0">
                <a:solidFill>
                  <a:srgbClr val="333333"/>
                </a:solidFill>
              </a:rPr>
              <a:t>]</a:t>
            </a:r>
            <a:r>
              <a:rPr lang="en-US" sz="2400" dirty="0" err="1">
                <a:solidFill>
                  <a:srgbClr val="333333"/>
                </a:solidFill>
              </a:rPr>
              <a:t>goahf</a:t>
            </a:r>
            <a:r>
              <a:rPr lang="en-US" sz="2400" dirty="0">
                <a:solidFill>
                  <a:srgbClr val="333333"/>
                </a:solidFill>
              </a:rPr>
              <a:t> </a:t>
            </a:r>
            <a:r>
              <a:rPr lang="en-US" sz="2400" dirty="0" err="1">
                <a:solidFill>
                  <a:srgbClr val="333333"/>
                </a:solidFill>
              </a:rPr>
              <a:t>itj;Jf;bfhs;tjpy;iy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bgUk;ghYk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xt;thj</a:t>
            </a:r>
            <a:r>
              <a:rPr lang="en-US" sz="2400" dirty="0">
                <a:solidFill>
                  <a:srgbClr val="333333"/>
                </a:solidFill>
              </a:rPr>
              <a:t> </a:t>
            </a:r>
            <a:r>
              <a:rPr lang="en-US" sz="2400" dirty="0" err="1">
                <a:solidFill>
                  <a:srgbClr val="333333"/>
                </a:solidFill>
              </a:rPr>
              <a:t>bra;jpfis</a:t>
            </a:r>
            <a:r>
              <a:rPr lang="en-US" sz="2400" dirty="0">
                <a:solidFill>
                  <a:srgbClr val="333333"/>
                </a:solidFill>
              </a:rPr>
              <a:t> </a:t>
            </a:r>
            <a:r>
              <a:rPr lang="en-US" sz="2400" dirty="0" err="1">
                <a:solidFill>
                  <a:srgbClr val="333333"/>
                </a:solidFill>
              </a:rPr>
              <a:t>fHpj;J</a:t>
            </a:r>
            <a:r>
              <a:rPr lang="en-US" sz="2400" dirty="0">
                <a:solidFill>
                  <a:srgbClr val="333333"/>
                </a:solidFill>
              </a:rPr>
              <a:t> </a:t>
            </a:r>
            <a:r>
              <a:rPr lang="en-US" sz="2400" dirty="0" err="1">
                <a:solidFill>
                  <a:srgbClr val="333333"/>
                </a:solidFill>
              </a:rPr>
              <a:t>tpLfpwJ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i="1" dirty="0" err="1">
                <a:solidFill>
                  <a:srgbClr val="004992"/>
                </a:solidFill>
              </a:rPr>
              <a:t>Mdhy</a:t>
            </a:r>
            <a:r>
              <a:rPr lang="en-US" sz="2400" i="1" dirty="0">
                <a:solidFill>
                  <a:srgbClr val="004992"/>
                </a:solidFill>
              </a:rPr>
              <a:t>; </a:t>
            </a:r>
          </a:p>
          <a:p>
            <a:pPr marL="342900" lvl="0" indent="-342900" defTabSz="914400">
              <a:buClr>
                <a:srgbClr val="333333"/>
              </a:buClr>
              <a:buFont typeface="WingDings"/>
              <a:buChar char=""/>
            </a:pPr>
            <a:r>
              <a:rPr lang="en-US" sz="2400" dirty="0">
                <a:solidFill>
                  <a:srgbClr val="004992"/>
                </a:solidFill>
              </a:rPr>
              <a:t>e#;</a:t>
            </a:r>
            <a:r>
              <a:rPr lang="en-US" sz="2400" dirty="0" err="1">
                <a:solidFill>
                  <a:srgbClr val="004992"/>
                </a:solidFill>
              </a:rPr>
              <a:t>lk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latin typeface="Calibri Light"/>
                <a:cs typeface="Times New Roman" pitchFamily="18" charset="0"/>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Kf;fpakhd</a:t>
            </a:r>
            <a:r>
              <a:rPr lang="en-US" sz="2400" dirty="0">
                <a:solidFill>
                  <a:srgbClr val="333333"/>
                </a:solidFill>
              </a:rPr>
              <a:t> </a:t>
            </a:r>
            <a:r>
              <a:rPr lang="en-US" sz="2400" dirty="0" err="1">
                <a:solidFill>
                  <a:srgbClr val="333333"/>
                </a:solidFill>
              </a:rPr>
              <a:t>bra;jpfSk</a:t>
            </a:r>
            <a:r>
              <a:rPr lang="en-US" sz="2400" dirty="0">
                <a:solidFill>
                  <a:srgbClr val="333333"/>
                </a:solidFill>
              </a:rPr>
              <a:t>; Tl </a:t>
            </a:r>
            <a:r>
              <a:rPr lang="en-US" sz="2400" dirty="0" err="1">
                <a:solidFill>
                  <a:srgbClr val="333333"/>
                </a:solidFill>
              </a:rPr>
              <a:t>fhzhky</a:t>
            </a:r>
            <a:r>
              <a:rPr lang="en-US" sz="2400" dirty="0">
                <a:solidFill>
                  <a:srgbClr val="333333"/>
                </a:solidFill>
              </a:rPr>
              <a:t>; </a:t>
            </a:r>
            <a:r>
              <a:rPr lang="en-US" sz="2400" dirty="0" err="1">
                <a:solidFill>
                  <a:srgbClr val="333333"/>
                </a:solidFill>
              </a:rPr>
              <a:t>nghff;TLk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tpLKiw</a:t>
            </a:r>
            <a:r>
              <a:rPr lang="en-US" sz="2400" dirty="0">
                <a:solidFill>
                  <a:srgbClr val="333333"/>
                </a:solidFill>
              </a:rPr>
              <a:t> </a:t>
            </a:r>
            <a:r>
              <a:rPr lang="en-US" sz="2400" dirty="0" err="1">
                <a:solidFill>
                  <a:srgbClr val="333333"/>
                </a:solidFill>
              </a:rPr>
              <a:t>ehs</a:t>
            </a:r>
            <a:r>
              <a:rPr lang="en-US" sz="2400" dirty="0">
                <a:solidFill>
                  <a:srgbClr val="333333"/>
                </a:solidFill>
              </a:rPr>
              <a:t>; </a:t>
            </a:r>
            <a:r>
              <a:rPr lang="en-US" sz="2400" dirty="0" err="1">
                <a:solidFill>
                  <a:srgbClr val="333333"/>
                </a:solidFill>
              </a:rPr>
              <a:t>epidt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gs;spapy</a:t>
            </a:r>
            <a:r>
              <a:rPr lang="en-US" sz="2400" dirty="0">
                <a:solidFill>
                  <a:srgbClr val="333333"/>
                </a:solidFill>
              </a:rPr>
              <a:t>; </a:t>
            </a:r>
            <a:r>
              <a:rPr lang="en-US" sz="2400" dirty="0" err="1">
                <a:solidFill>
                  <a:srgbClr val="333333"/>
                </a:solidFill>
              </a:rPr>
              <a:t>fw;Wf;bfhz;l</a:t>
            </a:r>
            <a:r>
              <a:rPr lang="en-US" sz="2400" dirty="0">
                <a:solidFill>
                  <a:srgbClr val="333333"/>
                </a:solidFill>
              </a:rPr>
              <a:t> </a:t>
            </a:r>
            <a:r>
              <a:rPr lang="en-US" sz="2400" dirty="0" err="1">
                <a:solidFill>
                  <a:srgbClr val="333333"/>
                </a:solidFill>
              </a:rPr>
              <a:t>bra;jpfs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Kd;ndw;ghLfs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55541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a:r>
              <a:rPr lang="en-US" sz="2400" spc="-5" dirty="0">
                <a:solidFill>
                  <a:schemeClr val="tx1"/>
                </a:solidFill>
                <a:ea typeface="Verdana" panose="020B0604030504040204" pitchFamily="34" charset="0"/>
                <a:cs typeface="Verdana" panose="020B0604030504040204" pitchFamily="34" charset="0"/>
              </a:rPr>
              <a:t>&gt;&gt;&gt;</a:t>
            </a:r>
            <a:endParaRPr lang="en-US" sz="2400" dirty="0">
              <a:solidFill>
                <a:schemeClr val="tx1"/>
              </a:solidFill>
            </a:endParaRPr>
          </a:p>
        </p:txBody>
      </p:sp>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US" sz="20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120343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err="1">
                <a:solidFill>
                  <a:srgbClr val="004992"/>
                </a:solidFill>
              </a:rPr>
              <a:t>gyk</a:t>
            </a:r>
            <a:r>
              <a:rPr lang="en-US" sz="2000">
                <a:solidFill>
                  <a:srgbClr val="333333"/>
                </a:solidFill>
              </a:rPr>
              <a:t>;;</a:t>
            </a:r>
            <a:r>
              <a:rPr lang="en-US" sz="2000">
                <a:solidFill>
                  <a:srgbClr val="333333"/>
                </a:solidFill>
                <a:latin typeface="Calibri Light"/>
                <a:ea typeface="Verdana" panose="020B0604030504040204" pitchFamily="34" charset="0"/>
                <a:cs typeface="Verdana" panose="020B0604030504040204" pitchFamily="34" charset="0"/>
              </a:rPr>
              <a:t>)</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2390229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gyk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Kd;ng</a:t>
            </a:r>
            <a:r>
              <a:rPr lang="en-US" sz="2000" dirty="0">
                <a:solidFill>
                  <a:srgbClr val="333333"/>
                </a:solidFill>
              </a:rPr>
              <a:t> </a:t>
            </a:r>
            <a:r>
              <a:rPr lang="en-US" sz="2000" dirty="0" err="1">
                <a:solidFill>
                  <a:srgbClr val="333333"/>
                </a:solidFill>
              </a:rPr>
              <a:t>mwpe;j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jw;nghija</a:t>
            </a:r>
            <a:r>
              <a:rPr lang="en-US" sz="2000" dirty="0">
                <a:solidFill>
                  <a:srgbClr val="333333"/>
                </a:solidFill>
              </a:rPr>
              <a:t> </a:t>
            </a:r>
            <a:r>
              <a:rPr lang="en-US" sz="2000" dirty="0" err="1">
                <a:solidFill>
                  <a:srgbClr val="333333"/>
                </a:solidFill>
              </a:rPr>
              <a:t>bra;jpfnshL</a:t>
            </a:r>
            <a:r>
              <a:rPr lang="en-US" sz="2000" dirty="0">
                <a:solidFill>
                  <a:srgbClr val="333333"/>
                </a:solidFill>
              </a:rPr>
              <a:t> ,</a:t>
            </a:r>
            <a:r>
              <a:rPr lang="en-US" sz="2000" dirty="0" err="1">
                <a:solidFill>
                  <a:srgbClr val="333333"/>
                </a:solidFill>
              </a:rPr>
              <a:t>izj;Jf</a:t>
            </a:r>
            <a:r>
              <a:rPr lang="en-US" sz="2000" dirty="0">
                <a:solidFill>
                  <a:srgbClr val="333333"/>
                </a:solidFill>
              </a:rPr>
              <a:t>; </a:t>
            </a:r>
            <a:r>
              <a:rPr lang="en-US" sz="2000" err="1">
                <a:solidFill>
                  <a:srgbClr val="333333"/>
                </a:solidFill>
              </a:rPr>
              <a:t>bfhs;jy</a:t>
            </a:r>
            <a:r>
              <a:rPr lang="en-US" sz="2000">
                <a:solidFill>
                  <a:srgbClr val="333333"/>
                </a:solidFill>
              </a:rPr>
              <a:t>;</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318191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gyk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Kd;ng</a:t>
            </a:r>
            <a:r>
              <a:rPr lang="en-US" sz="2000" dirty="0">
                <a:solidFill>
                  <a:srgbClr val="333333"/>
                </a:solidFill>
              </a:rPr>
              <a:t> </a:t>
            </a:r>
            <a:r>
              <a:rPr lang="en-US" sz="2000" dirty="0" err="1">
                <a:solidFill>
                  <a:srgbClr val="333333"/>
                </a:solidFill>
              </a:rPr>
              <a:t>mwpe;j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jw;nghija</a:t>
            </a:r>
            <a:r>
              <a:rPr lang="en-US" sz="2000" dirty="0">
                <a:solidFill>
                  <a:srgbClr val="333333"/>
                </a:solidFill>
              </a:rPr>
              <a:t> </a:t>
            </a:r>
            <a:r>
              <a:rPr lang="en-US" sz="2000" dirty="0" err="1">
                <a:solidFill>
                  <a:srgbClr val="333333"/>
                </a:solidFill>
              </a:rPr>
              <a:t>bra;jpfnshL</a:t>
            </a:r>
            <a:r>
              <a:rPr lang="en-US" sz="2000" dirty="0">
                <a:solidFill>
                  <a:srgbClr val="333333"/>
                </a:solidFill>
              </a:rPr>
              <a:t> ,</a:t>
            </a:r>
            <a:r>
              <a:rPr lang="en-US" sz="2000" dirty="0" err="1">
                <a:solidFill>
                  <a:srgbClr val="333333"/>
                </a:solidFill>
              </a:rPr>
              <a:t>izj;Jf</a:t>
            </a:r>
            <a:r>
              <a:rPr lang="en-US" sz="2000" dirty="0">
                <a:solidFill>
                  <a:srgbClr val="333333"/>
                </a:solidFill>
              </a:rPr>
              <a:t>; </a:t>
            </a:r>
            <a:r>
              <a:rPr lang="en-US" sz="2000" dirty="0" err="1">
                <a:solidFill>
                  <a:srgbClr val="333333"/>
                </a:solidFill>
              </a:rPr>
              <a:t>bfhs;jy</a:t>
            </a:r>
            <a:r>
              <a:rPr lang="en-US" sz="2000" dirty="0">
                <a:solidFill>
                  <a:srgbClr val="333333"/>
                </a:solidFill>
              </a:rPr>
              <a:t>;</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bjhlh</a:t>
            </a:r>
            <a:r>
              <a:rPr lang="en-US" sz="2000" dirty="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ePz;lneuk</a:t>
            </a:r>
            <a:r>
              <a:rPr lang="en-US" sz="2000" dirty="0">
                <a:solidFill>
                  <a:srgbClr val="333333"/>
                </a:solidFill>
              </a:rPr>
              <a:t>; </a:t>
            </a:r>
            <a:r>
              <a:rPr lang="en-US" sz="2000" dirty="0" err="1">
                <a:solidFill>
                  <a:srgbClr val="333333"/>
                </a:solidFill>
              </a:rPr>
              <a:t>gog</a:t>
            </a:r>
            <a:r>
              <a:rPr lang="en-US" sz="2000" dirty="0">
                <a:solidFill>
                  <a:srgbClr val="333333"/>
                </a:solidFill>
              </a:rPr>
              <a:t>]</a:t>
            </a:r>
            <a:r>
              <a:rPr lang="en-US" sz="2000" dirty="0" err="1">
                <a:solidFill>
                  <a:srgbClr val="333333"/>
                </a:solidFill>
              </a:rPr>
              <a:t>gij</a:t>
            </a:r>
            <a:r>
              <a:rPr lang="en-US" sz="2000" dirty="0">
                <a:solidFill>
                  <a:srgbClr val="333333"/>
                </a:solidFill>
              </a:rPr>
              <a:t> </a:t>
            </a:r>
            <a:r>
              <a:rPr lang="en-US" sz="2000" err="1">
                <a:solidFill>
                  <a:srgbClr val="333333"/>
                </a:solidFill>
              </a:rPr>
              <a:t>jtph</a:t>
            </a:r>
            <a:r>
              <a:rPr lang="en-US" sz="2000">
                <a:solidFill>
                  <a:srgbClr val="333333"/>
                </a:solidFill>
              </a:rPr>
              <a:t>]f]</a:t>
            </a:r>
            <a:r>
              <a:rPr lang="en-US" sz="2000" err="1">
                <a:solidFill>
                  <a:srgbClr val="333333"/>
                </a:solidFill>
              </a:rPr>
              <a:t>ft</a:t>
            </a:r>
            <a:r>
              <a:rPr lang="en-US" sz="2000">
                <a:solidFill>
                  <a:srgbClr val="333333"/>
                </a:solidFill>
              </a:rPr>
              <a:t>[k;</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1998786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gyk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Kd;ng</a:t>
            </a:r>
            <a:r>
              <a:rPr lang="en-US" sz="2000" dirty="0">
                <a:solidFill>
                  <a:srgbClr val="333333"/>
                </a:solidFill>
              </a:rPr>
              <a:t> </a:t>
            </a:r>
            <a:r>
              <a:rPr lang="en-US" sz="2000" dirty="0" err="1">
                <a:solidFill>
                  <a:srgbClr val="333333"/>
                </a:solidFill>
              </a:rPr>
              <a:t>mwpe;j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jw;nghija</a:t>
            </a:r>
            <a:r>
              <a:rPr lang="en-US" sz="2000" dirty="0">
                <a:solidFill>
                  <a:srgbClr val="333333"/>
                </a:solidFill>
              </a:rPr>
              <a:t> </a:t>
            </a:r>
            <a:r>
              <a:rPr lang="en-US" sz="2000" dirty="0" err="1">
                <a:solidFill>
                  <a:srgbClr val="333333"/>
                </a:solidFill>
              </a:rPr>
              <a:t>bra;jpfnshL</a:t>
            </a:r>
            <a:r>
              <a:rPr lang="en-US" sz="2000" dirty="0">
                <a:solidFill>
                  <a:srgbClr val="333333"/>
                </a:solidFill>
              </a:rPr>
              <a:t> ,</a:t>
            </a:r>
            <a:r>
              <a:rPr lang="en-US" sz="2000" dirty="0" err="1">
                <a:solidFill>
                  <a:srgbClr val="333333"/>
                </a:solidFill>
              </a:rPr>
              <a:t>izj;Jf</a:t>
            </a:r>
            <a:r>
              <a:rPr lang="en-US" sz="2000" dirty="0">
                <a:solidFill>
                  <a:srgbClr val="333333"/>
                </a:solidFill>
              </a:rPr>
              <a:t>; </a:t>
            </a:r>
            <a:r>
              <a:rPr lang="en-US" sz="2000" dirty="0" err="1">
                <a:solidFill>
                  <a:srgbClr val="333333"/>
                </a:solidFill>
              </a:rPr>
              <a:t>bfhs;jy</a:t>
            </a:r>
            <a:r>
              <a:rPr lang="en-US" sz="2000" dirty="0">
                <a:solidFill>
                  <a:srgbClr val="333333"/>
                </a:solidFill>
              </a:rPr>
              <a:t>;</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bjhlh</a:t>
            </a:r>
            <a:r>
              <a:rPr lang="en-US" sz="2000" dirty="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ePz;lneuk</a:t>
            </a:r>
            <a:r>
              <a:rPr lang="en-US" sz="2000" dirty="0">
                <a:solidFill>
                  <a:srgbClr val="333333"/>
                </a:solidFill>
              </a:rPr>
              <a:t>; </a:t>
            </a:r>
            <a:r>
              <a:rPr lang="en-US" sz="2000" dirty="0" err="1">
                <a:solidFill>
                  <a:srgbClr val="333333"/>
                </a:solidFill>
              </a:rPr>
              <a:t>gog</a:t>
            </a:r>
            <a:r>
              <a:rPr lang="en-US" sz="2000" dirty="0">
                <a:solidFill>
                  <a:srgbClr val="333333"/>
                </a:solidFill>
              </a:rPr>
              <a:t>]</a:t>
            </a:r>
            <a:r>
              <a:rPr lang="en-US" sz="2000" dirty="0" err="1">
                <a:solidFill>
                  <a:srgbClr val="333333"/>
                </a:solidFill>
              </a:rPr>
              <a:t>gij</a:t>
            </a:r>
            <a:r>
              <a:rPr lang="en-US" sz="2000" dirty="0">
                <a:solidFill>
                  <a:srgbClr val="333333"/>
                </a:solidFill>
              </a:rPr>
              <a:t> </a:t>
            </a:r>
            <a:r>
              <a:rPr lang="en-US" sz="2000" dirty="0" err="1">
                <a:solidFill>
                  <a:srgbClr val="333333"/>
                </a:solidFill>
              </a:rPr>
              <a:t>jtph</a:t>
            </a:r>
            <a:r>
              <a:rPr lang="en-US" sz="2000" dirty="0">
                <a:solidFill>
                  <a:srgbClr val="333333"/>
                </a:solidFill>
              </a:rPr>
              <a:t>]f]</a:t>
            </a:r>
            <a:r>
              <a:rPr lang="en-US" sz="2000" dirty="0" err="1">
                <a:solidFill>
                  <a:srgbClr val="333333"/>
                </a:solidFill>
              </a:rPr>
              <a:t>ft</a:t>
            </a:r>
            <a:r>
              <a:rPr lang="en-US" sz="2000" dirty="0">
                <a:solidFill>
                  <a:srgbClr val="333333"/>
                </a:solidFill>
              </a:rPr>
              <a:t>[k;</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kJit</a:t>
            </a:r>
            <a:r>
              <a:rPr lang="en-US" sz="2000" dirty="0">
                <a:solidFill>
                  <a:srgbClr val="333333"/>
                </a:solidFill>
              </a:rPr>
              <a:t> </a:t>
            </a:r>
            <a:r>
              <a:rPr lang="en-US" sz="2000" dirty="0" err="1">
                <a:solidFill>
                  <a:srgbClr val="333333"/>
                </a:solidFill>
              </a:rPr>
              <a:t>rpwpjst</a:t>
            </a:r>
            <a:r>
              <a:rPr lang="en-US" sz="2000" dirty="0">
                <a:solidFill>
                  <a:srgbClr val="333333"/>
                </a:solidFill>
              </a:rPr>
              <a:t>[ </a:t>
            </a:r>
            <a:r>
              <a:rPr lang="en-US" sz="2000" dirty="0" err="1">
                <a:solidFill>
                  <a:srgbClr val="333333"/>
                </a:solidFill>
              </a:rPr>
              <a:t>mUe;JtJ</a:t>
            </a:r>
            <a:r>
              <a:rPr lang="en-US" sz="2000" dirty="0">
                <a:solidFill>
                  <a:srgbClr val="333333"/>
                </a:solidFill>
              </a:rPr>
              <a:t> </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 jtph]g]gJ</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289867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gyk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Kd;ng</a:t>
            </a:r>
            <a:r>
              <a:rPr lang="en-US" sz="2000" dirty="0">
                <a:solidFill>
                  <a:srgbClr val="333333"/>
                </a:solidFill>
              </a:rPr>
              <a:t> </a:t>
            </a:r>
            <a:r>
              <a:rPr lang="en-US" sz="2000" dirty="0" err="1">
                <a:solidFill>
                  <a:srgbClr val="333333"/>
                </a:solidFill>
              </a:rPr>
              <a:t>mwpe;j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jw;nghija</a:t>
            </a:r>
            <a:r>
              <a:rPr lang="en-US" sz="2000" dirty="0">
                <a:solidFill>
                  <a:srgbClr val="333333"/>
                </a:solidFill>
              </a:rPr>
              <a:t> </a:t>
            </a:r>
            <a:r>
              <a:rPr lang="en-US" sz="2000" dirty="0" err="1">
                <a:solidFill>
                  <a:srgbClr val="333333"/>
                </a:solidFill>
              </a:rPr>
              <a:t>bra;jpfnshL</a:t>
            </a:r>
            <a:r>
              <a:rPr lang="en-US" sz="2000" dirty="0">
                <a:solidFill>
                  <a:srgbClr val="333333"/>
                </a:solidFill>
              </a:rPr>
              <a:t> ,</a:t>
            </a:r>
            <a:r>
              <a:rPr lang="en-US" sz="2000" dirty="0" err="1">
                <a:solidFill>
                  <a:srgbClr val="333333"/>
                </a:solidFill>
              </a:rPr>
              <a:t>izj;Jf</a:t>
            </a:r>
            <a:r>
              <a:rPr lang="en-US" sz="2000" dirty="0">
                <a:solidFill>
                  <a:srgbClr val="333333"/>
                </a:solidFill>
              </a:rPr>
              <a:t>; </a:t>
            </a:r>
            <a:r>
              <a:rPr lang="en-US" sz="2000" dirty="0" err="1">
                <a:solidFill>
                  <a:srgbClr val="333333"/>
                </a:solidFill>
              </a:rPr>
              <a:t>bfhs;jy</a:t>
            </a:r>
            <a:r>
              <a:rPr lang="en-US" sz="2000" dirty="0">
                <a:solidFill>
                  <a:srgbClr val="333333"/>
                </a:solidFill>
              </a:rPr>
              <a:t>;</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bjhlh</a:t>
            </a:r>
            <a:r>
              <a:rPr lang="en-US" sz="2000" dirty="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ePz;lneuk</a:t>
            </a:r>
            <a:r>
              <a:rPr lang="en-US" sz="2000" dirty="0">
                <a:solidFill>
                  <a:srgbClr val="333333"/>
                </a:solidFill>
              </a:rPr>
              <a:t>; </a:t>
            </a:r>
            <a:r>
              <a:rPr lang="en-US" sz="2000" dirty="0" err="1">
                <a:solidFill>
                  <a:srgbClr val="333333"/>
                </a:solidFill>
              </a:rPr>
              <a:t>gog</a:t>
            </a:r>
            <a:r>
              <a:rPr lang="en-US" sz="2000" dirty="0">
                <a:solidFill>
                  <a:srgbClr val="333333"/>
                </a:solidFill>
              </a:rPr>
              <a:t>]</a:t>
            </a:r>
            <a:r>
              <a:rPr lang="en-US" sz="2000" dirty="0" err="1">
                <a:solidFill>
                  <a:srgbClr val="333333"/>
                </a:solidFill>
              </a:rPr>
              <a:t>gij</a:t>
            </a:r>
            <a:r>
              <a:rPr lang="en-US" sz="2000" dirty="0">
                <a:solidFill>
                  <a:srgbClr val="333333"/>
                </a:solidFill>
              </a:rPr>
              <a:t> </a:t>
            </a:r>
            <a:r>
              <a:rPr lang="en-US" sz="2000" dirty="0" err="1">
                <a:solidFill>
                  <a:srgbClr val="333333"/>
                </a:solidFill>
              </a:rPr>
              <a:t>jtph</a:t>
            </a:r>
            <a:r>
              <a:rPr lang="en-US" sz="2000" dirty="0">
                <a:solidFill>
                  <a:srgbClr val="333333"/>
                </a:solidFill>
              </a:rPr>
              <a:t>]f]</a:t>
            </a:r>
            <a:r>
              <a:rPr lang="en-US" sz="2000" dirty="0" err="1">
                <a:solidFill>
                  <a:srgbClr val="333333"/>
                </a:solidFill>
              </a:rPr>
              <a:t>ft</a:t>
            </a:r>
            <a:r>
              <a:rPr lang="en-US" sz="2000" dirty="0">
                <a:solidFill>
                  <a:srgbClr val="333333"/>
                </a:solidFill>
              </a:rPr>
              <a:t>[k;</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kJit</a:t>
            </a:r>
            <a:r>
              <a:rPr lang="en-US" sz="2000" dirty="0">
                <a:solidFill>
                  <a:srgbClr val="333333"/>
                </a:solidFill>
              </a:rPr>
              <a:t> </a:t>
            </a:r>
            <a:r>
              <a:rPr lang="en-US" sz="2000" dirty="0" err="1">
                <a:solidFill>
                  <a:srgbClr val="333333"/>
                </a:solidFill>
              </a:rPr>
              <a:t>rpwpjst</a:t>
            </a:r>
            <a:r>
              <a:rPr lang="en-US" sz="2000" dirty="0">
                <a:solidFill>
                  <a:srgbClr val="333333"/>
                </a:solidFill>
              </a:rPr>
              <a:t>[ </a:t>
            </a:r>
            <a:r>
              <a:rPr lang="en-US" sz="2000" dirty="0" err="1">
                <a:solidFill>
                  <a:srgbClr val="333333"/>
                </a:solidFill>
              </a:rPr>
              <a:t>mUe;JtJ</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jtph</a:t>
            </a:r>
            <a:r>
              <a:rPr lang="en-US" sz="2000" dirty="0">
                <a:solidFill>
                  <a:srgbClr val="333333"/>
                </a:solidFill>
              </a:rPr>
              <a:t>]g]</a:t>
            </a:r>
            <a:r>
              <a:rPr lang="en-US" sz="2000" dirty="0" err="1">
                <a:solidFill>
                  <a:srgbClr val="333333"/>
                </a:solidFill>
              </a:rPr>
              <a:t>gJ</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fw;wgpd;ng</a:t>
            </a:r>
            <a:r>
              <a:rPr lang="en-US" sz="2000" dirty="0">
                <a:solidFill>
                  <a:srgbClr val="333333"/>
                </a:solidFill>
              </a:rPr>
              <a:t> </a:t>
            </a:r>
            <a:r>
              <a:rPr lang="en-US" sz="2000" dirty="0" err="1">
                <a:solidFill>
                  <a:srgbClr val="333333"/>
                </a:solidFill>
              </a:rPr>
              <a:t>gLf;iff;F</a:t>
            </a:r>
            <a:r>
              <a:rPr lang="en-US" sz="2000" dirty="0">
                <a:solidFill>
                  <a:srgbClr val="333333"/>
                </a:solidFill>
              </a:rPr>
              <a:t> </a:t>
            </a:r>
            <a:r>
              <a:rPr lang="en-US" sz="2000" dirty="0" err="1">
                <a:solidFill>
                  <a:srgbClr val="333333"/>
                </a:solidFill>
              </a:rPr>
              <a:t>bry;yt</a:t>
            </a:r>
            <a:r>
              <a:rPr lang="en-US" sz="2000" dirty="0">
                <a:solidFill>
                  <a:srgbClr val="333333"/>
                </a:solidFill>
              </a:rPr>
              <a:t>[k;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nkw;bfhz;L</a:t>
            </a:r>
            <a:r>
              <a:rPr lang="en-US" sz="2000" dirty="0">
                <a:solidFill>
                  <a:srgbClr val="333333"/>
                </a:solidFill>
              </a:rPr>
              <a:t> </a:t>
            </a:r>
            <a:r>
              <a:rPr lang="en-US" sz="2000" dirty="0" err="1">
                <a:solidFill>
                  <a:srgbClr val="333333"/>
                </a:solidFill>
              </a:rPr>
              <a:t>ftdr</a:t>
            </a:r>
            <a:r>
              <a:rPr lang="en-US" sz="2000" dirty="0">
                <a:solidFill>
                  <a:srgbClr val="333333"/>
                </a:solidFill>
              </a:rPr>
              <a:t>; </a:t>
            </a:r>
            <a:r>
              <a:rPr lang="en-US" sz="2000" dirty="0" err="1">
                <a:solidFill>
                  <a:srgbClr val="333333"/>
                </a:solidFill>
              </a:rPr>
              <a:t>rpjwy</a:t>
            </a:r>
            <a:r>
              <a:rPr lang="en-US" sz="2000" dirty="0">
                <a:solidFill>
                  <a:srgbClr val="333333"/>
                </a:solidFill>
              </a:rPr>
              <a:t>; </a:t>
            </a:r>
            <a:r>
              <a:rPr lang="en-US" sz="2000" err="1">
                <a:solidFill>
                  <a:srgbClr val="333333"/>
                </a:solidFill>
              </a:rPr>
              <a:t>TlhJ</a:t>
            </a:r>
            <a:r>
              <a:rPr lang="en-US" sz="2000">
                <a:solidFill>
                  <a:srgbClr val="333333"/>
                </a:solidFill>
                <a:latin typeface="Calibri Light"/>
                <a:ea typeface="Verdana" panose="020B0604030504040204" pitchFamily="34" charset="0"/>
                <a:cs typeface="Verdana" panose="020B0604030504040204" pitchFamily="34" charset="0"/>
              </a:rPr>
              <a:t>)</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1609278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gyk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Kd;ng</a:t>
            </a:r>
            <a:r>
              <a:rPr lang="en-US" sz="2000" dirty="0">
                <a:solidFill>
                  <a:srgbClr val="333333"/>
                </a:solidFill>
              </a:rPr>
              <a:t> </a:t>
            </a:r>
            <a:r>
              <a:rPr lang="en-US" sz="2000" dirty="0" err="1">
                <a:solidFill>
                  <a:srgbClr val="333333"/>
                </a:solidFill>
              </a:rPr>
              <a:t>mwpe;j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jw;nghija</a:t>
            </a:r>
            <a:r>
              <a:rPr lang="en-US" sz="2000" dirty="0">
                <a:solidFill>
                  <a:srgbClr val="333333"/>
                </a:solidFill>
              </a:rPr>
              <a:t> </a:t>
            </a:r>
            <a:r>
              <a:rPr lang="en-US" sz="2000" dirty="0" err="1">
                <a:solidFill>
                  <a:srgbClr val="333333"/>
                </a:solidFill>
              </a:rPr>
              <a:t>bra;jpfnshL</a:t>
            </a:r>
            <a:r>
              <a:rPr lang="en-US" sz="2000" dirty="0">
                <a:solidFill>
                  <a:srgbClr val="333333"/>
                </a:solidFill>
              </a:rPr>
              <a:t> ,</a:t>
            </a:r>
            <a:r>
              <a:rPr lang="en-US" sz="2000" dirty="0" err="1">
                <a:solidFill>
                  <a:srgbClr val="333333"/>
                </a:solidFill>
              </a:rPr>
              <a:t>izj;Jf</a:t>
            </a:r>
            <a:r>
              <a:rPr lang="en-US" sz="2000" dirty="0">
                <a:solidFill>
                  <a:srgbClr val="333333"/>
                </a:solidFill>
              </a:rPr>
              <a:t>; </a:t>
            </a:r>
            <a:r>
              <a:rPr lang="en-US" sz="2000" dirty="0" err="1">
                <a:solidFill>
                  <a:srgbClr val="333333"/>
                </a:solidFill>
              </a:rPr>
              <a:t>bfhs;jy</a:t>
            </a:r>
            <a:r>
              <a:rPr lang="en-US" sz="2000" dirty="0">
                <a:solidFill>
                  <a:srgbClr val="333333"/>
                </a:solidFill>
              </a:rPr>
              <a:t>;</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bjhlh</a:t>
            </a:r>
            <a:r>
              <a:rPr lang="en-US" sz="2000" dirty="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ePz;lneuk</a:t>
            </a:r>
            <a:r>
              <a:rPr lang="en-US" sz="2000" dirty="0">
                <a:solidFill>
                  <a:srgbClr val="333333"/>
                </a:solidFill>
              </a:rPr>
              <a:t>; </a:t>
            </a:r>
            <a:r>
              <a:rPr lang="en-US" sz="2000" dirty="0" err="1">
                <a:solidFill>
                  <a:srgbClr val="333333"/>
                </a:solidFill>
              </a:rPr>
              <a:t>gog</a:t>
            </a:r>
            <a:r>
              <a:rPr lang="en-US" sz="2000" dirty="0">
                <a:solidFill>
                  <a:srgbClr val="333333"/>
                </a:solidFill>
              </a:rPr>
              <a:t>]</a:t>
            </a:r>
            <a:r>
              <a:rPr lang="en-US" sz="2000" dirty="0" err="1">
                <a:solidFill>
                  <a:srgbClr val="333333"/>
                </a:solidFill>
              </a:rPr>
              <a:t>gij</a:t>
            </a:r>
            <a:r>
              <a:rPr lang="en-US" sz="2000" dirty="0">
                <a:solidFill>
                  <a:srgbClr val="333333"/>
                </a:solidFill>
              </a:rPr>
              <a:t> </a:t>
            </a:r>
            <a:r>
              <a:rPr lang="en-US" sz="2000" dirty="0" err="1">
                <a:solidFill>
                  <a:srgbClr val="333333"/>
                </a:solidFill>
              </a:rPr>
              <a:t>jtph</a:t>
            </a:r>
            <a:r>
              <a:rPr lang="en-US" sz="2000" dirty="0">
                <a:solidFill>
                  <a:srgbClr val="333333"/>
                </a:solidFill>
              </a:rPr>
              <a:t>]f]</a:t>
            </a:r>
            <a:r>
              <a:rPr lang="en-US" sz="2000" dirty="0" err="1">
                <a:solidFill>
                  <a:srgbClr val="333333"/>
                </a:solidFill>
              </a:rPr>
              <a:t>ft</a:t>
            </a:r>
            <a:r>
              <a:rPr lang="en-US" sz="2000" dirty="0">
                <a:solidFill>
                  <a:srgbClr val="333333"/>
                </a:solidFill>
              </a:rPr>
              <a:t>[k;</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kJit</a:t>
            </a:r>
            <a:r>
              <a:rPr lang="en-US" sz="2000" dirty="0">
                <a:solidFill>
                  <a:srgbClr val="333333"/>
                </a:solidFill>
              </a:rPr>
              <a:t> </a:t>
            </a:r>
            <a:r>
              <a:rPr lang="en-US" sz="2000" dirty="0" err="1">
                <a:solidFill>
                  <a:srgbClr val="333333"/>
                </a:solidFill>
              </a:rPr>
              <a:t>rpwpjst</a:t>
            </a:r>
            <a:r>
              <a:rPr lang="en-US" sz="2000" dirty="0">
                <a:solidFill>
                  <a:srgbClr val="333333"/>
                </a:solidFill>
              </a:rPr>
              <a:t>[ </a:t>
            </a:r>
            <a:r>
              <a:rPr lang="en-US" sz="2000" dirty="0" err="1">
                <a:solidFill>
                  <a:srgbClr val="333333"/>
                </a:solidFill>
              </a:rPr>
              <a:t>mUe;JtJ</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jtph</a:t>
            </a:r>
            <a:r>
              <a:rPr lang="en-US" sz="2000" dirty="0">
                <a:solidFill>
                  <a:srgbClr val="333333"/>
                </a:solidFill>
              </a:rPr>
              <a:t>]g]</a:t>
            </a:r>
            <a:r>
              <a:rPr lang="en-US" sz="2000" dirty="0" err="1">
                <a:solidFill>
                  <a:srgbClr val="333333"/>
                </a:solidFill>
              </a:rPr>
              <a:t>gJ</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fw;wgpd;ng</a:t>
            </a:r>
            <a:r>
              <a:rPr lang="en-US" sz="2000" dirty="0">
                <a:solidFill>
                  <a:srgbClr val="333333"/>
                </a:solidFill>
              </a:rPr>
              <a:t> </a:t>
            </a:r>
            <a:r>
              <a:rPr lang="en-US" sz="2000" dirty="0" err="1">
                <a:solidFill>
                  <a:srgbClr val="333333"/>
                </a:solidFill>
              </a:rPr>
              <a:t>gLf;iff;F</a:t>
            </a:r>
            <a:r>
              <a:rPr lang="en-US" sz="2000" dirty="0">
                <a:solidFill>
                  <a:srgbClr val="333333"/>
                </a:solidFill>
              </a:rPr>
              <a:t> </a:t>
            </a:r>
            <a:r>
              <a:rPr lang="en-US" sz="2000" dirty="0" err="1">
                <a:solidFill>
                  <a:srgbClr val="333333"/>
                </a:solidFill>
              </a:rPr>
              <a:t>bry;yt</a:t>
            </a:r>
            <a:r>
              <a:rPr lang="en-US" sz="2000" dirty="0">
                <a:solidFill>
                  <a:srgbClr val="333333"/>
                </a:solidFill>
              </a:rPr>
              <a:t>[k;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nkw;bfhz;L</a:t>
            </a:r>
            <a:r>
              <a:rPr lang="en-US" sz="2000" dirty="0">
                <a:solidFill>
                  <a:srgbClr val="333333"/>
                </a:solidFill>
              </a:rPr>
              <a:t> </a:t>
            </a:r>
            <a:r>
              <a:rPr lang="en-US" sz="2000" dirty="0" err="1">
                <a:solidFill>
                  <a:srgbClr val="333333"/>
                </a:solidFill>
              </a:rPr>
              <a:t>ftdr</a:t>
            </a:r>
            <a:r>
              <a:rPr lang="en-US" sz="2000" dirty="0">
                <a:solidFill>
                  <a:srgbClr val="333333"/>
                </a:solidFill>
              </a:rPr>
              <a:t>; </a:t>
            </a:r>
            <a:r>
              <a:rPr lang="en-US" sz="2000" dirty="0" err="1">
                <a:solidFill>
                  <a:srgbClr val="333333"/>
                </a:solidFill>
              </a:rPr>
              <a:t>rpjwy</a:t>
            </a:r>
            <a:r>
              <a:rPr lang="en-US" sz="2000" dirty="0">
                <a:solidFill>
                  <a:srgbClr val="333333"/>
                </a:solidFill>
              </a:rPr>
              <a:t>; </a:t>
            </a:r>
            <a:r>
              <a:rPr lang="en-US" sz="2000" dirty="0" err="1">
                <a:solidFill>
                  <a:srgbClr val="333333"/>
                </a:solidFill>
              </a:rPr>
              <a:t>TlhJ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fw;Fk</a:t>
            </a:r>
            <a:r>
              <a:rPr lang="en-US" sz="2000" dirty="0">
                <a:solidFill>
                  <a:srgbClr val="333333"/>
                </a:solidFill>
              </a:rPr>
              <a:t>; </a:t>
            </a:r>
            <a:r>
              <a:rPr lang="en-US" sz="2000" dirty="0" err="1">
                <a:solidFill>
                  <a:srgbClr val="333333"/>
                </a:solidFill>
              </a:rPr>
              <a:t>nghnj</a:t>
            </a:r>
            <a:r>
              <a:rPr lang="en-US" sz="2000" dirty="0">
                <a:solidFill>
                  <a:srgbClr val="333333"/>
                </a:solidFill>
              </a:rPr>
              <a:t> </a:t>
            </a:r>
            <a:r>
              <a:rPr lang="en-US" sz="2000" dirty="0" err="1">
                <a:solidFill>
                  <a:srgbClr val="333333"/>
                </a:solidFill>
              </a:rPr>
              <a:t>gy</a:t>
            </a:r>
            <a:r>
              <a:rPr lang="en-US" sz="2000" dirty="0">
                <a:solidFill>
                  <a:srgbClr val="333333"/>
                </a:solidFill>
              </a:rPr>
              <a:t> g[</a:t>
            </a:r>
            <a:r>
              <a:rPr lang="en-US" sz="2000" dirty="0" err="1">
                <a:solidFill>
                  <a:srgbClr val="333333"/>
                </a:solidFill>
              </a:rPr>
              <a:t>yDzh</a:t>
            </a:r>
            <a:r>
              <a:rPr lang="en-US" sz="2000" dirty="0">
                <a:solidFill>
                  <a:srgbClr val="333333"/>
                </a:solidFill>
              </a:rPr>
              <a:t>]it </a:t>
            </a:r>
            <a:r>
              <a:rPr lang="en-US" sz="2000" dirty="0" err="1">
                <a:solidFill>
                  <a:srgbClr val="333333"/>
                </a:solidFill>
              </a:rPr>
              <a:t>gad;gLj;jt</a:t>
            </a:r>
            <a:r>
              <a:rPr lang="en-US" sz="2000" dirty="0">
                <a:solidFill>
                  <a:srgbClr val="333333"/>
                </a:solidFill>
              </a:rPr>
              <a:t>[k;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ftdpj;jy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Th</a:t>
            </a:r>
            <a:r>
              <a:rPr lang="en-US" sz="2000" dirty="0">
                <a:solidFill>
                  <a:srgbClr val="333333"/>
                </a:solidFill>
              </a:rPr>
              <a:t>]</a:t>
            </a:r>
            <a:r>
              <a:rPr lang="en-US" sz="2000" dirty="0" err="1">
                <a:solidFill>
                  <a:srgbClr val="333333"/>
                </a:solidFill>
              </a:rPr>
              <a:t>nehf;fy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vGjpg</a:t>
            </a:r>
            <a:r>
              <a:rPr lang="en-US" sz="2000" dirty="0">
                <a:solidFill>
                  <a:srgbClr val="333333"/>
                </a:solidFill>
              </a:rPr>
              <a:t>]</a:t>
            </a:r>
            <a:r>
              <a:rPr lang="en-US" sz="2000" dirty="0" err="1">
                <a:solidFill>
                  <a:srgbClr val="333333"/>
                </a:solidFill>
              </a:rPr>
              <a:t>ghh</a:t>
            </a:r>
            <a:r>
              <a:rPr lang="en-US" sz="2000" dirty="0">
                <a:solidFill>
                  <a:srgbClr val="333333"/>
                </a:solidFill>
              </a:rPr>
              <a:t>]</a:t>
            </a:r>
            <a:r>
              <a:rPr lang="en-US" sz="2000" dirty="0" err="1">
                <a:solidFill>
                  <a:srgbClr val="333333"/>
                </a:solidFill>
              </a:rPr>
              <a:t>j;jy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652281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08955" y="2204864"/>
            <a:ext cx="5303520" cy="4248000"/>
          </a:xfrm>
        </p:spPr>
        <p:txBody>
          <a:bodyPr/>
          <a:lstStyle/>
          <a:p>
            <a:pPr lvl="0" defTabSz="914400"/>
            <a:r>
              <a:rPr lang="en-US" sz="2400" dirty="0" err="1">
                <a:solidFill>
                  <a:srgbClr val="004992"/>
                </a:solidFill>
              </a:rPr>
              <a:t>fw;Fk</a:t>
            </a:r>
            <a:r>
              <a:rPr lang="en-US" sz="2400" dirty="0">
                <a:solidFill>
                  <a:srgbClr val="004992"/>
                </a:solidFill>
              </a:rPr>
              <a:t>; </a:t>
            </a:r>
            <a:r>
              <a:rPr lang="en-US" sz="2400" dirty="0" err="1">
                <a:solidFill>
                  <a:srgbClr val="004992"/>
                </a:solidFill>
              </a:rPr>
              <a:t>nghJ</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rPr>
              <a:t>gy</a:t>
            </a:r>
            <a:r>
              <a:rPr lang="en-US" sz="2400" dirty="0">
                <a:solidFill>
                  <a:srgbClr val="004992"/>
                </a:solidFill>
              </a:rPr>
              <a:t> g[</a:t>
            </a:r>
            <a:r>
              <a:rPr lang="en-US" sz="2400" dirty="0" err="1">
                <a:solidFill>
                  <a:srgbClr val="004992"/>
                </a:solidFill>
              </a:rPr>
              <a:t>yDzh</a:t>
            </a:r>
            <a:r>
              <a:rPr lang="en-US" sz="2400" dirty="0">
                <a:solidFill>
                  <a:srgbClr val="004992"/>
                </a:solidFill>
              </a:rPr>
              <a:t>]it </a:t>
            </a:r>
            <a:r>
              <a:rPr lang="en-US" sz="2400" dirty="0" err="1">
                <a:solidFill>
                  <a:srgbClr val="004992"/>
                </a:solidFill>
              </a:rPr>
              <a:t>gad;gLj;Jtjhy</a:t>
            </a:r>
            <a:r>
              <a:rPr lang="en-US" sz="2400" dirty="0">
                <a:solidFill>
                  <a:srgbClr val="004992"/>
                </a:solidFill>
              </a:rPr>
              <a:t>; </a:t>
            </a:r>
            <a:r>
              <a:rPr lang="en-US" sz="2400" dirty="0" err="1">
                <a:solidFill>
                  <a:srgbClr val="004992"/>
                </a:solidFill>
              </a:rPr>
              <a:t>rpwg</a:t>
            </a:r>
            <a:r>
              <a:rPr lang="en-US" sz="2400" dirty="0">
                <a:solidFill>
                  <a:srgbClr val="004992"/>
                </a:solidFill>
              </a:rPr>
              <a:t>]</a:t>
            </a:r>
            <a:r>
              <a:rPr lang="en-US" sz="2400" dirty="0" err="1">
                <a:solidFill>
                  <a:srgbClr val="004992"/>
                </a:solidFill>
              </a:rPr>
              <a:t>ghf</a:t>
            </a:r>
            <a:r>
              <a:rPr lang="en-US" sz="2400" dirty="0">
                <a:solidFill>
                  <a:srgbClr val="004992"/>
                </a:solidFill>
              </a:rPr>
              <a:t> </a:t>
            </a:r>
            <a:r>
              <a:rPr lang="en-US" sz="2400" dirty="0" err="1">
                <a:solidFill>
                  <a:srgbClr val="004992"/>
                </a:solidFill>
              </a:rPr>
              <a:t>epidt</a:t>
            </a:r>
            <a:r>
              <a:rPr lang="en-US" sz="2400" dirty="0">
                <a:solidFill>
                  <a:srgbClr val="004992"/>
                </a:solidFill>
              </a:rPr>
              <a:t>[ </a:t>
            </a:r>
            <a:r>
              <a:rPr lang="en-US" sz="2400" dirty="0" err="1">
                <a:solidFill>
                  <a:srgbClr val="004992"/>
                </a:solidFill>
              </a:rPr>
              <a:t>TwKoa</a:t>
            </a:r>
            <a:r>
              <a:rPr lang="en-US" sz="2400" dirty="0">
                <a:solidFill>
                  <a:srgbClr val="004992"/>
                </a:solidFill>
              </a:rPr>
              <a:t>[k;</a:t>
            </a:r>
            <a:r>
              <a:rPr lang="en-US" sz="2400" dirty="0">
                <a:solidFill>
                  <a:srgbClr val="004992"/>
                </a:solidFill>
                <a:latin typeface="Calibri Light"/>
                <a:ea typeface="Verdana" panose="020B0604030504040204" pitchFamily="34" charset="0"/>
                <a:cs typeface="Verdana" panose="020B0604030504040204" pitchFamily="34" charset="0"/>
              </a:rPr>
              <a:t>!</a:t>
            </a:r>
            <a:endParaRPr lang="en-US" sz="2400" dirty="0"/>
          </a:p>
        </p:txBody>
      </p:sp>
      <p:pic>
        <p:nvPicPr>
          <p:cNvPr id="18"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24" name="Caption_15"/>
          <p:cNvSpPr txBox="1">
            <a:spLocks noChangeArrowheads="1"/>
          </p:cNvSpPr>
          <p:nvPr/>
        </p:nvSpPr>
        <p:spPr bwMode="auto">
          <a:xfrm>
            <a:off x="10151427" y="6096000"/>
            <a:ext cx="128016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a:latin typeface="Tamil-Aiswarya"/>
                <a:cs typeface="+mn-cs"/>
              </a:rPr>
              <a:t>gad;gLj;Jjy; </a:t>
            </a:r>
            <a:endParaRPr lang="en-GB" altLang="de-DE" sz="1050" dirty="0">
              <a:latin typeface="Tamil-Aiswarya"/>
              <a:cs typeface="+mn-cs"/>
            </a:endParaRPr>
          </a:p>
        </p:txBody>
      </p:sp>
      <p:sp>
        <p:nvSpPr>
          <p:cNvPr id="25" name="Caption_14"/>
          <p:cNvSpPr txBox="1">
            <a:spLocks noChangeArrowheads="1"/>
          </p:cNvSpPr>
          <p:nvPr/>
        </p:nvSpPr>
        <p:spPr bwMode="auto">
          <a:xfrm>
            <a:off x="8764587" y="6096000"/>
            <a:ext cx="1371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 ghh]j;jy; </a:t>
            </a:r>
            <a:endParaRPr lang="en-GB" altLang="de-DE" sz="1050" dirty="0">
              <a:latin typeface="Tamil-Aiswarya"/>
              <a:cs typeface="+mn-cs"/>
            </a:endParaRPr>
          </a:p>
        </p:txBody>
      </p:sp>
      <p:sp>
        <p:nvSpPr>
          <p:cNvPr id="26" name="Caption_13"/>
          <p:cNvSpPr txBox="1">
            <a:spLocks noChangeArrowheads="1"/>
          </p:cNvSpPr>
          <p:nvPr/>
        </p:nvSpPr>
        <p:spPr bwMode="auto">
          <a:xfrm>
            <a:off x="8840787" y="5334000"/>
            <a:ext cx="128016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fye;Jiuahly; </a:t>
            </a:r>
            <a:endParaRPr lang="en-GB" altLang="de-DE" sz="1050" dirty="0">
              <a:latin typeface="Tamil-Aiswarya"/>
              <a:cs typeface="+mn-cs"/>
            </a:endParaRPr>
          </a:p>
        </p:txBody>
      </p:sp>
      <p:sp>
        <p:nvSpPr>
          <p:cNvPr id="27" name="Caption_12"/>
          <p:cNvSpPr txBox="1">
            <a:spLocks noChangeArrowheads="1"/>
          </p:cNvSpPr>
          <p:nvPr/>
        </p:nvSpPr>
        <p:spPr bwMode="auto">
          <a:xfrm>
            <a:off x="7697787" y="6096000"/>
            <a:ext cx="1371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fye;Jiuahly; </a:t>
            </a:r>
            <a:endParaRPr lang="en-GB" altLang="de-DE" sz="1050" dirty="0">
              <a:latin typeface="Tamil-Aiswarya"/>
              <a:cs typeface="+mn-cs"/>
            </a:endParaRPr>
          </a:p>
        </p:txBody>
      </p:sp>
      <p:sp>
        <p:nvSpPr>
          <p:cNvPr id="28" name="Caption_11"/>
          <p:cNvSpPr txBox="1">
            <a:spLocks noChangeArrowheads="1"/>
          </p:cNvSpPr>
          <p:nvPr/>
        </p:nvSpPr>
        <p:spPr bwMode="auto">
          <a:xfrm>
            <a:off x="7697787" y="5334000"/>
            <a:ext cx="1371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a:latin typeface="Tamil-Aiswarya"/>
                <a:cs typeface="+mn-cs"/>
              </a:rPr>
              <a:t>ftdpj;J ghh]j;jy; </a:t>
            </a:r>
            <a:endParaRPr lang="en-GB" altLang="de-DE" sz="1050" dirty="0">
              <a:latin typeface="Tamil-Aiswarya"/>
              <a:cs typeface="+mn-cs"/>
            </a:endParaRPr>
          </a:p>
        </p:txBody>
      </p:sp>
      <p:sp>
        <p:nvSpPr>
          <p:cNvPr id="29" name="Caption_10"/>
          <p:cNvSpPr txBox="1">
            <a:spLocks noChangeArrowheads="1"/>
          </p:cNvSpPr>
          <p:nvPr/>
        </p:nvSpPr>
        <p:spPr bwMode="auto">
          <a:xfrm>
            <a:off x="7697787" y="4538990"/>
            <a:ext cx="1371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 ghh]j;jy; </a:t>
            </a:r>
            <a:endParaRPr lang="en-GB" altLang="de-DE" sz="1050" dirty="0">
              <a:latin typeface="Tamil-Aiswarya"/>
              <a:cs typeface="+mn-cs"/>
            </a:endParaRPr>
          </a:p>
        </p:txBody>
      </p:sp>
      <p:sp>
        <p:nvSpPr>
          <p:cNvPr id="30" name="Caption_9"/>
          <p:cNvSpPr txBox="1">
            <a:spLocks noChangeArrowheads="1"/>
          </p:cNvSpPr>
          <p:nvPr/>
        </p:nvSpPr>
        <p:spPr bwMode="auto">
          <a:xfrm>
            <a:off x="6935787" y="3728560"/>
            <a:ext cx="1371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 ghh]j;jy; </a:t>
            </a:r>
            <a:endParaRPr lang="en-GB" altLang="de-DE" sz="1050" dirty="0">
              <a:latin typeface="Tamil-Aiswarya"/>
              <a:cs typeface="+mn-cs"/>
            </a:endParaRPr>
          </a:p>
        </p:txBody>
      </p:sp>
      <p:sp>
        <p:nvSpPr>
          <p:cNvPr id="31" name="Caption_8"/>
          <p:cNvSpPr txBox="1">
            <a:spLocks noChangeArrowheads="1"/>
          </p:cNvSpPr>
          <p:nvPr/>
        </p:nvSpPr>
        <p:spPr bwMode="auto">
          <a:xfrm>
            <a:off x="6859587" y="6096000"/>
            <a:ext cx="10972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ftdpj;jy;</a:t>
            </a:r>
            <a:endParaRPr lang="en-GB" altLang="de-DE" sz="1050" dirty="0">
              <a:latin typeface="Tamil-Aiswarya"/>
              <a:cs typeface="+mn-cs"/>
            </a:endParaRPr>
          </a:p>
        </p:txBody>
      </p:sp>
      <p:sp>
        <p:nvSpPr>
          <p:cNvPr id="32" name="Caption_7"/>
          <p:cNvSpPr txBox="1">
            <a:spLocks noChangeArrowheads="1"/>
          </p:cNvSpPr>
          <p:nvPr/>
        </p:nvSpPr>
        <p:spPr bwMode="auto">
          <a:xfrm>
            <a:off x="6905307" y="4538990"/>
            <a:ext cx="10972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ftdpj;jy;</a:t>
            </a:r>
            <a:endParaRPr lang="en-GB" altLang="de-DE" sz="1050" dirty="0">
              <a:latin typeface="Tamil-Aiswarya"/>
              <a:cs typeface="+mn-cs"/>
            </a:endParaRPr>
          </a:p>
        </p:txBody>
      </p:sp>
      <p:sp>
        <p:nvSpPr>
          <p:cNvPr id="33" name="Caption_6"/>
          <p:cNvSpPr txBox="1">
            <a:spLocks noChangeArrowheads="1"/>
          </p:cNvSpPr>
          <p:nvPr/>
        </p:nvSpPr>
        <p:spPr bwMode="auto">
          <a:xfrm>
            <a:off x="6905307" y="5334000"/>
            <a:ext cx="10972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ftdpj;jy;</a:t>
            </a:r>
            <a:endParaRPr lang="en-GB" altLang="de-DE" sz="1050" dirty="0">
              <a:latin typeface="Tamil-Aiswarya"/>
              <a:cs typeface="+mn-cs"/>
            </a:endParaRPr>
          </a:p>
        </p:txBody>
      </p:sp>
      <p:sp>
        <p:nvSpPr>
          <p:cNvPr id="34" name="Caption_5"/>
          <p:cNvSpPr txBox="1">
            <a:spLocks noChangeArrowheads="1"/>
          </p:cNvSpPr>
          <p:nvPr/>
        </p:nvSpPr>
        <p:spPr bwMode="auto">
          <a:xfrm>
            <a:off x="6981507" y="2924944"/>
            <a:ext cx="10972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ftdpj;jy;</a:t>
            </a:r>
            <a:endParaRPr lang="en-GB" altLang="de-DE" sz="1050" dirty="0">
              <a:latin typeface="Tamil-Aiswarya"/>
              <a:cs typeface="+mn-cs"/>
            </a:endParaRPr>
          </a:p>
        </p:txBody>
      </p:sp>
      <p:sp>
        <p:nvSpPr>
          <p:cNvPr id="35"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Tamil-Aiswarya"/>
                <a:cs typeface="+mn-cs"/>
              </a:rPr>
              <a:t>epidt[gLj;Jjy; </a:t>
            </a:r>
            <a:r>
              <a:rPr lang="fr-FR" altLang="de-DE" sz="1400" b="1">
                <a:latin typeface="Calibri Light"/>
                <a:cs typeface="+mn-cs"/>
              </a:rPr>
              <a:t>%</a:t>
            </a:r>
            <a:endParaRPr lang="en-GB" altLang="de-DE" sz="1400" b="1" dirty="0">
              <a:latin typeface="Calibri Light"/>
              <a:cs typeface="+mn-cs"/>
            </a:endParaRPr>
          </a:p>
        </p:txBody>
      </p:sp>
      <p:sp>
        <p:nvSpPr>
          <p:cNvPr id="3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Footer Placeholder 9"/>
          <p:cNvSpPr>
            <a:spLocks noGrp="1"/>
          </p:cNvSpPr>
          <p:nvPr>
            <p:ph type="ftr" sz="quarter" idx="11"/>
          </p:nvPr>
        </p:nvSpPr>
        <p:spPr/>
        <p:txBody>
          <a:bodyPr/>
          <a:lstStyle/>
          <a:p>
            <a:r>
              <a:rPr lang="de-DE"/>
              <a:t>kl]lhfhf]dpot] gapw]r]rp 5 – epidthw]wy;</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15</a:t>
            </a:fld>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Tamil-Aiswarya"/>
              </a:rPr>
              <a:t>ehk</a:t>
            </a:r>
            <a:r>
              <a:rPr lang="en-US" sz="3600" dirty="0">
                <a:solidFill>
                  <a:srgbClr val="004992"/>
                </a:solidFill>
                <a:latin typeface="Tamil-Aiswarya"/>
              </a:rPr>
              <a:t>; </a:t>
            </a:r>
            <a:r>
              <a:rPr lang="en-US" sz="3600" dirty="0" err="1">
                <a:solidFill>
                  <a:srgbClr val="004992"/>
                </a:solidFill>
                <a:latin typeface="Tamil-Aiswarya"/>
              </a:rPr>
              <a:t>vy;nyhUk</a:t>
            </a:r>
            <a:r>
              <a:rPr lang="en-US" sz="3600" dirty="0">
                <a:solidFill>
                  <a:srgbClr val="004992"/>
                </a:solidFill>
                <a:latin typeface="Tamil-Aiswarya"/>
              </a:rPr>
              <a:t>] </a:t>
            </a:r>
            <a:r>
              <a:rPr lang="en-IN" sz="3600" dirty="0" err="1">
                <a:solidFill>
                  <a:srgbClr val="004992"/>
                </a:solidFill>
                <a:latin typeface="Tamil-Aiswarya"/>
              </a:rPr>
              <a:t>Xnutpjkhf</a:t>
            </a:r>
            <a:r>
              <a:rPr lang="en-IN" sz="3600" dirty="0">
                <a:solidFill>
                  <a:srgbClr val="004992"/>
                </a:solidFill>
                <a:latin typeface="Tamil-Aiswarya"/>
              </a:rPr>
              <a:t> </a:t>
            </a:r>
            <a:r>
              <a:rPr lang="en-US" sz="3600" dirty="0" err="1">
                <a:solidFill>
                  <a:srgbClr val="004992"/>
                </a:solidFill>
                <a:latin typeface="Tamil-Aiswarya"/>
              </a:rPr>
              <a:t>czh</a:t>
            </a:r>
            <a:r>
              <a:rPr lang="en-US" sz="3600" dirty="0">
                <a:solidFill>
                  <a:srgbClr val="004992"/>
                </a:solidFill>
                <a:latin typeface="Tamil-Aiswarya"/>
              </a:rPr>
              <a:t>]e]J </a:t>
            </a:r>
            <a:r>
              <a:rPr lang="en-US" sz="3600" dirty="0" err="1">
                <a:solidFill>
                  <a:srgbClr val="004992"/>
                </a:solidFill>
                <a:latin typeface="Tamil-Aiswarya"/>
              </a:rPr>
              <a:t>xd;iwna</a:t>
            </a:r>
            <a:r>
              <a:rPr lang="en-US" sz="3600" dirty="0">
                <a:solidFill>
                  <a:srgbClr val="004992"/>
                </a:solidFill>
                <a:latin typeface="Tamil-Aiswarya"/>
              </a:rPr>
              <a:t> </a:t>
            </a:r>
            <a:r>
              <a:rPr lang="en-US" sz="3600" dirty="0" err="1">
                <a:solidFill>
                  <a:srgbClr val="004992"/>
                </a:solidFill>
                <a:latin typeface="Tamil-Aiswarya"/>
              </a:rPr>
              <a:t>epidt</a:t>
            </a:r>
            <a:r>
              <a:rPr lang="en-US" sz="3600" dirty="0">
                <a:solidFill>
                  <a:srgbClr val="004992"/>
                </a:solidFill>
                <a:latin typeface="Tamil-Aiswarya"/>
              </a:rPr>
              <a:t>[ </a:t>
            </a:r>
            <a:r>
              <a:rPr lang="en-US" sz="3600" dirty="0" err="1">
                <a:solidFill>
                  <a:srgbClr val="004992"/>
                </a:solidFill>
                <a:latin typeface="Tamil-Aiswarya"/>
              </a:rPr>
              <a:t>Th</a:t>
            </a:r>
            <a:r>
              <a:rPr lang="en-US" sz="3600" dirty="0">
                <a:solidFill>
                  <a:srgbClr val="004992"/>
                </a:solidFill>
                <a:latin typeface="Tamil-Aiswarya"/>
              </a:rPr>
              <a:t>]</a:t>
            </a:r>
            <a:r>
              <a:rPr lang="en-US" sz="3600" dirty="0" err="1">
                <a:solidFill>
                  <a:srgbClr val="004992"/>
                </a:solidFill>
                <a:latin typeface="Tamil-Aiswarya"/>
              </a:rPr>
              <a:t>fpnwhkh</a:t>
            </a:r>
            <a:r>
              <a:rPr lang="en-US" sz="3600" dirty="0">
                <a:solidFill>
                  <a:srgbClr val="004992"/>
                </a:solidFill>
                <a:latin typeface="Tamil-Aiswarya"/>
                <a:ea typeface="Verdana" panose="020B0604030504040204" pitchFamily="34" charset="0"/>
                <a:cs typeface="Verdana" panose="020B0604030504040204" pitchFamily="34" charset="0"/>
              </a:rPr>
              <a:t>&gt;</a:t>
            </a:r>
            <a:endParaRPr lang="en-IN" sz="3600" dirty="0">
              <a:solidFill>
                <a:srgbClr val="004992"/>
              </a:solidFill>
              <a:latin typeface="Tamil-Aiswarya"/>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latin typeface="Tamil-Aiswarya"/>
              </a:rPr>
              <a:t>Cjhuzk</a:t>
            </a:r>
            <a:r>
              <a:rPr lang="en-US" sz="2400" dirty="0">
                <a:solidFill>
                  <a:srgbClr val="333333"/>
                </a:solidFill>
                <a:latin typeface="Tamil-Aiswarya"/>
              </a:rPr>
              <a:t>;</a:t>
            </a:r>
            <a:r>
              <a:rPr lang="en-US" sz="2400" dirty="0">
                <a:solidFill>
                  <a:srgbClr val="333333"/>
                </a:solidFill>
                <a:latin typeface="Calibri Light"/>
              </a:rPr>
              <a:t>: </a:t>
            </a:r>
            <a:r>
              <a:rPr lang="en-US" sz="2400" dirty="0">
                <a:solidFill>
                  <a:srgbClr val="333333"/>
                </a:solidFill>
                <a:latin typeface="Tamil-Aiswarya"/>
              </a:rPr>
              <a:t>\</a:t>
            </a:r>
            <a:r>
              <a:rPr lang="en-US" sz="2400" dirty="0" err="1">
                <a:solidFill>
                  <a:srgbClr val="333333"/>
                </a:solidFill>
                <a:latin typeface="Tamil-Aiswarya"/>
              </a:rPr>
              <a:t>d;W</a:t>
            </a:r>
            <a:r>
              <a:rPr lang="en-US" sz="2400" dirty="0">
                <a:solidFill>
                  <a:srgbClr val="333333"/>
                </a:solidFill>
                <a:latin typeface="Tamil-Aiswarya"/>
              </a:rPr>
              <a:t> </a:t>
            </a:r>
            <a:r>
              <a:rPr lang="en-US" sz="2400" dirty="0" err="1">
                <a:solidFill>
                  <a:srgbClr val="333333"/>
                </a:solidFill>
                <a:latin typeface="Tamil-Aiswarya"/>
              </a:rPr>
              <a:t>tpjkhd</a:t>
            </a:r>
            <a:r>
              <a:rPr lang="en-US" sz="2400" dirty="0">
                <a:solidFill>
                  <a:srgbClr val="333333"/>
                </a:solidFill>
                <a:latin typeface="Tamil-Aiswarya"/>
              </a:rPr>
              <a:t> </a:t>
            </a:r>
            <a:r>
              <a:rPr lang="en-US" sz="2400" dirty="0" err="1">
                <a:solidFill>
                  <a:srgbClr val="333333"/>
                </a:solidFill>
                <a:latin typeface="Tamil-Aiswarya"/>
              </a:rPr>
              <a:t>Xtpah</a:t>
            </a:r>
            <a:r>
              <a:rPr lang="en-US" sz="2400" dirty="0">
                <a:solidFill>
                  <a:srgbClr val="333333"/>
                </a:solidFill>
                <a:latin typeface="Tamil-Aiswarya"/>
              </a:rPr>
              <a:t>]fs] !;</a:t>
            </a:r>
            <a:r>
              <a:rPr lang="en-US" sz="2400" dirty="0" err="1">
                <a:solidFill>
                  <a:srgbClr val="333333"/>
                </a:solidFill>
                <a:latin typeface="Tamil-Aiswarya"/>
              </a:rPr>
              <a:t>bgapdpd</a:t>
            </a:r>
            <a:r>
              <a:rPr lang="en-US" sz="2400" dirty="0">
                <a:solidFill>
                  <a:srgbClr val="333333"/>
                </a:solidFill>
                <a:latin typeface="Tamil-Aiswarya"/>
              </a:rPr>
              <a:t>; </a:t>
            </a:r>
            <a:r>
              <a:rPr lang="en-US" sz="2400" dirty="0" err="1">
                <a:solidFill>
                  <a:srgbClr val="333333"/>
                </a:solidFill>
                <a:latin typeface="Tamil-Aiswarya"/>
              </a:rPr>
              <a:t>Xnu</a:t>
            </a:r>
            <a:r>
              <a:rPr lang="en-US" sz="2400" dirty="0">
                <a:solidFill>
                  <a:srgbClr val="333333"/>
                </a:solidFill>
                <a:latin typeface="Tamil-Aiswarya"/>
              </a:rPr>
              <a:t> ,</a:t>
            </a:r>
            <a:r>
              <a:rPr lang="en-US" sz="2400" dirty="0" err="1">
                <a:solidFill>
                  <a:srgbClr val="333333"/>
                </a:solidFill>
                <a:latin typeface="Tamil-Aiswarya"/>
              </a:rPr>
              <a:t>aw;iff</a:t>
            </a:r>
            <a:r>
              <a:rPr lang="en-US" sz="2400" dirty="0">
                <a:solidFill>
                  <a:srgbClr val="333333"/>
                </a:solidFill>
                <a:latin typeface="Tamil-Aiswarya"/>
              </a:rPr>
              <a:t>] </a:t>
            </a:r>
            <a:r>
              <a:rPr lang="en-US" sz="2400" dirty="0" err="1">
                <a:solidFill>
                  <a:srgbClr val="333333"/>
                </a:solidFill>
                <a:latin typeface="Tamil-Aiswarya"/>
              </a:rPr>
              <a:t>fhl</a:t>
            </a:r>
            <a:r>
              <a:rPr lang="en-US" sz="2400" dirty="0">
                <a:solidFill>
                  <a:srgbClr val="333333"/>
                </a:solidFill>
                <a:latin typeface="Tamil-Aiswarya"/>
              </a:rPr>
              <a:t>]</a:t>
            </a:r>
            <a:r>
              <a:rPr lang="en-US" sz="2400" dirty="0" err="1">
                <a:solidFill>
                  <a:srgbClr val="333333"/>
                </a:solidFill>
                <a:latin typeface="Tamil-Aiswarya"/>
              </a:rPr>
              <a:t>rpia</a:t>
            </a:r>
            <a:r>
              <a:rPr lang="en-US" sz="2400" dirty="0">
                <a:solidFill>
                  <a:srgbClr val="333333"/>
                </a:solidFill>
                <a:latin typeface="Tamil-Aiswarya"/>
              </a:rPr>
              <a:t> </a:t>
            </a:r>
            <a:r>
              <a:rPr lang="en-US" sz="2400" dirty="0" err="1">
                <a:solidFill>
                  <a:srgbClr val="333333"/>
                </a:solidFill>
                <a:latin typeface="Tamil-Aiswarya"/>
              </a:rPr>
              <a:t>tiue;Js;sdh</a:t>
            </a:r>
            <a:r>
              <a:rPr lang="en-US" sz="2400" dirty="0">
                <a:solidFill>
                  <a:srgbClr val="333333"/>
                </a:solidFill>
                <a:latin typeface="Tamil-Aiswarya"/>
              </a:rPr>
              <a:t>]</a:t>
            </a:r>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r>
              <a:rPr lang="de-DE"/>
              <a:t>kl]lhfhf]dpot] gapw]r]rp 5 – epidthw]wy;</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ption_15"/>
          <p:cNvSpPr txBox="1">
            <a:spLocks noChangeArrowheads="1"/>
          </p:cNvSpPr>
          <p:nvPr/>
        </p:nvSpPr>
        <p:spPr bwMode="auto">
          <a:xfrm>
            <a:off x="4563283" y="5955268"/>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Tamil-Aiswarya"/>
                <a:cs typeface="+mn-cs"/>
              </a:rPr>
              <a:t>bgh]dl] bQhk;bgy;</a:t>
            </a:r>
            <a:endParaRPr lang="de-DE" altLang="de-DE" sz="1800" b="0" dirty="0">
              <a:latin typeface="Tamil-Aiswarya"/>
              <a:cs typeface="+mn-cs"/>
            </a:endParaRPr>
          </a:p>
        </p:txBody>
      </p:sp>
      <p:sp>
        <p:nvSpPr>
          <p:cNvPr id="20" name="Caption_14"/>
          <p:cNvSpPr txBox="1">
            <a:spLocks noChangeArrowheads="1"/>
          </p:cNvSpPr>
          <p:nvPr/>
        </p:nvSpPr>
        <p:spPr bwMode="auto">
          <a:xfrm>
            <a:off x="8552788" y="5955268"/>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Tamil-Aiswarya"/>
                <a:cs typeface="+mn-cs"/>
              </a:rPr>
              <a:t>bQy;kl; n#f;</a:t>
            </a:r>
            <a:endParaRPr lang="de-DE" altLang="de-DE" sz="1800" b="0" dirty="0">
              <a:latin typeface="Tamil-Aiswarya"/>
              <a:cs typeface="+mn-cs"/>
            </a:endParaRPr>
          </a:p>
        </p:txBody>
      </p:sp>
      <p:sp>
        <p:nvSpPr>
          <p:cNvPr id="21" name="Caption_16"/>
          <p:cNvSpPr txBox="1">
            <a:spLocks noChangeArrowheads="1"/>
          </p:cNvSpPr>
          <p:nvPr/>
        </p:nvSpPr>
        <p:spPr bwMode="auto">
          <a:xfrm>
            <a:off x="408954" y="5955268"/>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Tamil-Aiswarya"/>
                <a:cs typeface="+mn-cs"/>
              </a:rPr>
              <a:t>Md;ohpah!] btg]fpg]gh] </a:t>
            </a:r>
            <a:endParaRPr lang="de-DE" altLang="de-DE" sz="1800" b="0" dirty="0">
              <a:latin typeface="Tamil-Aiswarya"/>
              <a:cs typeface="+mn-cs"/>
            </a:endParaRPr>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pic>
        <p:nvPicPr>
          <p:cNvPr id="22"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3214554"/>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3214554"/>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14554"/>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dirty="0" err="1">
                <a:solidFill>
                  <a:srgbClr val="004992"/>
                </a:solidFill>
              </a:rPr>
              <a:t>jat</a:t>
            </a:r>
            <a:r>
              <a:rPr lang="en-US" sz="3600" dirty="0">
                <a:solidFill>
                  <a:srgbClr val="004992"/>
                </a:solidFill>
              </a:rPr>
              <a:t>[ </a:t>
            </a:r>
            <a:r>
              <a:rPr lang="en-US" sz="3600" dirty="0" err="1">
                <a:solidFill>
                  <a:srgbClr val="004992"/>
                </a:solidFill>
              </a:rPr>
              <a:t>Th</a:t>
            </a:r>
            <a:r>
              <a:rPr lang="en-US" sz="3600" dirty="0">
                <a:solidFill>
                  <a:srgbClr val="004992"/>
                </a:solidFill>
              </a:rPr>
              <a:t>]e]J </a:t>
            </a:r>
            <a:r>
              <a:rPr lang="en-US" sz="3600" dirty="0" err="1">
                <a:solidFill>
                  <a:srgbClr val="004992"/>
                </a:solidFill>
              </a:rPr>
              <a:t>Xtpaj</a:t>
            </a:r>
            <a:r>
              <a:rPr lang="en-US" sz="3600" dirty="0">
                <a:solidFill>
                  <a:srgbClr val="004992"/>
                </a:solidFill>
              </a:rPr>
              <a:t>]</a:t>
            </a:r>
            <a:r>
              <a:rPr lang="en-US" sz="3600" dirty="0" err="1">
                <a:solidFill>
                  <a:srgbClr val="004992"/>
                </a:solidFill>
              </a:rPr>
              <a:t>jpd</a:t>
            </a:r>
            <a:r>
              <a:rPr lang="en-US" sz="3600" dirty="0">
                <a:solidFill>
                  <a:srgbClr val="004992"/>
                </a:solidFill>
              </a:rPr>
              <a:t>; </a:t>
            </a:r>
            <a:r>
              <a:rPr lang="en-US" sz="3600" dirty="0" err="1">
                <a:solidFill>
                  <a:srgbClr val="004992"/>
                </a:solidFill>
              </a:rPr>
              <a:t>tz;zk</a:t>
            </a:r>
            <a:r>
              <a:rPr lang="en-US" sz="3600" dirty="0">
                <a:solidFill>
                  <a:srgbClr val="004992"/>
                </a:solidFill>
              </a:rPr>
              <a:t>; </a:t>
            </a:r>
            <a:r>
              <a:rPr lang="en-US" sz="3600" dirty="0" err="1">
                <a:solidFill>
                  <a:srgbClr val="004992"/>
                </a:solidFill>
              </a:rPr>
              <a:t>kw;Wk</a:t>
            </a:r>
            <a:r>
              <a:rPr lang="en-US" sz="3600" dirty="0">
                <a:solidFill>
                  <a:srgbClr val="004992"/>
                </a:solidFill>
              </a:rPr>
              <a:t>; </a:t>
            </a:r>
            <a:r>
              <a:rPr lang="en-US" sz="3600" dirty="0" err="1">
                <a:solidFill>
                  <a:srgbClr val="004992"/>
                </a:solidFill>
              </a:rPr>
              <a:t>mst</a:t>
            </a:r>
            <a:r>
              <a:rPr lang="en-US" sz="3600" dirty="0">
                <a:solidFill>
                  <a:srgbClr val="004992"/>
                </a:solidFill>
              </a:rPr>
              <a:t>[</a:t>
            </a:r>
            <a:r>
              <a:rPr lang="en-US" sz="3600" dirty="0" err="1">
                <a:solidFill>
                  <a:srgbClr val="004992"/>
                </a:solidFill>
              </a:rPr>
              <a:t>fSf;F</a:t>
            </a:r>
            <a:r>
              <a:rPr lang="en-US" sz="3600" dirty="0">
                <a:solidFill>
                  <a:srgbClr val="004992"/>
                </a:solidFill>
              </a:rPr>
              <a:t> ,</a:t>
            </a:r>
            <a:r>
              <a:rPr lang="en-US" sz="3600" dirty="0" err="1">
                <a:solidFill>
                  <a:srgbClr val="004992"/>
                </a:solidFill>
              </a:rPr>
              <a:t>ilna</a:t>
            </a:r>
            <a:r>
              <a:rPr lang="en-US" sz="3600" dirty="0">
                <a:solidFill>
                  <a:srgbClr val="004992"/>
                </a:solidFill>
              </a:rPr>
              <a:t> </a:t>
            </a:r>
            <a:r>
              <a:rPr lang="en-US" sz="3600" dirty="0" err="1">
                <a:solidFill>
                  <a:srgbClr val="004992"/>
                </a:solidFill>
              </a:rPr>
              <a:t>cs;s</a:t>
            </a:r>
            <a:r>
              <a:rPr lang="en-US" sz="3600" dirty="0">
                <a:solidFill>
                  <a:srgbClr val="004992"/>
                </a:solidFill>
              </a:rPr>
              <a:t> </a:t>
            </a:r>
            <a:r>
              <a:rPr lang="en-US" sz="3600" dirty="0" err="1">
                <a:solidFill>
                  <a:srgbClr val="004992"/>
                </a:solidFill>
              </a:rPr>
              <a:t>tpj;jpahrj;ij</a:t>
            </a:r>
            <a:r>
              <a:rPr lang="en-US" sz="3600" dirty="0">
                <a:solidFill>
                  <a:srgbClr val="004992"/>
                </a:solidFill>
              </a:rPr>
              <a:t> </a:t>
            </a:r>
            <a:r>
              <a:rPr lang="en-US" sz="3600" dirty="0" err="1">
                <a:solidFill>
                  <a:srgbClr val="004992"/>
                </a:solidFill>
              </a:rPr>
              <a:t>ftdpa</a:t>
            </a:r>
            <a:r>
              <a:rPr lang="en-US" sz="3600" dirty="0">
                <a:solidFill>
                  <a:srgbClr val="004992"/>
                </a:solidFill>
              </a:rPr>
              <a:t>[';fs;</a:t>
            </a:r>
            <a:r>
              <a:rPr lang="en-US" sz="3600" dirty="0">
                <a:solidFill>
                  <a:srgbClr val="004992"/>
                </a:solidFill>
                <a:latin typeface="Calibri Light"/>
              </a:rPr>
              <a:t>. </a:t>
            </a:r>
            <a:r>
              <a:rPr lang="en-US" sz="3600" dirty="0">
                <a:solidFill>
                  <a:srgbClr val="004992"/>
                </a:solidFill>
              </a:rPr>
              <a:t>,</a:t>
            </a:r>
            <a:r>
              <a:rPr lang="en-US" sz="3600" dirty="0" err="1">
                <a:solidFill>
                  <a:srgbClr val="004992"/>
                </a:solidFill>
              </a:rPr>
              <a:t>jpy</a:t>
            </a:r>
            <a:r>
              <a:rPr lang="en-US" sz="3600" dirty="0">
                <a:solidFill>
                  <a:srgbClr val="004992"/>
                </a:solidFill>
              </a:rPr>
              <a:t>; </a:t>
            </a:r>
            <a:r>
              <a:rPr lang="en-US" sz="3600" dirty="0" err="1">
                <a:solidFill>
                  <a:srgbClr val="004992"/>
                </a:solidFill>
              </a:rPr>
              <a:t>Xtpah</a:t>
            </a:r>
            <a:r>
              <a:rPr lang="en-US" sz="3600" dirty="0">
                <a:solidFill>
                  <a:srgbClr val="004992"/>
                </a:solidFill>
              </a:rPr>
              <a:t>]fs] m';;</a:t>
            </a:r>
            <a:r>
              <a:rPr lang="en-US" sz="3600" dirty="0" err="1">
                <a:solidFill>
                  <a:srgbClr val="004992"/>
                </a:solidFill>
              </a:rPr>
              <a:t>nf</a:t>
            </a:r>
            <a:r>
              <a:rPr lang="en-US" sz="3600" dirty="0">
                <a:solidFill>
                  <a:srgbClr val="004992"/>
                </a:solidFill>
              </a:rPr>
              <a:t> </a:t>
            </a:r>
            <a:r>
              <a:rPr lang="en-US" sz="3600" dirty="0" err="1">
                <a:solidFill>
                  <a:srgbClr val="004992"/>
                </a:solidFill>
              </a:rPr>
              <a:t>cs;s</a:t>
            </a:r>
            <a:r>
              <a:rPr lang="en-US" sz="3600" dirty="0">
                <a:solidFill>
                  <a:srgbClr val="004992"/>
                </a:solidFill>
              </a:rPr>
              <a:t> </a:t>
            </a:r>
            <a:r>
              <a:rPr lang="en-US" sz="3600" dirty="0" err="1">
                <a:solidFill>
                  <a:srgbClr val="004992"/>
                </a:solidFill>
              </a:rPr>
              <a:t>mk;r</a:t>
            </a:r>
            <a:r>
              <a:rPr lang="en-US" sz="3600" dirty="0">
                <a:solidFill>
                  <a:srgbClr val="004992"/>
                </a:solidFill>
              </a:rPr>
              <a:t>';;</a:t>
            </a:r>
            <a:r>
              <a:rPr lang="en-US" sz="3600" dirty="0" err="1">
                <a:solidFill>
                  <a:srgbClr val="004992"/>
                </a:solidFill>
              </a:rPr>
              <a:t>fis</a:t>
            </a:r>
            <a:r>
              <a:rPr lang="en-US" sz="3600" dirty="0">
                <a:solidFill>
                  <a:srgbClr val="004992"/>
                </a:solidFill>
              </a:rPr>
              <a:t> </a:t>
            </a:r>
            <a:r>
              <a:rPr lang="en-US" sz="3600" dirty="0" err="1">
                <a:solidFill>
                  <a:srgbClr val="004992"/>
                </a:solidFill>
              </a:rPr>
              <a:t>tpj;jpahrkhf</a:t>
            </a:r>
            <a:r>
              <a:rPr lang="en-US" sz="3600" dirty="0">
                <a:solidFill>
                  <a:srgbClr val="004992"/>
                </a:solidFill>
              </a:rPr>
              <a:t> </a:t>
            </a:r>
            <a:r>
              <a:rPr lang="en-US" sz="3600" dirty="0" err="1">
                <a:solidFill>
                  <a:srgbClr val="004992"/>
                </a:solidFill>
              </a:rPr>
              <a:t>tiue;Js;sduh</a:t>
            </a:r>
            <a:r>
              <a:rPr lang="en-US" sz="3600" dirty="0">
                <a:solidFill>
                  <a:srgbClr val="004992"/>
                </a:solidFill>
              </a:rPr>
              <a:t> </a:t>
            </a:r>
            <a:r>
              <a:rPr lang="en-US" sz="3600" dirty="0" err="1">
                <a:solidFill>
                  <a:srgbClr val="004992"/>
                </a:solidFill>
              </a:rPr>
              <a:t>my;yJ</a:t>
            </a:r>
            <a:r>
              <a:rPr lang="en-US" sz="3600" dirty="0">
                <a:solidFill>
                  <a:srgbClr val="004992"/>
                </a:solidFill>
              </a:rPr>
              <a:t> </a:t>
            </a:r>
            <a:r>
              <a:rPr lang="en-US" sz="3600" dirty="0" err="1">
                <a:solidFill>
                  <a:srgbClr val="004992"/>
                </a:solidFill>
              </a:rPr>
              <a:t>jtph</a:t>
            </a:r>
            <a:r>
              <a:rPr lang="en-US" sz="3600" dirty="0">
                <a:solidFill>
                  <a:srgbClr val="004992"/>
                </a:solidFill>
              </a:rPr>
              <a:t>]</a:t>
            </a:r>
            <a:r>
              <a:rPr lang="en-US" sz="3600" dirty="0" err="1">
                <a:solidFill>
                  <a:srgbClr val="004992"/>
                </a:solidFill>
              </a:rPr>
              <a:t>j;Js;sduh</a:t>
            </a:r>
            <a:r>
              <a:rPr lang="en-US" sz="3600" dirty="0">
                <a:solidFill>
                  <a:srgbClr val="004992"/>
                </a:solidFill>
              </a:rPr>
              <a:t>&gt;</a:t>
            </a:r>
          </a:p>
        </p:txBody>
      </p:sp>
    </p:spTree>
    <p:extLst>
      <p:ext uri="{BB962C8B-B14F-4D97-AF65-F5344CB8AC3E}">
        <p14:creationId xmlns:p14="http://schemas.microsoft.com/office/powerpoint/2010/main" val="3572365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3214554"/>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3214554"/>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14554"/>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6"/>
          <p:cNvSpPr>
            <a:spLocks noChangeArrowheads="1"/>
          </p:cNvSpPr>
          <p:nvPr/>
        </p:nvSpPr>
        <p:spPr bwMode="auto">
          <a:xfrm>
            <a:off x="10994131" y="4154352"/>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25"/>
          <p:cNvSpPr>
            <a:spLocks noChangeArrowheads="1"/>
          </p:cNvSpPr>
          <p:nvPr/>
        </p:nvSpPr>
        <p:spPr bwMode="auto">
          <a:xfrm>
            <a:off x="7393731" y="4272421"/>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4" name="Caption_24"/>
          <p:cNvSpPr>
            <a:spLocks noChangeArrowheads="1"/>
          </p:cNvSpPr>
          <p:nvPr/>
        </p:nvSpPr>
        <p:spPr bwMode="auto">
          <a:xfrm>
            <a:off x="3073251" y="41543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Caption_18"/>
          <p:cNvSpPr txBox="1">
            <a:spLocks noChangeArrowheads="1"/>
          </p:cNvSpPr>
          <p:nvPr/>
        </p:nvSpPr>
        <p:spPr bwMode="auto">
          <a:xfrm>
            <a:off x="4563283" y="5957754"/>
            <a:ext cx="34300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050" b="0">
                <a:latin typeface="Tamil-Aiswarya"/>
                <a:cs typeface="+mn-cs"/>
              </a:rPr>
              <a:t>bgh]dl; bQhk;bgy]</a:t>
            </a:r>
            <a:r>
              <a:rPr lang="en-US" altLang="de-DE" sz="1050" b="0">
                <a:latin typeface="Calibri Light"/>
                <a:cs typeface="+mn-cs"/>
              </a:rPr>
              <a:t>:</a:t>
            </a:r>
            <a:r>
              <a:rPr lang="en-US" altLang="de-DE" sz="1050" b="0">
                <a:latin typeface="Tamil-Aiswarya"/>
                <a:cs typeface="+mn-cs"/>
              </a:rPr>
              <a:t> ,e;j ,aw;iff;fhl;rpapd; tz;zk;</a:t>
            </a:r>
            <a:r>
              <a:rPr lang="en-US" altLang="de-DE" sz="1050" b="0">
                <a:latin typeface="Calibri Light"/>
                <a:cs typeface="+mn-cs"/>
              </a:rPr>
              <a:t>,</a:t>
            </a:r>
            <a:r>
              <a:rPr lang="en-US" altLang="de-DE" sz="1050" b="0">
                <a:latin typeface="Tamil-Aiswarya"/>
                <a:cs typeface="+mn-cs"/>
              </a:rPr>
              <a:t> mjpfkhf kz;zpd; tz;zj;jpy; cs;sJ</a:t>
            </a:r>
            <a:r>
              <a:rPr lang="en-US" altLang="de-DE" sz="1050" b="0">
                <a:latin typeface="Calibri Light"/>
                <a:cs typeface="+mn-cs"/>
              </a:rPr>
              <a:t>.</a:t>
            </a:r>
            <a:r>
              <a:rPr lang="en-US" altLang="de-DE" sz="1050" b="0">
                <a:latin typeface="Tamil-Aiswarya"/>
                <a:cs typeface="+mn-cs"/>
              </a:rPr>
              <a:t> me;jg]ghijapy; tyJ gf;fk; kuk; fhztpy;iy </a:t>
            </a:r>
            <a:r>
              <a:rPr lang="en-US" altLang="de-DE" sz="1050" b="0">
                <a:latin typeface="Calibri Light"/>
                <a:cs typeface="+mn-cs"/>
              </a:rPr>
              <a:t>(</a:t>
            </a:r>
            <a:r>
              <a:rPr lang="en-US" altLang="de-DE" sz="1050" b="0">
                <a:latin typeface="Tamil-Aiswarya"/>
                <a:cs typeface="+mn-cs"/>
              </a:rPr>
              <a:t>rptg;g[ tl;lkpl]lJ</a:t>
            </a:r>
            <a:r>
              <a:rPr lang="en-US" altLang="de-DE" sz="1050" b="0">
                <a:latin typeface="Calibri Light"/>
                <a:cs typeface="+mn-cs"/>
              </a:rPr>
              <a:t>)</a:t>
            </a:r>
            <a:endParaRPr lang="en-US" altLang="de-DE" sz="1050" b="0" dirty="0">
              <a:latin typeface="Calibri Light"/>
              <a:cs typeface="+mn-cs"/>
            </a:endParaRPr>
          </a:p>
        </p:txBody>
      </p:sp>
      <p:sp>
        <p:nvSpPr>
          <p:cNvPr id="26" name="Caption_17"/>
          <p:cNvSpPr txBox="1">
            <a:spLocks noChangeArrowheads="1"/>
          </p:cNvSpPr>
          <p:nvPr/>
        </p:nvSpPr>
        <p:spPr bwMode="auto">
          <a:xfrm>
            <a:off x="8231187" y="5957754"/>
            <a:ext cx="3810000"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050" b="0" dirty="0" err="1">
                <a:latin typeface="Tamil-Aiswarya"/>
                <a:cs typeface="+mn-cs"/>
              </a:rPr>
              <a:t>bQy;kl</a:t>
            </a:r>
            <a:r>
              <a:rPr lang="en-US" altLang="de-DE" sz="1050" b="0" dirty="0">
                <a:latin typeface="Tamil-Aiswarya"/>
                <a:cs typeface="+mn-cs"/>
              </a:rPr>
              <a:t>] </a:t>
            </a:r>
            <a:r>
              <a:rPr lang="en-US" altLang="de-DE" sz="1050" b="0" dirty="0" err="1">
                <a:latin typeface="Tamil-Aiswarya"/>
                <a:cs typeface="+mn-cs"/>
              </a:rPr>
              <a:t>n#f</a:t>
            </a:r>
            <a:r>
              <a:rPr lang="en-US" altLang="de-DE" sz="1050" b="0" dirty="0">
                <a:latin typeface="Tamil-Aiswarya"/>
                <a:cs typeface="+mn-cs"/>
              </a:rPr>
              <a:t>;</a:t>
            </a:r>
            <a:r>
              <a:rPr lang="en-US" altLang="de-DE" sz="1050" b="0" dirty="0">
                <a:latin typeface="Calibri Light"/>
                <a:cs typeface="+mn-cs"/>
              </a:rPr>
              <a:t>: </a:t>
            </a:r>
            <a:r>
              <a:rPr lang="en-US" altLang="de-DE" sz="1050" b="0" dirty="0">
                <a:latin typeface="Tamil-Aiswarya"/>
                <a:cs typeface="+mn-cs"/>
              </a:rPr>
              <a:t>,</a:t>
            </a:r>
            <a:r>
              <a:rPr lang="en-US" altLang="de-DE" sz="1050" b="0" dirty="0" err="1">
                <a:latin typeface="Tamil-Aiswarya"/>
                <a:cs typeface="+mn-cs"/>
              </a:rPr>
              <a:t>e;j</a:t>
            </a:r>
            <a:r>
              <a:rPr lang="en-US" altLang="de-DE" sz="1050" b="0" dirty="0">
                <a:latin typeface="Tamil-Aiswarya"/>
                <a:cs typeface="+mn-cs"/>
              </a:rPr>
              <a:t> </a:t>
            </a:r>
            <a:r>
              <a:rPr lang="en-US" altLang="de-DE" sz="1050" b="0" dirty="0" err="1">
                <a:latin typeface="Tamil-Aiswarya"/>
                <a:cs typeface="+mn-cs"/>
              </a:rPr>
              <a:t>Xtpaj;jpy</a:t>
            </a:r>
            <a:r>
              <a:rPr lang="en-US" altLang="de-DE" sz="1050" b="0" dirty="0">
                <a:latin typeface="Tamil-Aiswarya"/>
                <a:cs typeface="+mn-cs"/>
              </a:rPr>
              <a:t>; </a:t>
            </a:r>
            <a:r>
              <a:rPr lang="en-US" altLang="de-DE" sz="1050" b="0" dirty="0" err="1">
                <a:latin typeface="Tamil-Aiswarya"/>
                <a:cs typeface="+mn-cs"/>
              </a:rPr>
              <a:t>fz;qf;F</a:t>
            </a:r>
            <a:r>
              <a:rPr lang="en-US" altLang="de-DE" sz="1050" b="0" dirty="0">
                <a:latin typeface="Tamil-Aiswarya"/>
                <a:cs typeface="+mn-cs"/>
              </a:rPr>
              <a:t> </a:t>
            </a:r>
            <a:r>
              <a:rPr lang="en-US" altLang="de-DE" sz="1050" b="0" dirty="0" err="1">
                <a:latin typeface="Tamil-Aiswarya"/>
                <a:cs typeface="+mn-cs"/>
              </a:rPr>
              <a:t>vl;Lk</a:t>
            </a:r>
            <a:r>
              <a:rPr lang="en-US" altLang="de-DE" sz="1050" b="0" dirty="0">
                <a:latin typeface="Tamil-Aiswarya"/>
                <a:cs typeface="+mn-cs"/>
              </a:rPr>
              <a:t>; J}</a:t>
            </a:r>
            <a:r>
              <a:rPr lang="en-US" altLang="de-DE" sz="1050" b="0" dirty="0" err="1">
                <a:latin typeface="Tamil-Aiswarya"/>
                <a:cs typeface="+mn-cs"/>
              </a:rPr>
              <a:t>uk;tiu</a:t>
            </a:r>
            <a:r>
              <a:rPr lang="en-US" altLang="de-DE" sz="1050" b="0" dirty="0">
                <a:latin typeface="Tamil-Aiswarya"/>
                <a:cs typeface="+mn-cs"/>
              </a:rPr>
              <a:t> </a:t>
            </a:r>
            <a:r>
              <a:rPr lang="en-US" altLang="de-DE" sz="1050" b="0" dirty="0" err="1">
                <a:latin typeface="Tamil-Aiswarya"/>
                <a:cs typeface="+mn-cs"/>
              </a:rPr>
              <a:t>epyg</a:t>
            </a:r>
            <a:r>
              <a:rPr lang="en-US" altLang="de-DE" sz="1050" b="0" dirty="0">
                <a:latin typeface="Tamil-Aiswarya"/>
                <a:cs typeface="+mn-cs"/>
              </a:rPr>
              <a:t>]</a:t>
            </a:r>
            <a:r>
              <a:rPr lang="en-US" altLang="de-DE" sz="1050" b="0" dirty="0" err="1">
                <a:latin typeface="Tamil-Aiswarya"/>
                <a:cs typeface="+mn-cs"/>
              </a:rPr>
              <a:t>gFjp</a:t>
            </a:r>
            <a:r>
              <a:rPr lang="en-US" altLang="de-DE" sz="1050" b="0" dirty="0">
                <a:latin typeface="Tamil-Aiswarya"/>
                <a:cs typeface="+mn-cs"/>
              </a:rPr>
              <a:t> </a:t>
            </a:r>
            <a:r>
              <a:rPr lang="en-US" altLang="de-DE" sz="1050" b="0" dirty="0" err="1">
                <a:latin typeface="Tamil-Aiswarya"/>
                <a:cs typeface="+mn-cs"/>
              </a:rPr>
              <a:t>gy;ntW</a:t>
            </a:r>
            <a:r>
              <a:rPr lang="en-US" altLang="de-DE" sz="1050" b="0" dirty="0">
                <a:latin typeface="Tamil-Aiswarya"/>
                <a:cs typeface="+mn-cs"/>
              </a:rPr>
              <a:t> </a:t>
            </a:r>
            <a:r>
              <a:rPr lang="en-US" altLang="de-DE" sz="1050" b="0" dirty="0" err="1">
                <a:latin typeface="Tamil-Aiswarya"/>
                <a:cs typeface="+mn-cs"/>
              </a:rPr>
              <a:t>gFjpfshf</a:t>
            </a:r>
            <a:r>
              <a:rPr lang="en-US" altLang="de-DE" sz="1050" b="0" dirty="0">
                <a:latin typeface="Tamil-Aiswarya"/>
                <a:cs typeface="+mn-cs"/>
              </a:rPr>
              <a:t> </a:t>
            </a:r>
            <a:r>
              <a:rPr lang="en-US" altLang="de-DE" sz="1050" b="0" dirty="0" err="1">
                <a:latin typeface="Tamil-Aiswarya"/>
                <a:cs typeface="+mn-cs"/>
              </a:rPr>
              <a:t>mothdk</a:t>
            </a:r>
            <a:r>
              <a:rPr lang="en-US" altLang="de-DE" sz="1050" b="0" dirty="0">
                <a:latin typeface="Tamil-Aiswarya"/>
                <a:cs typeface="+mn-cs"/>
              </a:rPr>
              <a:t>; </a:t>
            </a:r>
            <a:r>
              <a:rPr lang="en-US" altLang="de-DE" sz="1050" b="0" dirty="0" err="1">
                <a:latin typeface="Tamil-Aiswarya"/>
                <a:cs typeface="+mn-cs"/>
              </a:rPr>
              <a:t>tiu</a:t>
            </a:r>
            <a:r>
              <a:rPr lang="en-US" altLang="de-DE" sz="1050" b="0" dirty="0">
                <a:latin typeface="Tamil-Aiswarya"/>
                <a:cs typeface="+mn-cs"/>
              </a:rPr>
              <a:t> </a:t>
            </a:r>
            <a:r>
              <a:rPr lang="en-US" altLang="de-DE" sz="1050" b="0" dirty="0" err="1">
                <a:latin typeface="Tamil-Aiswarya"/>
                <a:cs typeface="+mn-cs"/>
              </a:rPr>
              <a:t>fhl;lg;gl;Ls;sJ</a:t>
            </a:r>
            <a:r>
              <a:rPr lang="en-US" altLang="de-DE" sz="1050" b="0" dirty="0">
                <a:latin typeface="Tamil-Aiswarya"/>
                <a:cs typeface="+mn-cs"/>
              </a:rPr>
              <a:t>. ,</a:t>
            </a:r>
            <a:r>
              <a:rPr lang="en-US" altLang="de-DE" sz="1050" b="0" dirty="0" err="1">
                <a:latin typeface="Tamil-Aiswarya"/>
                <a:cs typeface="+mn-cs"/>
              </a:rPr>
              <a:t>aw;if</a:t>
            </a:r>
            <a:r>
              <a:rPr lang="en-US" altLang="de-DE" sz="1050" b="0" dirty="0">
                <a:latin typeface="Tamil-Aiswarya"/>
                <a:cs typeface="+mn-cs"/>
              </a:rPr>
              <a:t> </a:t>
            </a:r>
            <a:r>
              <a:rPr lang="en-US" altLang="de-DE" sz="1050" b="0" dirty="0" err="1">
                <a:latin typeface="Tamil-Aiswarya"/>
                <a:cs typeface="+mn-cs"/>
              </a:rPr>
              <a:t>fhl</a:t>
            </a:r>
            <a:r>
              <a:rPr lang="en-US" altLang="de-DE" sz="1050" b="0" dirty="0">
                <a:latin typeface="Tamil-Aiswarya"/>
                <a:cs typeface="+mn-cs"/>
              </a:rPr>
              <a:t>]</a:t>
            </a:r>
            <a:r>
              <a:rPr lang="en-US" altLang="de-DE" sz="1050" b="0" dirty="0" err="1">
                <a:latin typeface="Tamil-Aiswarya"/>
                <a:cs typeface="+mn-cs"/>
              </a:rPr>
              <a:t>rp</a:t>
            </a:r>
            <a:r>
              <a:rPr lang="en-US" altLang="de-DE" sz="1050" b="0" dirty="0">
                <a:latin typeface="Tamil-Aiswarya"/>
                <a:cs typeface="+mn-cs"/>
              </a:rPr>
              <a:t> </a:t>
            </a:r>
            <a:r>
              <a:rPr lang="en-US" altLang="de-DE" sz="1050" b="0" dirty="0" err="1">
                <a:latin typeface="Tamil-Aiswarya"/>
                <a:cs typeface="+mn-cs"/>
              </a:rPr>
              <a:t>kpFe;j</a:t>
            </a:r>
            <a:r>
              <a:rPr lang="en-US" altLang="de-DE" sz="1050" b="0" dirty="0">
                <a:latin typeface="Tamil-Aiswarya"/>
                <a:cs typeface="+mn-cs"/>
              </a:rPr>
              <a:t> </a:t>
            </a:r>
            <a:r>
              <a:rPr lang="en-US" altLang="de-DE" sz="1050" b="0" dirty="0" err="1">
                <a:latin typeface="Tamil-Aiswarya"/>
                <a:cs typeface="+mn-cs"/>
              </a:rPr>
              <a:t>tz;z</a:t>
            </a:r>
            <a:r>
              <a:rPr lang="en-US" altLang="de-DE" sz="1050" b="0" dirty="0">
                <a:latin typeface="Tamil-Aiswarya"/>
                <a:cs typeface="+mn-cs"/>
              </a:rPr>
              <a:t>';;</a:t>
            </a:r>
            <a:r>
              <a:rPr lang="en-US" altLang="de-DE" sz="1050" b="0" dirty="0" err="1">
                <a:latin typeface="Tamil-Aiswarya"/>
                <a:cs typeface="+mn-cs"/>
              </a:rPr>
              <a:t>fSld</a:t>
            </a:r>
            <a:r>
              <a:rPr lang="en-US" altLang="de-DE" sz="1050" b="0" dirty="0">
                <a:latin typeface="Tamil-Aiswarya"/>
                <a:cs typeface="+mn-cs"/>
              </a:rPr>
              <a:t>; </a:t>
            </a:r>
            <a:r>
              <a:rPr lang="en-US" altLang="de-DE" sz="1050" b="0" dirty="0" err="1">
                <a:latin typeface="Tamil-Aiswarya"/>
                <a:cs typeface="+mn-cs"/>
              </a:rPr>
              <a:t>fhzg</a:t>
            </a:r>
            <a:r>
              <a:rPr lang="en-US" altLang="de-DE" sz="1050" b="0" dirty="0">
                <a:latin typeface="Tamil-Aiswarya"/>
                <a:cs typeface="+mn-cs"/>
              </a:rPr>
              <a:t>]</a:t>
            </a:r>
            <a:r>
              <a:rPr lang="en-US" altLang="de-DE" sz="1050" b="0" dirty="0" err="1">
                <a:latin typeface="Tamil-Aiswarya"/>
                <a:cs typeface="+mn-cs"/>
              </a:rPr>
              <a:t>gLfpwJ</a:t>
            </a:r>
            <a:r>
              <a:rPr lang="en-US" altLang="de-DE" sz="1050" b="0" dirty="0">
                <a:latin typeface="Calibri Light"/>
                <a:cs typeface="+mn-cs"/>
              </a:rPr>
              <a:t>.</a:t>
            </a:r>
            <a:r>
              <a:rPr lang="en-US" altLang="de-DE" sz="1050" b="0" dirty="0">
                <a:latin typeface="Tamil-Aiswarya"/>
                <a:cs typeface="+mn-cs"/>
              </a:rPr>
              <a:t> </a:t>
            </a:r>
            <a:r>
              <a:rPr lang="en-US" altLang="de-DE" sz="1050" b="0" dirty="0" err="1">
                <a:latin typeface="Tamil-Aiswarya"/>
                <a:cs typeface="+mn-cs"/>
              </a:rPr>
              <a:t>kw;w</a:t>
            </a:r>
            <a:r>
              <a:rPr lang="en-US" altLang="de-DE" sz="1050" b="0" dirty="0">
                <a:latin typeface="Tamil-Aiswarya"/>
                <a:cs typeface="+mn-cs"/>
              </a:rPr>
              <a:t> ,</a:t>
            </a:r>
            <a:r>
              <a:rPr lang="en-US" altLang="de-DE" sz="1050" b="0" dirty="0" err="1">
                <a:latin typeface="Tamil-Aiswarya"/>
                <a:cs typeface="+mn-cs"/>
              </a:rPr>
              <a:t>uz;L</a:t>
            </a:r>
            <a:r>
              <a:rPr lang="en-US" altLang="de-DE" sz="1050" b="0" dirty="0">
                <a:latin typeface="Tamil-Aiswarya"/>
                <a:cs typeface="+mn-cs"/>
              </a:rPr>
              <a:t> </a:t>
            </a:r>
            <a:r>
              <a:rPr lang="en-US" altLang="de-DE" sz="1050" b="0" dirty="0" err="1">
                <a:latin typeface="Tamil-Aiswarya"/>
                <a:cs typeface="+mn-cs"/>
              </a:rPr>
              <a:t>Xtpa</a:t>
            </a:r>
            <a:r>
              <a:rPr lang="en-US" altLang="de-DE" sz="1050" b="0" dirty="0">
                <a:latin typeface="Tamil-Aiswarya"/>
                <a:cs typeface="+mn-cs"/>
              </a:rPr>
              <a:t>';;</a:t>
            </a:r>
            <a:r>
              <a:rPr lang="en-US" altLang="de-DE" sz="1050" b="0" dirty="0" err="1">
                <a:latin typeface="Tamil-Aiswarya"/>
                <a:cs typeface="+mn-cs"/>
              </a:rPr>
              <a:t>fspy</a:t>
            </a:r>
            <a:r>
              <a:rPr lang="en-US" altLang="de-DE" sz="1050" b="0" dirty="0">
                <a:latin typeface="Tamil-Aiswarya"/>
                <a:cs typeface="+mn-cs"/>
              </a:rPr>
              <a:t>; ,</a:t>
            </a:r>
            <a:r>
              <a:rPr lang="en-US" altLang="de-DE" sz="1050" b="0" dirty="0" err="1">
                <a:latin typeface="Tamil-Aiswarya"/>
                <a:cs typeface="+mn-cs"/>
              </a:rPr>
              <a:t>Ue;J</a:t>
            </a:r>
            <a:r>
              <a:rPr lang="en-US" altLang="de-DE" sz="1050" b="0" dirty="0">
                <a:latin typeface="Tamil-Aiswarya"/>
                <a:cs typeface="+mn-cs"/>
              </a:rPr>
              <a:t> </a:t>
            </a:r>
            <a:r>
              <a:rPr lang="en-US" altLang="de-DE" sz="1050" b="0" dirty="0" err="1">
                <a:latin typeface="Tamil-Aiswarya"/>
                <a:cs typeface="+mn-cs"/>
              </a:rPr>
              <a:t>khWgl</a:t>
            </a:r>
            <a:r>
              <a:rPr lang="en-US" altLang="de-DE" sz="1050" b="0" dirty="0">
                <a:latin typeface="Tamil-Aiswarya"/>
                <a:cs typeface="+mn-cs"/>
              </a:rPr>
              <a:t>]L</a:t>
            </a:r>
            <a:r>
              <a:rPr lang="en-US" altLang="de-DE" sz="1050" b="0" dirty="0">
                <a:latin typeface="Calibri Light"/>
                <a:cs typeface="+mn-cs"/>
              </a:rPr>
              <a:t>,</a:t>
            </a:r>
            <a:r>
              <a:rPr lang="en-US" altLang="de-DE" sz="1050" b="0" dirty="0">
                <a:latin typeface="Tamil-Aiswarya"/>
                <a:cs typeface="+mn-cs"/>
              </a:rPr>
              <a:t> </a:t>
            </a:r>
            <a:r>
              <a:rPr lang="en-US" altLang="de-DE" sz="1050" b="0" dirty="0" err="1">
                <a:latin typeface="Tamil-Aiswarya"/>
                <a:cs typeface="+mn-cs"/>
              </a:rPr>
              <a:t>kuf;Tl;lk</a:t>
            </a:r>
            <a:r>
              <a:rPr lang="en-US" altLang="de-DE" sz="1050" b="0" dirty="0">
                <a:latin typeface="Tamil-Aiswarya"/>
                <a:cs typeface="+mn-cs"/>
              </a:rPr>
              <a:t>; </a:t>
            </a:r>
            <a:r>
              <a:rPr lang="en-US" altLang="de-DE" sz="1050" b="0" dirty="0" err="1">
                <a:latin typeface="Tamil-Aiswarya"/>
                <a:cs typeface="+mn-cs"/>
              </a:rPr>
              <a:t>mothdj;jpd</a:t>
            </a:r>
            <a:r>
              <a:rPr lang="en-US" altLang="de-DE" sz="1050" b="0" dirty="0">
                <a:latin typeface="Tamil-Aiswarya"/>
                <a:cs typeface="+mn-cs"/>
              </a:rPr>
              <a:t>; </a:t>
            </a:r>
            <a:r>
              <a:rPr lang="en-US" altLang="de-DE" sz="1050" b="0" dirty="0" err="1">
                <a:latin typeface="Tamil-Aiswarya"/>
                <a:cs typeface="+mn-cs"/>
              </a:rPr>
              <a:t>Kd;ghf</a:t>
            </a:r>
            <a:r>
              <a:rPr lang="en-US" altLang="de-DE" sz="1050" b="0" dirty="0">
                <a:latin typeface="Tamil-Aiswarya"/>
                <a:cs typeface="+mn-cs"/>
              </a:rPr>
              <a:t> </a:t>
            </a:r>
            <a:r>
              <a:rPr lang="en-US" altLang="de-DE" sz="1050" b="0" dirty="0" err="1">
                <a:latin typeface="Tamil-Aiswarya"/>
                <a:cs typeface="+mn-cs"/>
              </a:rPr>
              <a:t>fhl;lg</a:t>
            </a:r>
            <a:r>
              <a:rPr lang="en-US" altLang="de-DE" sz="1050" b="0" dirty="0">
                <a:latin typeface="Tamil-Aiswarya"/>
                <a:cs typeface="+mn-cs"/>
              </a:rPr>
              <a:t>]</a:t>
            </a:r>
            <a:r>
              <a:rPr lang="en-US" altLang="de-DE" sz="1050" b="0" dirty="0" err="1">
                <a:latin typeface="Tamil-Aiswarya"/>
                <a:cs typeface="+mn-cs"/>
              </a:rPr>
              <a:t>gl;Ls;sJ</a:t>
            </a:r>
            <a:r>
              <a:rPr lang="en-US" altLang="de-DE" sz="1050" b="0" dirty="0">
                <a:latin typeface="Tamil-Aiswarya"/>
                <a:cs typeface="+mn-cs"/>
              </a:rPr>
              <a:t> </a:t>
            </a:r>
            <a:r>
              <a:rPr lang="en-US" altLang="de-DE" sz="1050" b="0" dirty="0">
                <a:latin typeface="Calibri Light"/>
                <a:cs typeface="+mn-cs"/>
              </a:rPr>
              <a:t>(</a:t>
            </a:r>
            <a:r>
              <a:rPr lang="en-US" altLang="de-DE" sz="1050" b="0" dirty="0" err="1">
                <a:latin typeface="Tamil-Aiswarya"/>
                <a:cs typeface="+mn-cs"/>
              </a:rPr>
              <a:t>gpd</a:t>
            </a:r>
            <a:r>
              <a:rPr lang="en-US" altLang="de-DE" sz="1050" b="0" dirty="0">
                <a:latin typeface="Tamil-Aiswarya"/>
                <a:cs typeface="+mn-cs"/>
              </a:rPr>
              <a:t>; </a:t>
            </a:r>
            <a:r>
              <a:rPr lang="en-US" altLang="de-DE" sz="1050" b="0" dirty="0" err="1">
                <a:latin typeface="Tamil-Aiswarya"/>
                <a:cs typeface="+mn-cs"/>
              </a:rPr>
              <a:t>gFjpapy</a:t>
            </a:r>
            <a:r>
              <a:rPr lang="en-US" altLang="de-DE" sz="1050" b="0" dirty="0">
                <a:latin typeface="Tamil-Aiswarya"/>
                <a:cs typeface="+mn-cs"/>
              </a:rPr>
              <a:t>; </a:t>
            </a:r>
            <a:r>
              <a:rPr lang="en-US" altLang="de-DE" sz="1050" b="0" dirty="0" err="1">
                <a:latin typeface="Tamil-Aiswarya"/>
                <a:cs typeface="+mn-cs"/>
              </a:rPr>
              <a:t>kiyfs</a:t>
            </a:r>
            <a:r>
              <a:rPr lang="en-US" altLang="de-DE" sz="1050" b="0" dirty="0">
                <a:latin typeface="Tamil-Aiswarya"/>
                <a:cs typeface="+mn-cs"/>
              </a:rPr>
              <a:t>; ,</a:t>
            </a:r>
            <a:r>
              <a:rPr lang="en-US" altLang="de-DE" sz="1050" b="0" dirty="0" err="1">
                <a:latin typeface="Tamil-Aiswarya"/>
                <a:cs typeface="+mn-cs"/>
              </a:rPr>
              <a:t>y;iy</a:t>
            </a:r>
            <a:r>
              <a:rPr lang="en-US" altLang="de-DE" sz="1050" b="0" dirty="0">
                <a:latin typeface="Calibri Light"/>
                <a:cs typeface="+mn-cs"/>
              </a:rPr>
              <a:t>).</a:t>
            </a:r>
            <a:r>
              <a:rPr lang="en-US" altLang="de-DE" sz="1050" b="0" dirty="0">
                <a:latin typeface="Tamil-Aiswarya"/>
                <a:cs typeface="+mn-cs"/>
              </a:rPr>
              <a:t> </a:t>
            </a:r>
          </a:p>
        </p:txBody>
      </p:sp>
      <p:sp>
        <p:nvSpPr>
          <p:cNvPr id="27" name="Caption_19"/>
          <p:cNvSpPr txBox="1">
            <a:spLocks noChangeArrowheads="1"/>
          </p:cNvSpPr>
          <p:nvPr/>
        </p:nvSpPr>
        <p:spPr bwMode="auto">
          <a:xfrm>
            <a:off x="408954" y="5957754"/>
            <a:ext cx="359483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050" b="0">
                <a:latin typeface="Tamil-Aiswarya"/>
                <a:cs typeface="+mn-cs"/>
              </a:rPr>
              <a:t>Md;ohpah!] btg]fpg]gh]</a:t>
            </a:r>
            <a:r>
              <a:rPr lang="en-US" altLang="de-DE" sz="1050" b="0">
                <a:latin typeface="Calibri Light"/>
                <a:cs typeface="+mn-cs"/>
              </a:rPr>
              <a:t>: </a:t>
            </a:r>
            <a:r>
              <a:rPr lang="en-US" altLang="de-DE" sz="1050" b="0">
                <a:latin typeface="Tamil-Aiswarya"/>
                <a:cs typeface="+mn-cs"/>
              </a:rPr>
              <a:t>,e;j Xtpaj;jpy; fhl]lg]gl]Ls;s kiy kw;w ,uz;L Xtpaj;jpy; rpwpajhf tiuag]gl;Ls;sJ</a:t>
            </a:r>
            <a:r>
              <a:rPr lang="en-US" altLang="de-DE" sz="1050" b="0">
                <a:latin typeface="Calibri Light"/>
                <a:cs typeface="+mn-cs"/>
              </a:rPr>
              <a:t>.</a:t>
            </a:r>
            <a:r>
              <a:rPr lang="en-US" altLang="de-DE" sz="1050" b="0">
                <a:latin typeface="Tamil-Aiswarya"/>
                <a:cs typeface="+mn-cs"/>
              </a:rPr>
              <a:t> </a:t>
            </a:r>
            <a:endParaRPr lang="en-US" altLang="de-DE" sz="1050" b="0" dirty="0">
              <a:latin typeface="Tamil-Aiswarya"/>
              <a:cs typeface="+mn-cs"/>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18</a:t>
            </a:fld>
            <a:endParaRPr lang="de-DE" dirty="0"/>
          </a:p>
        </p:txBody>
      </p:sp>
      <p:sp>
        <p:nvSpPr>
          <p:cNvPr id="11" name="Title 10"/>
          <p:cNvSpPr>
            <a:spLocks noGrp="1"/>
          </p:cNvSpPr>
          <p:nvPr>
            <p:ph type="title"/>
          </p:nvPr>
        </p:nvSpPr>
        <p:spPr/>
        <p:txBody>
          <a:bodyPr/>
          <a:lstStyle/>
          <a:p>
            <a:r>
              <a:rPr lang="en-US" sz="3600">
                <a:solidFill>
                  <a:srgbClr val="004992"/>
                </a:solidFill>
              </a:rPr>
              <a:t>xt]bthUtUk; tpj]jpahrkhf tp#a';;fis czh]fpd;wdh]</a:t>
            </a:r>
            <a:r>
              <a:rPr lang="en-US" sz="3600">
                <a:solidFill>
                  <a:srgbClr val="004992"/>
                </a:solidFill>
                <a:latin typeface="Calibri Light"/>
              </a:rPr>
              <a:t>!</a:t>
            </a:r>
            <a:r>
              <a:rPr lang="en-US" sz="3600">
                <a:solidFill>
                  <a:srgbClr val="004992"/>
                </a:solidFill>
              </a:rPr>
              <a:t> ,e]j \d;W gl';;fisg] nghy </a:t>
            </a:r>
            <a:r>
              <a:rPr lang="en-US" sz="3600">
                <a:solidFill>
                  <a:srgbClr val="004992"/>
                </a:solidFill>
                <a:latin typeface="Calibri Light"/>
              </a:rPr>
              <a:t>:</a:t>
            </a:r>
            <a:r>
              <a:rPr lang="en-US" sz="3600">
                <a:solidFill>
                  <a:srgbClr val="004992"/>
                </a:solidFill>
              </a:rPr>
              <a:t> xnu ,aw]iff;fhl]rp rpj]jhpf]fg]gl]Ls;sJ</a:t>
            </a:r>
            <a:r>
              <a:rPr lang="en-US" sz="3600">
                <a:solidFill>
                  <a:srgbClr val="004992"/>
                </a:solidFill>
                <a:latin typeface="Calibri Light"/>
              </a:rPr>
              <a:t>.</a:t>
            </a:r>
            <a:r>
              <a:rPr lang="en-US" sz="3600">
                <a:solidFill>
                  <a:srgbClr val="004992"/>
                </a:solidFill>
              </a:rPr>
              <a:t> Mdhy; gy;ntW tpjkhf typa[Wj;jg]gl]Ls;sJ </a:t>
            </a:r>
            <a:r>
              <a:rPr lang="en-US" sz="3600">
                <a:solidFill>
                  <a:srgbClr val="004992"/>
                </a:solidFill>
                <a:latin typeface="Calibri Light"/>
              </a:rPr>
              <a:t>!</a:t>
            </a:r>
            <a:endParaRPr lang="en-US" sz="3600" dirty="0">
              <a:solidFill>
                <a:srgbClr val="004992"/>
              </a:solidFill>
              <a:latin typeface="Calibri Light"/>
            </a:endParaRPr>
          </a:p>
        </p:txBody>
      </p:sp>
    </p:spTree>
    <p:extLst>
      <p:ext uri="{BB962C8B-B14F-4D97-AF65-F5344CB8AC3E}">
        <p14:creationId xmlns:p14="http://schemas.microsoft.com/office/powerpoint/2010/main" val="4127835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rpfs</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flw;fiu</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uapy;epiyak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95311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rpfs</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flw;fiu</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uapy;epiyak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gpd;g</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a:t>
            </a:r>
            <a:r>
              <a:rPr lang="en-US" sz="2400" dirty="0" err="1">
                <a:solidFill>
                  <a:srgbClr val="333333"/>
                </a:solidFill>
              </a:rPr>
              <a:t>j;jPh</a:t>
            </a:r>
            <a:r>
              <a:rPr lang="en-US" sz="2400" dirty="0">
                <a:solidFill>
                  <a:srgbClr val="333333"/>
                </a:solidFill>
              </a:rPr>
              <a:t>]fs; </a:t>
            </a:r>
            <a:r>
              <a:rPr lang="en-US" sz="2400" dirty="0" err="1">
                <a:solidFill>
                  <a:srgbClr val="333333"/>
                </a:solidFill>
              </a:rPr>
              <a:t>vd;gij</a:t>
            </a:r>
            <a:r>
              <a:rPr lang="en-US" sz="2400" dirty="0">
                <a:solidFill>
                  <a:srgbClr val="333333"/>
                </a:solidFill>
              </a:rPr>
              <a:t> </a:t>
            </a:r>
            <a:r>
              <a:rPr lang="en-US" sz="2400" dirty="0" err="1">
                <a:solidFill>
                  <a:srgbClr val="333333"/>
                </a:solidFill>
              </a:rPr>
              <a:t>kPz;Lk</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TWkhW</a:t>
            </a:r>
            <a:r>
              <a:rPr lang="en-US" sz="2400" dirty="0">
                <a:solidFill>
                  <a:srgbClr val="333333"/>
                </a:solidFill>
              </a:rPr>
              <a:t> </a:t>
            </a:r>
            <a:r>
              <a:rPr lang="en-US" sz="2400" dirty="0" err="1">
                <a:solidFill>
                  <a:srgbClr val="333333"/>
                </a:solidFill>
              </a:rPr>
              <a:t>nfl</a:t>
            </a:r>
            <a:r>
              <a:rPr lang="en-US" sz="2400" dirty="0">
                <a:solidFill>
                  <a:srgbClr val="333333"/>
                </a:solidFill>
              </a:rPr>
              <a:t>]Lf; </a:t>
            </a:r>
            <a:r>
              <a:rPr lang="en-US" sz="2400" dirty="0" err="1">
                <a:solidFill>
                  <a:srgbClr val="333333"/>
                </a:solidFill>
              </a:rPr>
              <a:t>bfhs;sg</a:t>
            </a:r>
            <a:r>
              <a:rPr lang="en-US" sz="2400" dirty="0">
                <a:solidFill>
                  <a:srgbClr val="333333"/>
                </a:solidFill>
              </a:rPr>
              <a:t>]</a:t>
            </a:r>
            <a:r>
              <a:rPr lang="en-US" sz="2400" dirty="0" err="1">
                <a:solidFill>
                  <a:srgbClr val="333333"/>
                </a:solidFill>
              </a:rPr>
              <a:t>gLtPh</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c';;fs; </a:t>
            </a:r>
            <a:r>
              <a:rPr lang="en-US" sz="2400" dirty="0" err="1">
                <a:solidFill>
                  <a:srgbClr val="333333"/>
                </a:solidFill>
              </a:rPr>
              <a:t>fzpg</a:t>
            </a:r>
            <a:r>
              <a:rPr lang="en-US" sz="2400" dirty="0">
                <a:solidFill>
                  <a:srgbClr val="333333"/>
                </a:solidFill>
              </a:rPr>
              <a:t>]g[ </a:t>
            </a:r>
            <a:r>
              <a:rPr lang="en-US" sz="2400" dirty="0" err="1">
                <a:solidFill>
                  <a:srgbClr val="333333"/>
                </a:solidFill>
              </a:rPr>
              <a:t>vt;tst</a:t>
            </a:r>
            <a:r>
              <a:rPr lang="en-US" sz="2400" dirty="0">
                <a:solidFill>
                  <a:srgbClr val="333333"/>
                </a:solidFill>
              </a:rPr>
              <a:t>[ </a:t>
            </a:r>
            <a:r>
              <a:rPr lang="en-US" sz="2400" err="1">
                <a:solidFill>
                  <a:srgbClr val="333333"/>
                </a:solidFill>
              </a:rPr>
              <a:t>rhpahdJ</a:t>
            </a:r>
            <a:r>
              <a:rPr lang="en-US" sz="240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143470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rpfs</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flw;fiu</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uapy;epiyak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gpd;g</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a:t>
            </a:r>
            <a:r>
              <a:rPr lang="en-US" sz="2400" dirty="0" err="1">
                <a:solidFill>
                  <a:srgbClr val="333333"/>
                </a:solidFill>
              </a:rPr>
              <a:t>j;jPh</a:t>
            </a:r>
            <a:r>
              <a:rPr lang="en-US" sz="2400" dirty="0">
                <a:solidFill>
                  <a:srgbClr val="333333"/>
                </a:solidFill>
              </a:rPr>
              <a:t>]fs; </a:t>
            </a:r>
            <a:r>
              <a:rPr lang="en-US" sz="2400" dirty="0" err="1">
                <a:solidFill>
                  <a:srgbClr val="333333"/>
                </a:solidFill>
              </a:rPr>
              <a:t>vd;gij</a:t>
            </a:r>
            <a:r>
              <a:rPr lang="en-US" sz="2400" dirty="0">
                <a:solidFill>
                  <a:srgbClr val="333333"/>
                </a:solidFill>
              </a:rPr>
              <a:t> </a:t>
            </a:r>
            <a:r>
              <a:rPr lang="en-US" sz="2400" dirty="0" err="1">
                <a:solidFill>
                  <a:srgbClr val="333333"/>
                </a:solidFill>
              </a:rPr>
              <a:t>kPz;Lk</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TWkhW</a:t>
            </a:r>
            <a:r>
              <a:rPr lang="en-US" sz="2400" dirty="0">
                <a:solidFill>
                  <a:srgbClr val="333333"/>
                </a:solidFill>
              </a:rPr>
              <a:t> </a:t>
            </a:r>
            <a:r>
              <a:rPr lang="en-US" sz="2400" dirty="0" err="1">
                <a:solidFill>
                  <a:srgbClr val="333333"/>
                </a:solidFill>
              </a:rPr>
              <a:t>nfl</a:t>
            </a:r>
            <a:r>
              <a:rPr lang="en-US" sz="2400" dirty="0">
                <a:solidFill>
                  <a:srgbClr val="333333"/>
                </a:solidFill>
              </a:rPr>
              <a:t>]Lf; </a:t>
            </a:r>
            <a:r>
              <a:rPr lang="en-US" sz="2400" dirty="0" err="1">
                <a:solidFill>
                  <a:srgbClr val="333333"/>
                </a:solidFill>
              </a:rPr>
              <a:t>bfhs;sg</a:t>
            </a:r>
            <a:r>
              <a:rPr lang="en-US" sz="2400" dirty="0">
                <a:solidFill>
                  <a:srgbClr val="333333"/>
                </a:solidFill>
              </a:rPr>
              <a:t>]</a:t>
            </a:r>
            <a:r>
              <a:rPr lang="en-US" sz="2400" dirty="0" err="1">
                <a:solidFill>
                  <a:srgbClr val="333333"/>
                </a:solidFill>
              </a:rPr>
              <a:t>gLtPh</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c';;fs; </a:t>
            </a:r>
            <a:r>
              <a:rPr lang="en-US" sz="2400" dirty="0" err="1">
                <a:solidFill>
                  <a:srgbClr val="333333"/>
                </a:solidFill>
              </a:rPr>
              <a:t>fzpg</a:t>
            </a:r>
            <a:r>
              <a:rPr lang="en-US" sz="2400" dirty="0">
                <a:solidFill>
                  <a:srgbClr val="333333"/>
                </a:solidFill>
              </a:rPr>
              <a:t>]g[ </a:t>
            </a:r>
            <a:r>
              <a:rPr lang="en-US" sz="2400" dirty="0" err="1">
                <a:solidFill>
                  <a:srgbClr val="333333"/>
                </a:solidFill>
              </a:rPr>
              <a:t>vt;tst</a:t>
            </a:r>
            <a:r>
              <a:rPr lang="en-US" sz="2400" dirty="0">
                <a:solidFill>
                  <a:srgbClr val="333333"/>
                </a:solidFill>
              </a:rPr>
              <a:t>[ </a:t>
            </a:r>
            <a:r>
              <a:rPr lang="en-US" sz="2400" dirty="0" err="1">
                <a:solidFill>
                  <a:srgbClr val="333333"/>
                </a:solidFill>
              </a:rPr>
              <a:t>rhpahdJ</a:t>
            </a:r>
            <a:r>
              <a:rPr lang="en-US" sz="2400" dirty="0">
                <a:solidFill>
                  <a:srgbClr val="333333"/>
                </a:solidFill>
                <a:latin typeface="Calibri Light"/>
                <a:ea typeface="Verdana" panose="020B0604030504040204" pitchFamily="34" charset="0"/>
                <a:cs typeface="Verdana" panose="020B0604030504040204" pitchFamily="34" charset="0"/>
              </a:rPr>
              <a:t>.</a:t>
            </a:r>
          </a:p>
          <a:p>
            <a:pPr lvl="0" algn="ctr" defTabSz="914400">
              <a:buClr>
                <a:srgbClr val="006699"/>
              </a:buClr>
            </a:pPr>
            <a:r>
              <a:rPr lang="en-US" sz="2400" dirty="0" err="1">
                <a:solidFill>
                  <a:srgbClr val="004992"/>
                </a:solidFill>
              </a:rPr>
              <a:t>Kaw;rp</a:t>
            </a:r>
            <a:r>
              <a:rPr lang="en-US" sz="2400" dirty="0">
                <a:solidFill>
                  <a:srgbClr val="004992"/>
                </a:solidFill>
              </a:rPr>
              <a:t> </a:t>
            </a:r>
            <a:r>
              <a:rPr lang="en-US" sz="2400" dirty="0" err="1">
                <a:solidFill>
                  <a:srgbClr val="004992"/>
                </a:solidFill>
              </a:rPr>
              <a:t>bra;J</a:t>
            </a:r>
            <a:r>
              <a:rPr lang="en-US" sz="2400" dirty="0">
                <a:solidFill>
                  <a:srgbClr val="004992"/>
                </a:solidFill>
              </a:rPr>
              <a:t> </a:t>
            </a:r>
            <a:r>
              <a:rPr lang="en-US" sz="2400" dirty="0" err="1">
                <a:solidFill>
                  <a:srgbClr val="004992"/>
                </a:solidFill>
              </a:rPr>
              <a:t>gh</a:t>
            </a:r>
            <a:r>
              <a:rPr lang="en-IN" sz="2400" dirty="0" err="1">
                <a:solidFill>
                  <a:srgbClr val="004992"/>
                </a:solidFill>
              </a:rPr>
              <a:t>U';fs</a:t>
            </a:r>
            <a:r>
              <a:rPr lang="en-IN" sz="2400" dirty="0">
                <a:solidFill>
                  <a:srgbClr val="004992"/>
                </a:solidFill>
              </a:rPr>
              <a:t>; </a:t>
            </a:r>
            <a:r>
              <a:rPr lang="en-US" sz="2400" dirty="0" err="1">
                <a:solidFill>
                  <a:srgbClr val="004992"/>
                </a:solidFill>
              </a:rPr>
              <a:t>vt;tst</a:t>
            </a:r>
            <a:r>
              <a:rPr lang="en-US" sz="2400" dirty="0">
                <a:solidFill>
                  <a:srgbClr val="004992"/>
                </a:solidFill>
              </a:rPr>
              <a:t>[ </a:t>
            </a:r>
            <a:r>
              <a:rPr lang="en-US" sz="2400" dirty="0" err="1">
                <a:solidFill>
                  <a:srgbClr val="004992"/>
                </a:solidFill>
              </a:rPr>
              <a:t>tptu</a:t>
            </a:r>
            <a:r>
              <a:rPr lang="en-US" sz="2400" dirty="0">
                <a:solidFill>
                  <a:srgbClr val="004992"/>
                </a:solidFill>
              </a:rPr>
              <a:t>';;</a:t>
            </a:r>
            <a:r>
              <a:rPr lang="en-US" sz="2400" dirty="0" err="1">
                <a:solidFill>
                  <a:srgbClr val="004992"/>
                </a:solidFill>
              </a:rPr>
              <a:t>fis</a:t>
            </a:r>
            <a:r>
              <a:rPr lang="en-US" sz="2400" dirty="0">
                <a:solidFill>
                  <a:srgbClr val="004992"/>
                </a:solidFill>
              </a:rPr>
              <a:t> </a:t>
            </a:r>
            <a:r>
              <a:rPr lang="en-US" sz="2400" dirty="0" err="1">
                <a:solidFill>
                  <a:srgbClr val="004992"/>
                </a:solidFill>
              </a:rPr>
              <a:t>eP</a:t>
            </a:r>
            <a:r>
              <a:rPr lang="en-US" sz="2400" dirty="0">
                <a:solidFill>
                  <a:srgbClr val="004992"/>
                </a:solidFill>
              </a:rPr>
              <a:t>';;fs; </a:t>
            </a:r>
            <a:r>
              <a:rPr lang="en-US" sz="2400" dirty="0" err="1">
                <a:solidFill>
                  <a:srgbClr val="004992"/>
                </a:solidFill>
              </a:rPr>
              <a:t>epidt</a:t>
            </a:r>
            <a:r>
              <a:rPr lang="en-US" sz="2400" dirty="0">
                <a:solidFill>
                  <a:srgbClr val="004992"/>
                </a:solidFill>
              </a:rPr>
              <a:t>[ Tw Koa[k</a:t>
            </a:r>
            <a:r>
              <a:rPr lang="en-US" sz="2400" dirty="0"/>
              <a:t>;</a:t>
            </a:r>
            <a:r>
              <a:rPr lang="en-US" sz="2400" dirty="0">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2851244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Tamil-Aiswarya"/>
              </a:rPr>
              <a:t>flw</a:t>
            </a:r>
            <a:r>
              <a:rPr lang="en-US" sz="3600" dirty="0">
                <a:solidFill>
                  <a:srgbClr val="004992"/>
                </a:solidFill>
                <a:latin typeface="Tamil-Aiswarya"/>
              </a:rPr>
              <a:t>]</a:t>
            </a:r>
            <a:r>
              <a:rPr lang="en-US" sz="3600" dirty="0" err="1">
                <a:solidFill>
                  <a:srgbClr val="004992"/>
                </a:solidFill>
                <a:latin typeface="Tamil-Aiswarya"/>
              </a:rPr>
              <a:t>fiuapy</a:t>
            </a:r>
            <a:r>
              <a:rPr lang="en-US" sz="3600" dirty="0">
                <a:solidFill>
                  <a:srgbClr val="004992"/>
                </a:solidFill>
                <a:latin typeface="Tamil-Aiswarya"/>
              </a:rPr>
              <a:t> </a:t>
            </a:r>
            <a:br>
              <a:rPr lang="en-US" dirty="0">
                <a:solidFill>
                  <a:srgbClr val="004992"/>
                </a:solidFill>
                <a:latin typeface="Tamil-Aiswarya"/>
              </a:rPr>
            </a:br>
            <a:r>
              <a:rPr lang="en-US" dirty="0" err="1">
                <a:solidFill>
                  <a:srgbClr val="004992"/>
                </a:solidFill>
                <a:latin typeface="Tamil-Aiswarya"/>
              </a:rPr>
              <a:t>eP</a:t>
            </a:r>
            <a:r>
              <a:rPr lang="en-US" dirty="0">
                <a:solidFill>
                  <a:srgbClr val="004992"/>
                </a:solidFill>
                <a:latin typeface="Tamil-Aiswarya"/>
              </a:rPr>
              <a:t>';;fs; </a:t>
            </a:r>
            <a:r>
              <a:rPr lang="en-US" dirty="0" err="1">
                <a:solidFill>
                  <a:srgbClr val="004992"/>
                </a:solidFill>
                <a:latin typeface="Tamil-Aiswarya"/>
              </a:rPr>
              <a:t>ghh</a:t>
            </a:r>
            <a:r>
              <a:rPr lang="en-US" dirty="0">
                <a:solidFill>
                  <a:srgbClr val="004992"/>
                </a:solidFill>
                <a:latin typeface="Tamil-Aiswarya"/>
              </a:rPr>
              <a:t>]</a:t>
            </a:r>
            <a:r>
              <a:rPr lang="en-US" dirty="0" err="1">
                <a:solidFill>
                  <a:srgbClr val="004992"/>
                </a:solidFill>
                <a:latin typeface="Tamil-Aiswarya"/>
              </a:rPr>
              <a:t>j;jJ</a:t>
            </a:r>
            <a:r>
              <a:rPr lang="en-US" dirty="0">
                <a:solidFill>
                  <a:srgbClr val="004992"/>
                </a:solidFill>
                <a:latin typeface="Tamil-Aiswarya"/>
              </a:rPr>
              <a:t> </a:t>
            </a:r>
            <a:r>
              <a:rPr lang="en-US" dirty="0" err="1">
                <a:solidFill>
                  <a:srgbClr val="004992"/>
                </a:solidFill>
                <a:latin typeface="Tamil-Aiswarya"/>
              </a:rPr>
              <a:t>vd;d</a:t>
            </a:r>
            <a:r>
              <a:rPr lang="en-US" dirty="0">
                <a:solidFill>
                  <a:srgbClr val="004992"/>
                </a:solidFill>
                <a:latin typeface="Tamil-Aiswarya"/>
                <a:ea typeface="Verdana" panose="020B0604030504040204" pitchFamily="34" charset="0"/>
                <a:cs typeface="Verdana" panose="020B0604030504040204" pitchFamily="34" charset="0"/>
              </a:rPr>
              <a:t>&gt;</a:t>
            </a:r>
            <a:r>
              <a:rPr lang="en-US" dirty="0">
                <a:solidFill>
                  <a:srgbClr val="004992"/>
                </a:solidFill>
                <a:latin typeface="Tamil-Aiswarya"/>
              </a:rPr>
              <a:t> </a:t>
            </a:r>
            <a:r>
              <a:rPr lang="en-US" dirty="0" err="1">
                <a:solidFill>
                  <a:srgbClr val="004992"/>
                </a:solidFill>
                <a:latin typeface="Tamil-Aiswarya"/>
              </a:rPr>
              <a:t>eP</a:t>
            </a:r>
            <a:r>
              <a:rPr lang="en-US" dirty="0">
                <a:solidFill>
                  <a:srgbClr val="004992"/>
                </a:solidFill>
                <a:latin typeface="Tamil-Aiswarya"/>
              </a:rPr>
              <a:t>';;fs; </a:t>
            </a:r>
            <a:r>
              <a:rPr lang="en-US" dirty="0" err="1">
                <a:solidFill>
                  <a:srgbClr val="004992"/>
                </a:solidFill>
                <a:latin typeface="Tamil-Aiswarya"/>
              </a:rPr>
              <a:t>vt;tst</a:t>
            </a:r>
            <a:r>
              <a:rPr lang="en-US" dirty="0">
                <a:solidFill>
                  <a:srgbClr val="004992"/>
                </a:solidFill>
                <a:latin typeface="Tamil-Aiswarya"/>
              </a:rPr>
              <a:t>[ </a:t>
            </a:r>
            <a:r>
              <a:rPr lang="en-US" dirty="0" err="1">
                <a:solidFill>
                  <a:srgbClr val="004992"/>
                </a:solidFill>
                <a:latin typeface="Tamil-Aiswarya"/>
              </a:rPr>
              <a:t>cWjpahf</a:t>
            </a:r>
            <a:r>
              <a:rPr lang="en-US" dirty="0">
                <a:solidFill>
                  <a:srgbClr val="004992"/>
                </a:solidFill>
                <a:latin typeface="Tamil-Aiswarya"/>
              </a:rPr>
              <a:t> </a:t>
            </a:r>
            <a:r>
              <a:rPr lang="en-US" dirty="0" err="1">
                <a:solidFill>
                  <a:srgbClr val="004992"/>
                </a:solidFill>
                <a:latin typeface="Tamil-Aiswarya"/>
              </a:rPr>
              <a:t>cs;sPh</a:t>
            </a:r>
            <a:r>
              <a:rPr lang="en-US" dirty="0">
                <a:solidFill>
                  <a:srgbClr val="004992"/>
                </a:solidFill>
                <a:latin typeface="Tamil-Aiswarya"/>
              </a:rPr>
              <a:t>]fs]</a:t>
            </a:r>
            <a:r>
              <a:rPr lang="en-US" dirty="0">
                <a:solidFill>
                  <a:srgbClr val="004992"/>
                </a:solidFill>
                <a:latin typeface="Tamil-Aiswarya"/>
                <a:ea typeface="Verdana" panose="020B0604030504040204" pitchFamily="34" charset="0"/>
                <a:cs typeface="Verdana" panose="020B0604030504040204" pitchFamily="34" charset="0"/>
              </a:rPr>
              <a:t>&gt;</a:t>
            </a:r>
            <a:r>
              <a:rPr lang="en-US" dirty="0">
                <a:solidFill>
                  <a:srgbClr val="004992"/>
                </a:solidFill>
                <a:latin typeface="Tamil-Aiswarya"/>
              </a:rPr>
              <a:t> </a:t>
            </a:r>
          </a:p>
        </p:txBody>
      </p:sp>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flw</a:t>
            </a:r>
            <a:r>
              <a:rPr lang="en-US" sz="2400" dirty="0">
                <a:solidFill>
                  <a:srgbClr val="333333"/>
                </a:solidFill>
              </a:rPr>
              <a:t>]</a:t>
            </a:r>
            <a:r>
              <a:rPr lang="en-US" sz="2400" dirty="0" err="1">
                <a:solidFill>
                  <a:srgbClr val="333333"/>
                </a:solidFill>
              </a:rPr>
              <a:t>fiu</a:t>
            </a:r>
            <a:r>
              <a:rPr lang="en-US" sz="2400" dirty="0">
                <a:solidFill>
                  <a:srgbClr val="333333"/>
                </a:solidFill>
              </a:rPr>
              <a:t> Fil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ePr</a:t>
            </a:r>
            <a:r>
              <a:rPr lang="en-US" sz="2400" dirty="0">
                <a:solidFill>
                  <a:srgbClr val="333333"/>
                </a:solidFill>
              </a:rPr>
              <a:t>]</a:t>
            </a:r>
            <a:r>
              <a:rPr lang="en-US" sz="2400" dirty="0" err="1">
                <a:solidFill>
                  <a:srgbClr val="333333"/>
                </a:solidFill>
              </a:rPr>
              <a:t>ry</a:t>
            </a:r>
            <a:r>
              <a:rPr lang="en-US" sz="2400" dirty="0">
                <a:solidFill>
                  <a:srgbClr val="333333"/>
                </a:solidFill>
              </a:rPr>
              <a:t>; </a:t>
            </a:r>
            <a:r>
              <a:rPr lang="en-US" sz="2400" dirty="0" err="1">
                <a:solidFill>
                  <a:srgbClr val="333333"/>
                </a:solidFill>
              </a:rPr>
              <a:t>ghJfhg</a:t>
            </a:r>
            <a:r>
              <a:rPr lang="en-US" sz="2400" dirty="0">
                <a:solidFill>
                  <a:srgbClr val="333333"/>
                </a:solidFill>
              </a:rPr>
              <a:t>]</a:t>
            </a:r>
            <a:r>
              <a:rPr lang="en-US" sz="2400" dirty="0" err="1">
                <a:solidFill>
                  <a:srgbClr val="333333"/>
                </a:solidFill>
              </a:rPr>
              <a:t>ghsh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eha</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ge</a:t>
            </a:r>
            <a:r>
              <a:rPr lang="en-US" sz="2400" dirty="0">
                <a:solidFill>
                  <a:srgbClr val="333333"/>
                </a:solidFill>
              </a:rPr>
              <a:t>]J</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ghJfhg</a:t>
            </a:r>
            <a:r>
              <a:rPr lang="en-US" sz="2400" dirty="0">
                <a:solidFill>
                  <a:srgbClr val="333333"/>
                </a:solidFill>
              </a:rPr>
              <a:t>]</a:t>
            </a:r>
            <a:r>
              <a:rPr lang="en-US" sz="2400" dirty="0" err="1">
                <a:solidFill>
                  <a:srgbClr val="333333"/>
                </a:solidFill>
              </a:rPr>
              <a:t>ghsh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bjhg</a:t>
            </a:r>
            <a:r>
              <a:rPr lang="en-US" sz="2400" dirty="0">
                <a:solidFill>
                  <a:srgbClr val="333333"/>
                </a:solidFill>
              </a:rPr>
              <a:t>]</a:t>
            </a:r>
            <a:r>
              <a:rPr lang="en-US" sz="2400" dirty="0" err="1">
                <a:solidFill>
                  <a:srgbClr val="333333"/>
                </a:solidFill>
              </a:rPr>
              <a:t>gp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Jz;L</a:t>
            </a:r>
            <a:endParaRPr lang="en-US" sz="24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2080586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p:txBody>
          <a:bodyPr/>
          <a:lstStyle/>
          <a:p>
            <a:r>
              <a:rPr lang="en-US" sz="3600" dirty="0" err="1">
                <a:solidFill>
                  <a:srgbClr val="004992"/>
                </a:solidFill>
                <a:latin typeface="Tamil-Aiswarya"/>
              </a:rPr>
              <a:t>flw</a:t>
            </a:r>
            <a:r>
              <a:rPr lang="en-US" sz="3600" dirty="0">
                <a:solidFill>
                  <a:srgbClr val="004992"/>
                </a:solidFill>
                <a:latin typeface="Tamil-Aiswarya"/>
              </a:rPr>
              <a:t>]</a:t>
            </a:r>
            <a:r>
              <a:rPr lang="en-US" sz="3600" dirty="0" err="1">
                <a:solidFill>
                  <a:srgbClr val="004992"/>
                </a:solidFill>
                <a:latin typeface="Tamil-Aiswarya"/>
              </a:rPr>
              <a:t>fiuapy</a:t>
            </a:r>
            <a:endParaRPr lang="en-US" sz="3600" dirty="0">
              <a:solidFill>
                <a:srgbClr val="004992"/>
              </a:solidFill>
              <a:latin typeface="Tamil-Aiswarya"/>
            </a:endParaRPr>
          </a:p>
        </p:txBody>
      </p:sp>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err="1">
                <a:solidFill>
                  <a:srgbClr val="333333"/>
                </a:solidFill>
              </a:rPr>
              <a:t>flw</a:t>
            </a:r>
            <a:r>
              <a:rPr lang="en-US" sz="2400" dirty="0">
                <a:solidFill>
                  <a:srgbClr val="333333"/>
                </a:solidFill>
              </a:rPr>
              <a:t>]</a:t>
            </a:r>
            <a:r>
              <a:rPr lang="en-US" sz="2400" dirty="0" err="1">
                <a:solidFill>
                  <a:srgbClr val="333333"/>
                </a:solidFill>
              </a:rPr>
              <a:t>fiu</a:t>
            </a:r>
            <a:r>
              <a:rPr lang="en-US" sz="2400" dirty="0">
                <a:solidFill>
                  <a:srgbClr val="333333"/>
                </a:solidFill>
              </a:rPr>
              <a:t> Fil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ePr</a:t>
            </a:r>
            <a:r>
              <a:rPr lang="en-US" sz="2400" dirty="0">
                <a:solidFill>
                  <a:srgbClr val="333333"/>
                </a:solidFill>
              </a:rPr>
              <a:t>]</a:t>
            </a:r>
            <a:r>
              <a:rPr lang="en-US" sz="2400" dirty="0" err="1">
                <a:solidFill>
                  <a:srgbClr val="333333"/>
                </a:solidFill>
              </a:rPr>
              <a:t>ry</a:t>
            </a:r>
            <a:r>
              <a:rPr lang="en-US" sz="2400" dirty="0">
                <a:solidFill>
                  <a:srgbClr val="333333"/>
                </a:solidFill>
              </a:rPr>
              <a:t>; </a:t>
            </a:r>
            <a:r>
              <a:rPr lang="en-US" sz="2400" dirty="0" err="1">
                <a:solidFill>
                  <a:srgbClr val="333333"/>
                </a:solidFill>
              </a:rPr>
              <a:t>ghJfhg</a:t>
            </a:r>
            <a:r>
              <a:rPr lang="en-US" sz="2400" dirty="0">
                <a:solidFill>
                  <a:srgbClr val="333333"/>
                </a:solidFill>
              </a:rPr>
              <a:t>]</a:t>
            </a:r>
            <a:r>
              <a:rPr lang="en-US" sz="2400" dirty="0" err="1">
                <a:solidFill>
                  <a:srgbClr val="333333"/>
                </a:solidFill>
              </a:rPr>
              <a:t>ghsh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eha</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ge</a:t>
            </a:r>
            <a:r>
              <a:rPr lang="en-US" sz="2400" dirty="0">
                <a:solidFill>
                  <a:srgbClr val="004992"/>
                </a:solidFill>
              </a:rPr>
              <a:t>]J</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ghJfhg</a:t>
            </a:r>
            <a:r>
              <a:rPr lang="en-US" sz="2400" dirty="0">
                <a:solidFill>
                  <a:srgbClr val="333333"/>
                </a:solidFill>
              </a:rPr>
              <a:t>]</a:t>
            </a:r>
            <a:r>
              <a:rPr lang="en-US" sz="2400" dirty="0" err="1">
                <a:solidFill>
                  <a:srgbClr val="333333"/>
                </a:solidFill>
              </a:rPr>
              <a:t>ghsh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bjhg</a:t>
            </a:r>
            <a:r>
              <a:rPr lang="en-US" sz="2400" dirty="0">
                <a:solidFill>
                  <a:srgbClr val="333333"/>
                </a:solidFill>
              </a:rPr>
              <a:t>]</a:t>
            </a:r>
            <a:r>
              <a:rPr lang="en-US" sz="2400" dirty="0" err="1">
                <a:solidFill>
                  <a:srgbClr val="333333"/>
                </a:solidFill>
              </a:rPr>
              <a:t>gp</a:t>
            </a:r>
            <a:endParaRPr lang="en-US" sz="2400" dirty="0">
              <a:solidFill>
                <a:srgbClr val="333333"/>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Jz;L</a:t>
            </a:r>
            <a:endParaRPr lang="en-US" sz="24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6" name="Footer Placeholder 15"/>
          <p:cNvSpPr>
            <a:spLocks noGrp="1"/>
          </p:cNvSpPr>
          <p:nvPr>
            <p:ph type="ftr" sz="quarter" idx="11"/>
          </p:nvPr>
        </p:nvSpPr>
        <p:spPr/>
        <p:txBody>
          <a:bodyPr/>
          <a:lstStyle/>
          <a:p>
            <a:r>
              <a:rPr lang="de-DE"/>
              <a:t>kl]lhfhf]dpot] gapw]r]rp 5 – epidthw]wy;</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de-DE"/>
              <a:t>kl]lhfhf]dpot] gapw]r]rp 5 – epidthw]wy;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894219"/>
          </a:xfrm>
          <a:prstGeom prst="rect">
            <a:avLst/>
          </a:prstGeom>
        </p:spPr>
        <p:txBody>
          <a:bodyPr vert="horz" wrap="square" lIns="0" tIns="0" rIns="0" bIns="0" rtlCol="0">
            <a:spAutoFit/>
          </a:bodyPr>
          <a:lstStyle/>
          <a:p>
            <a:pPr marL="187325"/>
            <a:r>
              <a:rPr lang="en-US" sz="3600" dirty="0" err="1">
                <a:solidFill>
                  <a:srgbClr val="004992"/>
                </a:solidFill>
                <a:latin typeface="Tamil-Aiswarya"/>
              </a:rPr>
              <a:t>uapy</a:t>
            </a:r>
            <a:r>
              <a:rPr lang="en-US" sz="3600" dirty="0">
                <a:solidFill>
                  <a:srgbClr val="004992"/>
                </a:solidFill>
                <a:latin typeface="Tamil-Aiswarya"/>
              </a:rPr>
              <a:t>; </a:t>
            </a:r>
            <a:r>
              <a:rPr lang="en-US" sz="3600" dirty="0" err="1">
                <a:solidFill>
                  <a:srgbClr val="004992"/>
                </a:solidFill>
                <a:latin typeface="Tamil-Aiswarya"/>
              </a:rPr>
              <a:t>epiyak</a:t>
            </a:r>
            <a:r>
              <a:rPr lang="en-US" sz="3600" dirty="0">
                <a:solidFill>
                  <a:srgbClr val="004992"/>
                </a:solidFill>
                <a:latin typeface="Tamil-Aiswarya"/>
              </a:rPr>
              <a:t>;</a:t>
            </a:r>
            <a:br>
              <a:rPr lang="en-US" dirty="0">
                <a:solidFill>
                  <a:srgbClr val="004992"/>
                </a:solidFill>
                <a:latin typeface="Tamil-Aiswarya"/>
              </a:rPr>
            </a:br>
            <a:r>
              <a:rPr lang="en-US" dirty="0" err="1">
                <a:solidFill>
                  <a:srgbClr val="004992"/>
                </a:solidFill>
                <a:latin typeface="Tamil-Aiswarya"/>
              </a:rPr>
              <a:t>eP</a:t>
            </a:r>
            <a:r>
              <a:rPr lang="en-US" dirty="0">
                <a:solidFill>
                  <a:srgbClr val="004992"/>
                </a:solidFill>
                <a:latin typeface="Tamil-Aiswarya"/>
              </a:rPr>
              <a:t>';;fs; </a:t>
            </a:r>
            <a:r>
              <a:rPr lang="en-US" dirty="0" err="1">
                <a:solidFill>
                  <a:srgbClr val="004992"/>
                </a:solidFill>
                <a:latin typeface="Tamil-Aiswarya"/>
              </a:rPr>
              <a:t>ghh</a:t>
            </a:r>
            <a:r>
              <a:rPr lang="en-US" dirty="0">
                <a:solidFill>
                  <a:srgbClr val="004992"/>
                </a:solidFill>
                <a:latin typeface="Tamil-Aiswarya"/>
              </a:rPr>
              <a:t>]j]</a:t>
            </a:r>
            <a:r>
              <a:rPr lang="en-US" dirty="0" err="1">
                <a:solidFill>
                  <a:srgbClr val="004992"/>
                </a:solidFill>
                <a:latin typeface="Tamil-Aiswarya"/>
              </a:rPr>
              <a:t>jJ</a:t>
            </a:r>
            <a:r>
              <a:rPr lang="en-US" dirty="0">
                <a:solidFill>
                  <a:srgbClr val="004992"/>
                </a:solidFill>
                <a:latin typeface="Tamil-Aiswarya"/>
              </a:rPr>
              <a:t> </a:t>
            </a:r>
            <a:r>
              <a:rPr lang="en-US" dirty="0" err="1">
                <a:solidFill>
                  <a:srgbClr val="004992"/>
                </a:solidFill>
                <a:latin typeface="Tamil-Aiswarya"/>
              </a:rPr>
              <a:t>vd;d</a:t>
            </a:r>
            <a:r>
              <a:rPr lang="en-US" dirty="0">
                <a:solidFill>
                  <a:srgbClr val="004992"/>
                </a:solidFill>
                <a:latin typeface="Tamil-Aiswarya"/>
                <a:ea typeface="Verdana" panose="020B0604030504040204" pitchFamily="34" charset="0"/>
                <a:cs typeface="Verdana" panose="020B0604030504040204" pitchFamily="34" charset="0"/>
              </a:rPr>
              <a:t>&gt;</a:t>
            </a:r>
            <a:r>
              <a:rPr lang="en-US" dirty="0">
                <a:solidFill>
                  <a:srgbClr val="004992"/>
                </a:solidFill>
                <a:latin typeface="Tamil-Aiswarya"/>
              </a:rPr>
              <a:t> </a:t>
            </a:r>
            <a:r>
              <a:rPr lang="en-US" dirty="0" err="1">
                <a:solidFill>
                  <a:srgbClr val="004992"/>
                </a:solidFill>
                <a:latin typeface="Tamil-Aiswarya"/>
              </a:rPr>
              <a:t>eP</a:t>
            </a:r>
            <a:r>
              <a:rPr lang="en-US" dirty="0">
                <a:solidFill>
                  <a:srgbClr val="004992"/>
                </a:solidFill>
                <a:latin typeface="Tamil-Aiswarya"/>
              </a:rPr>
              <a:t>';;fs; </a:t>
            </a:r>
            <a:r>
              <a:rPr lang="en-US" dirty="0" err="1">
                <a:solidFill>
                  <a:srgbClr val="004992"/>
                </a:solidFill>
                <a:latin typeface="Tamil-Aiswarya"/>
              </a:rPr>
              <a:t>vt;tst</a:t>
            </a:r>
            <a:r>
              <a:rPr lang="en-US" dirty="0">
                <a:solidFill>
                  <a:srgbClr val="004992"/>
                </a:solidFill>
                <a:latin typeface="Tamil-Aiswarya"/>
              </a:rPr>
              <a:t>[ </a:t>
            </a:r>
            <a:r>
              <a:rPr lang="en-US" dirty="0" err="1">
                <a:solidFill>
                  <a:srgbClr val="004992"/>
                </a:solidFill>
                <a:latin typeface="Tamil-Aiswarya"/>
              </a:rPr>
              <a:t>cWjpahf</a:t>
            </a:r>
            <a:r>
              <a:rPr lang="en-US" dirty="0">
                <a:solidFill>
                  <a:srgbClr val="004992"/>
                </a:solidFill>
                <a:latin typeface="Tamil-Aiswarya"/>
              </a:rPr>
              <a:t> </a:t>
            </a:r>
            <a:r>
              <a:rPr lang="en-US" dirty="0" err="1">
                <a:solidFill>
                  <a:srgbClr val="004992"/>
                </a:solidFill>
                <a:latin typeface="Tamil-Aiswarya"/>
              </a:rPr>
              <a:t>cs;sPh</a:t>
            </a:r>
            <a:r>
              <a:rPr lang="en-US" dirty="0">
                <a:solidFill>
                  <a:srgbClr val="004992"/>
                </a:solidFill>
                <a:latin typeface="Tamil-Aiswarya"/>
              </a:rPr>
              <a:t>]fs]</a:t>
            </a:r>
            <a:r>
              <a:rPr lang="en-US" dirty="0">
                <a:solidFill>
                  <a:srgbClr val="004992"/>
                </a:solidFill>
                <a:latin typeface="Tamil-Aiswarya"/>
                <a:ea typeface="Verdana" panose="020B0604030504040204" pitchFamily="34" charset="0"/>
                <a:cs typeface="Verdana" panose="020B0604030504040204" pitchFamily="34" charset="0"/>
              </a:rPr>
              <a:t>&gt;</a:t>
            </a:r>
            <a:r>
              <a:rPr lang="en-US" dirty="0">
                <a:solidFill>
                  <a:srgbClr val="004992"/>
                </a:solidFill>
                <a:latin typeface="Tamil-Aiswarya"/>
              </a:rPr>
              <a:t> </a:t>
            </a:r>
            <a:endParaRPr dirty="0">
              <a:solidFill>
                <a:srgbClr val="004992"/>
              </a:solidFill>
              <a:latin typeface="Tamil-Aiswarya"/>
            </a:endParaRPr>
          </a:p>
        </p:txBody>
      </p:sp>
      <p:sp>
        <p:nvSpPr>
          <p:cNvPr id="3" name="Content Placeholder 2"/>
          <p:cNvSpPr>
            <a:spLocks noGrp="1"/>
          </p:cNvSpPr>
          <p:nvPr>
            <p:ph idx="1"/>
          </p:nvPr>
        </p:nvSpPr>
        <p:spPr>
          <a:xfrm>
            <a:off x="411480" y="1920240"/>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jz;lthsk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bgl</a:t>
            </a:r>
            <a:r>
              <a:rPr lang="en-US" sz="2400" dirty="0">
                <a:solidFill>
                  <a:srgbClr val="333333"/>
                </a:solidFill>
              </a:rPr>
              <a:t>]</a:t>
            </a:r>
            <a:r>
              <a:rPr lang="en-US" sz="2400" dirty="0" err="1">
                <a:solidFill>
                  <a:srgbClr val="333333"/>
                </a:solidFill>
              </a:rPr>
              <a:t>ofs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vd</a:t>
            </a:r>
            <a:r>
              <a:rPr lang="en-US" sz="2400" dirty="0">
                <a:solidFill>
                  <a:srgbClr val="333333"/>
                </a:solidFill>
              </a:rPr>
              <a:t>;$</a:t>
            </a:r>
            <a:r>
              <a:rPr lang="en-US" sz="2400" dirty="0" err="1">
                <a:solidFill>
                  <a:srgbClr val="333333"/>
                </a:solidFill>
              </a:rPr>
              <a:t>pd</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epiyak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ml;ltiz</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elj;Jdh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Nl</a:t>
            </a:r>
            <a:r>
              <a:rPr lang="en-US" sz="2400" dirty="0">
                <a:solidFill>
                  <a:srgbClr val="333333"/>
                </a:solidFill>
              </a:rPr>
              <a:t>]</a:t>
            </a:r>
            <a:r>
              <a:rPr lang="en-US" sz="2400" dirty="0" err="1">
                <a:solidFill>
                  <a:srgbClr val="333333"/>
                </a:solidFill>
              </a:rPr>
              <a:t>nf</a:t>
            </a:r>
            <a:r>
              <a:rPr lang="en-US" sz="2400" dirty="0">
                <a:solidFill>
                  <a:srgbClr val="333333"/>
                </a:solidFill>
              </a:rPr>
              <a:t>!;fs;</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rpf;dy</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bgd;r</a:t>
            </a:r>
            <a:r>
              <a:rPr 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2"/>
          <p:cNvSpPr txBox="1">
            <a:spLocks noGrp="1"/>
          </p:cNvSpPr>
          <p:nvPr>
            <p:ph type="title"/>
          </p:nvPr>
        </p:nvSpPr>
        <p:spPr>
          <a:xfrm>
            <a:off x="408955" y="1124744"/>
            <a:ext cx="11376000" cy="508601"/>
          </a:xfrm>
          <a:prstGeom prst="rect">
            <a:avLst/>
          </a:prstGeom>
        </p:spPr>
        <p:txBody>
          <a:bodyPr vert="horz" wrap="square" lIns="0" tIns="0" rIns="0" bIns="0" rtlCol="0">
            <a:spAutoFit/>
          </a:bodyPr>
          <a:lstStyle/>
          <a:p>
            <a:pPr marL="187325"/>
            <a:r>
              <a:rPr lang="en-US" sz="3600" dirty="0" err="1">
                <a:solidFill>
                  <a:srgbClr val="004992"/>
                </a:solidFill>
                <a:latin typeface="Tamil-Aiswarya"/>
              </a:rPr>
              <a:t>uapy</a:t>
            </a:r>
            <a:r>
              <a:rPr lang="en-US" sz="3600" dirty="0">
                <a:solidFill>
                  <a:srgbClr val="004992"/>
                </a:solidFill>
                <a:latin typeface="Tamil-Aiswarya"/>
              </a:rPr>
              <a:t>; </a:t>
            </a:r>
            <a:r>
              <a:rPr lang="en-US" sz="3600" dirty="0" err="1">
                <a:solidFill>
                  <a:srgbClr val="004992"/>
                </a:solidFill>
                <a:latin typeface="Tamil-Aiswarya"/>
              </a:rPr>
              <a:t>epiyak</a:t>
            </a:r>
            <a:r>
              <a:rPr lang="en-US" sz="3600" dirty="0">
                <a:solidFill>
                  <a:srgbClr val="004992"/>
                </a:solidFill>
                <a:latin typeface="Tamil-Aiswarya"/>
              </a:rPr>
              <a:t>;</a:t>
            </a:r>
            <a:endParaRPr sz="3600" dirty="0">
              <a:solidFill>
                <a:srgbClr val="004992"/>
              </a:solidFill>
              <a:latin typeface="Tamil-Aiswarya"/>
            </a:endParaRPr>
          </a:p>
        </p:txBody>
      </p:sp>
      <p:sp>
        <p:nvSpPr>
          <p:cNvPr id="2" name="Content Placeholder 1"/>
          <p:cNvSpPr>
            <a:spLocks noGrp="1"/>
          </p:cNvSpPr>
          <p:nvPr>
            <p:ph idx="1"/>
          </p:nvPr>
        </p:nvSpPr>
        <p:spPr>
          <a:xfrm>
            <a:off x="411480" y="1920240"/>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jz;lthsk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bgl</a:t>
            </a:r>
            <a:r>
              <a:rPr lang="en-US" sz="2400" dirty="0">
                <a:solidFill>
                  <a:srgbClr val="333333"/>
                </a:solidFill>
              </a:rPr>
              <a:t>]</a:t>
            </a:r>
            <a:r>
              <a:rPr lang="en-US" sz="2400" dirty="0" err="1">
                <a:solidFill>
                  <a:srgbClr val="333333"/>
                </a:solidFill>
              </a:rPr>
              <a:t>ofs</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tabLst>
                <a:tab pos="269875" algn="l"/>
              </a:tabLst>
            </a:pPr>
            <a:r>
              <a:rPr lang="en-US" sz="2400" dirty="0" err="1">
                <a:solidFill>
                  <a:srgbClr val="004992"/>
                </a:solidFill>
              </a:rPr>
              <a:t>uapy</a:t>
            </a:r>
            <a:r>
              <a:rPr lang="en-US" sz="2400" dirty="0">
                <a:solidFill>
                  <a:srgbClr val="004992"/>
                </a:solidFill>
              </a:rPr>
              <a:t>; </a:t>
            </a:r>
            <a:r>
              <a:rPr lang="en-US" sz="2400" dirty="0" err="1">
                <a:solidFill>
                  <a:srgbClr val="004992"/>
                </a:solidFill>
              </a:rPr>
              <a:t>vd</a:t>
            </a:r>
            <a:r>
              <a:rPr lang="en-US" sz="2400" dirty="0">
                <a:solidFill>
                  <a:srgbClr val="004992"/>
                </a:solidFill>
              </a:rPr>
              <a:t>;$</a:t>
            </a:r>
            <a:r>
              <a:rPr lang="en-US" sz="2400" dirty="0" err="1">
                <a:solidFill>
                  <a:srgbClr val="004992"/>
                </a:solidFill>
              </a:rPr>
              <a:t>pd</a:t>
            </a:r>
            <a:r>
              <a:rPr lang="en-US" sz="2400" dirty="0">
                <a:solidFill>
                  <a:srgbClr val="004992"/>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epiyak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ml;ltiz</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elj;Jdh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Nl</a:t>
            </a:r>
            <a:r>
              <a:rPr lang="en-US" sz="2400" dirty="0">
                <a:solidFill>
                  <a:srgbClr val="333333"/>
                </a:solidFill>
              </a:rPr>
              <a:t>]</a:t>
            </a:r>
            <a:r>
              <a:rPr lang="en-US" sz="2400" dirty="0" err="1">
                <a:solidFill>
                  <a:srgbClr val="333333"/>
                </a:solidFill>
              </a:rPr>
              <a:t>nf</a:t>
            </a:r>
            <a:r>
              <a:rPr lang="en-US" sz="2400" dirty="0">
                <a:solidFill>
                  <a:srgbClr val="333333"/>
                </a:solidFill>
              </a:rPr>
              <a:t>!;fs;</a:t>
            </a:r>
          </a:p>
          <a:p>
            <a:pPr marL="342900" lvl="0" indent="-342900" defTabSz="914400">
              <a:lnSpc>
                <a:spcPct val="100000"/>
              </a:lnSpc>
              <a:spcBef>
                <a:spcPts val="1200"/>
              </a:spcBef>
              <a:buClr>
                <a:srgbClr val="004992"/>
              </a:buClr>
              <a:buFont typeface="WingDings"/>
              <a:buChar char=""/>
              <a:tabLst>
                <a:tab pos="269875" algn="l"/>
              </a:tabLst>
            </a:pPr>
            <a:r>
              <a:rPr lang="en-US" sz="2400" dirty="0" err="1">
                <a:solidFill>
                  <a:srgbClr val="004992"/>
                </a:solidFill>
              </a:rPr>
              <a:t>uapy</a:t>
            </a:r>
            <a:r>
              <a:rPr lang="en-US" sz="2400" dirty="0">
                <a:solidFill>
                  <a:srgbClr val="004992"/>
                </a:solidFill>
              </a:rPr>
              <a:t>; </a:t>
            </a:r>
            <a:r>
              <a:rPr lang="en-US" sz="2400" dirty="0" err="1">
                <a:solidFill>
                  <a:srgbClr val="004992"/>
                </a:solidFill>
              </a:rPr>
              <a:t>rpf;dy</a:t>
            </a:r>
            <a:r>
              <a:rPr lang="en-US" sz="2400" dirty="0">
                <a:solidFill>
                  <a:srgbClr val="004992"/>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bgd;r</a:t>
            </a:r>
            <a:r>
              <a:rPr lang="en-US" sz="2400" dirty="0">
                <a:solidFill>
                  <a:srgbClr val="333333"/>
                </a:solidFill>
              </a:rPr>
              <a:t>;</a:t>
            </a:r>
            <a:endParaRPr lang="en-US" sz="2400" dirty="0"/>
          </a:p>
        </p:txBody>
      </p:sp>
      <p:pic>
        <p:nvPicPr>
          <p:cNvPr id="1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cs typeface="+mn-cs"/>
              </a:rPr>
              <a:t>= </a:t>
            </a:r>
            <a:r>
              <a:rPr lang="es-ES" altLang="de-DE" sz="1800" b="1" dirty="0" err="1">
                <a:latin typeface="Tamil-Aiswarya"/>
                <a:cs typeface="+mn-cs"/>
              </a:rPr>
              <a:t>fhz;gpf</a:t>
            </a:r>
            <a:r>
              <a:rPr lang="es-ES" altLang="de-DE" sz="1800" b="1" dirty="0">
                <a:latin typeface="Tamil-Aiswarya"/>
                <a:cs typeface="+mn-cs"/>
              </a:rPr>
              <a:t>]</a:t>
            </a:r>
            <a:r>
              <a:rPr lang="es-ES" altLang="de-DE" sz="1800" b="1" dirty="0" err="1">
                <a:latin typeface="Tamil-Aiswarya"/>
                <a:cs typeface="+mn-cs"/>
              </a:rPr>
              <a:t>fg</a:t>
            </a:r>
            <a:r>
              <a:rPr lang="es-ES" altLang="de-DE" sz="1800" b="1" dirty="0">
                <a:latin typeface="Tamil-Aiswarya"/>
                <a:cs typeface="+mn-cs"/>
              </a:rPr>
              <a:t>]</a:t>
            </a:r>
            <a:r>
              <a:rPr lang="es-ES" altLang="de-DE" sz="1800" b="1" dirty="0" err="1">
                <a:latin typeface="Tamil-Aiswarya"/>
                <a:cs typeface="+mn-cs"/>
              </a:rPr>
              <a:t>gltpy;iy</a:t>
            </a:r>
            <a:r>
              <a:rPr lang="es-ES" altLang="de-DE" sz="1800" b="1" dirty="0">
                <a:latin typeface="Tamil-Aiswarya"/>
                <a:cs typeface="+mn-cs"/>
              </a:rPr>
              <a:t> </a:t>
            </a:r>
            <a:endParaRPr lang="de-DE" altLang="de-DE" sz="1800" b="1" dirty="0">
              <a:latin typeface="Tamil-Aiswarya"/>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15" name="Slide Number Placeholder 1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md;whl thH;tpy; jtwhd epidt[fs;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ehk</a:t>
            </a:r>
            <a:r>
              <a:rPr lang="en-US" sz="2400" dirty="0">
                <a:solidFill>
                  <a:srgbClr val="333333"/>
                </a:solidFill>
              </a:rPr>
              <a:t>; </a:t>
            </a:r>
            <a:r>
              <a:rPr lang="en-US" sz="2400" dirty="0" err="1">
                <a:solidFill>
                  <a:srgbClr val="333333"/>
                </a:solidFill>
              </a:rPr>
              <a:t>bgUk;ghYk</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TWk</a:t>
            </a:r>
            <a:r>
              <a:rPr lang="en-US" sz="2400" dirty="0">
                <a:solidFill>
                  <a:srgbClr val="333333"/>
                </a:solidFill>
              </a:rPr>
              <a:t>; </a:t>
            </a:r>
            <a:r>
              <a:rPr lang="en-US" sz="2400" dirty="0" err="1">
                <a:solidFill>
                  <a:srgbClr val="333333"/>
                </a:solidFill>
              </a:rPr>
              <a:t>midj;Jk</a:t>
            </a:r>
            <a:r>
              <a:rPr lang="en-US" sz="2400" dirty="0">
                <a:solidFill>
                  <a:srgbClr val="333333"/>
                </a:solidFill>
              </a:rPr>
              <a:t>; </a:t>
            </a:r>
            <a:r>
              <a:rPr lang="en-US" sz="2400" dirty="0" err="1">
                <a:solidFill>
                  <a:srgbClr val="333333"/>
                </a:solidFill>
              </a:rPr>
              <a:t>ele;jpUf;f</a:t>
            </a:r>
            <a:r>
              <a:rPr lang="en-US" sz="2400" dirty="0">
                <a:solidFill>
                  <a:srgbClr val="333333"/>
                </a:solidFill>
              </a:rPr>
              <a:t> </a:t>
            </a:r>
            <a:r>
              <a:rPr lang="en-US" sz="2400" dirty="0" err="1">
                <a:solidFill>
                  <a:srgbClr val="333333"/>
                </a:solidFill>
              </a:rPr>
              <a:t>tha;g;gpy;iy</a:t>
            </a:r>
            <a:r>
              <a:rPr lang="en-IN" sz="2400">
                <a:solidFill>
                  <a:srgbClr val="333333"/>
                </a:solidFill>
                <a:latin typeface="Calibri Light"/>
                <a:ea typeface="Verdana" panose="020B0604030504040204" pitchFamily="34" charset="0"/>
                <a:cs typeface="Verdana" panose="020B0604030504040204" pitchFamily="34" charset="0"/>
              </a:rPr>
              <a:t>!</a:t>
            </a:r>
            <a:r>
              <a:rPr lang="en-IN" sz="2400">
                <a:solidFill>
                  <a:srgbClr val="333333"/>
                </a:solidFill>
                <a:latin typeface="Calibri Light"/>
                <a:cs typeface="Times New Roman" panose="02020603050405020304" pitchFamily="18" charset="0"/>
              </a:rPr>
              <a:t> </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1422305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md;whl thH;tpy; jtwhd epidt[fs;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ehk</a:t>
            </a:r>
            <a:r>
              <a:rPr lang="en-US" sz="2400" dirty="0">
                <a:solidFill>
                  <a:srgbClr val="333333"/>
                </a:solidFill>
              </a:rPr>
              <a:t>; </a:t>
            </a:r>
            <a:r>
              <a:rPr lang="en-US" sz="2400" dirty="0" err="1">
                <a:solidFill>
                  <a:srgbClr val="333333"/>
                </a:solidFill>
              </a:rPr>
              <a:t>bgUk;ghYk</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TWk</a:t>
            </a:r>
            <a:r>
              <a:rPr lang="en-US" sz="2400" dirty="0">
                <a:solidFill>
                  <a:srgbClr val="333333"/>
                </a:solidFill>
              </a:rPr>
              <a:t>; </a:t>
            </a:r>
            <a:r>
              <a:rPr lang="en-US" sz="2400" dirty="0" err="1">
                <a:solidFill>
                  <a:srgbClr val="333333"/>
                </a:solidFill>
              </a:rPr>
              <a:t>midj;Jk</a:t>
            </a:r>
            <a:r>
              <a:rPr lang="en-US" sz="2400" dirty="0">
                <a:solidFill>
                  <a:srgbClr val="333333"/>
                </a:solidFill>
              </a:rPr>
              <a:t>; </a:t>
            </a:r>
            <a:r>
              <a:rPr lang="en-US" sz="2400" dirty="0" err="1">
                <a:solidFill>
                  <a:srgbClr val="333333"/>
                </a:solidFill>
              </a:rPr>
              <a:t>ele;jpUf;f</a:t>
            </a:r>
            <a:r>
              <a:rPr lang="en-US" sz="2400" dirty="0">
                <a:solidFill>
                  <a:srgbClr val="333333"/>
                </a:solidFill>
              </a:rPr>
              <a:t> </a:t>
            </a:r>
            <a:r>
              <a:rPr lang="en-US" sz="2400" dirty="0" err="1">
                <a:solidFill>
                  <a:srgbClr val="333333"/>
                </a:solidFill>
              </a:rPr>
              <a:t>tha;g;gpy;iy</a:t>
            </a:r>
            <a:r>
              <a:rPr lang="en-IN" sz="2400" dirty="0">
                <a:solidFill>
                  <a:srgbClr val="333333"/>
                </a:solidFill>
                <a:latin typeface="Calibri Light"/>
                <a:ea typeface="Verdana" panose="020B0604030504040204" pitchFamily="34" charset="0"/>
                <a:cs typeface="Verdana" panose="020B0604030504040204" pitchFamily="34" charset="0"/>
              </a:rPr>
              <a:t>!</a:t>
            </a:r>
            <a:r>
              <a:rPr lang="en-IN" sz="2400" dirty="0">
                <a:solidFill>
                  <a:srgbClr val="333333"/>
                </a:solidFill>
                <a:latin typeface="Calibri Light"/>
                <a:cs typeface="Times New Roman" panose="02020603050405020304" pitchFamily="18" charset="0"/>
              </a:rPr>
              <a:t> </a:t>
            </a:r>
            <a:endParaRPr lang="en-US" sz="2400" dirty="0">
              <a:solidFill>
                <a:srgbClr val="333333"/>
              </a:solidFill>
              <a:latin typeface="Calibri Light"/>
              <a:cs typeface="Times New Roman" panose="02020603050405020304" pitchFamily="18" charset="0"/>
            </a:endParaRPr>
          </a:p>
          <a:p>
            <a:pPr marL="342900" lvl="0" indent="-342900" defTabSz="914400">
              <a:buClr>
                <a:srgbClr val="333333"/>
              </a:buClr>
              <a:buFont typeface="WingDings"/>
              <a:buChar char=""/>
            </a:pPr>
            <a:r>
              <a:rPr lang="en-US" sz="2400" dirty="0" err="1">
                <a:solidFill>
                  <a:srgbClr val="333333"/>
                </a:solidFill>
              </a:rPr>
              <a:t>ekJ</a:t>
            </a:r>
            <a:r>
              <a:rPr lang="en-US" sz="2400" dirty="0">
                <a:solidFill>
                  <a:srgbClr val="333333"/>
                </a:solidFill>
              </a:rPr>
              <a:t> \is </a:t>
            </a:r>
            <a:r>
              <a:rPr lang="en-US" sz="2400" dirty="0" err="1">
                <a:solidFill>
                  <a:srgbClr val="333333"/>
                </a:solidFill>
              </a:rPr>
              <a:t>Kd;g</a:t>
            </a:r>
            <a:r>
              <a:rPr lang="en-US" sz="2400" dirty="0">
                <a:solidFill>
                  <a:srgbClr val="333333"/>
                </a:solidFill>
              </a:rPr>
              <a:t>[ </a:t>
            </a:r>
            <a:r>
              <a:rPr lang="en-US" sz="2400" dirty="0" err="1">
                <a:solidFill>
                  <a:srgbClr val="333333"/>
                </a:solidFill>
              </a:rPr>
              <a:t>ele;j</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mJ</a:t>
            </a:r>
            <a:r>
              <a:rPr lang="en-US" sz="2400" dirty="0">
                <a:solidFill>
                  <a:srgbClr val="333333"/>
                </a:solidFill>
              </a:rPr>
              <a:t> </a:t>
            </a:r>
            <a:r>
              <a:rPr lang="en-US" sz="2400" dirty="0" err="1">
                <a:solidFill>
                  <a:srgbClr val="333333"/>
                </a:solidFill>
              </a:rPr>
              <a:t>bjhlh</a:t>
            </a:r>
            <a:r>
              <a:rPr lang="en-US" sz="2400" dirty="0">
                <a:solidFill>
                  <a:srgbClr val="333333"/>
                </a:solidFill>
              </a:rPr>
              <a:t>]</a:t>
            </a:r>
            <a:r>
              <a:rPr lang="en-US" sz="2400" dirty="0" err="1">
                <a:solidFill>
                  <a:srgbClr val="333333"/>
                </a:solidFill>
              </a:rPr>
              <a:t>ghd</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lk</a:t>
            </a:r>
            <a:r>
              <a:rPr lang="en-US" sz="2400" dirty="0">
                <a:solidFill>
                  <a:srgbClr val="333333"/>
                </a:solidFill>
              </a:rPr>
              <a:t>; </a:t>
            </a:r>
            <a:r>
              <a:rPr lang="en-US" sz="2400" dirty="0" err="1">
                <a:solidFill>
                  <a:srgbClr val="333333"/>
                </a:solidFill>
              </a:rPr>
              <a:t>khw;wpa</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jtwptpl</a:t>
            </a:r>
            <a:r>
              <a:rPr lang="en-US" sz="2400" dirty="0">
                <a:solidFill>
                  <a:srgbClr val="333333"/>
                </a:solidFill>
              </a:rPr>
              <a:t>]l </a:t>
            </a:r>
            <a:r>
              <a:rPr lang="en-US" sz="2400" dirty="0" err="1">
                <a:solidFill>
                  <a:srgbClr val="333333"/>
                </a:solidFill>
              </a:rPr>
              <a:t>bra;jpfis</a:t>
            </a:r>
            <a:r>
              <a:rPr lang="en-US" sz="2400" dirty="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itj;Jf</a:t>
            </a:r>
            <a:r>
              <a:rPr lang="en-US" sz="2400" dirty="0">
                <a:solidFill>
                  <a:srgbClr val="333333"/>
                </a:solidFill>
              </a:rPr>
              <a:t>;; </a:t>
            </a:r>
            <a:r>
              <a:rPr lang="en-US" sz="2400" dirty="0" err="1">
                <a:solidFill>
                  <a:srgbClr val="333333"/>
                </a:solidFill>
              </a:rPr>
              <a:t>bfhs;Sk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tpLKiw</a:t>
            </a:r>
            <a:r>
              <a:rPr lang="en-US" sz="2400" dirty="0">
                <a:solidFill>
                  <a:srgbClr val="333333"/>
                </a:solidFill>
              </a:rPr>
              <a:t> </a:t>
            </a:r>
            <a:r>
              <a:rPr lang="en-US" sz="2400" dirty="0" err="1">
                <a:solidFill>
                  <a:srgbClr val="333333"/>
                </a:solidFill>
              </a:rPr>
              <a:t>ehl</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flw;fiu</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rpfs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err="1">
                <a:solidFill>
                  <a:srgbClr val="333333"/>
                </a:solidFill>
              </a:rPr>
              <a:t>bghUl</a:t>
            </a:r>
            <a:r>
              <a:rPr lang="en-US" sz="2400">
                <a:solidFill>
                  <a:srgbClr val="333333"/>
                </a:solidFill>
              </a:rPr>
              <a:t>]</a:t>
            </a:r>
            <a:r>
              <a:rPr lang="en-US" sz="2400" err="1">
                <a:solidFill>
                  <a:srgbClr val="333333"/>
                </a:solidFill>
              </a:rPr>
              <a:t>fis</a:t>
            </a:r>
            <a:r>
              <a:rPr lang="en-US" sz="2400">
                <a:solidFill>
                  <a:srgbClr val="333333"/>
                </a:solidFill>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mwpt[g] g{h]tkhf</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j;Jf</a:t>
            </a:r>
            <a:r>
              <a:rPr lang="en-US" sz="2400" dirty="0">
                <a:solidFill>
                  <a:srgbClr val="333333"/>
                </a:solidFill>
              </a:rPr>
              <a:t>; </a:t>
            </a:r>
            <a:r>
              <a:rPr lang="en-US" sz="2400" dirty="0" err="1">
                <a:solidFill>
                  <a:srgbClr val="333333"/>
                </a:solidFill>
              </a:rPr>
              <a:t>bfhs;Sk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,e]j </a:t>
            </a:r>
            <a:r>
              <a:rPr lang="en-US" sz="2400" dirty="0" err="1">
                <a:solidFill>
                  <a:srgbClr val="333333"/>
                </a:solidFill>
              </a:rPr>
              <a:t>cjhuzj;jpy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ge;J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Jz;L</a:t>
            </a:r>
            <a:r>
              <a:rPr lang="en-US" sz="2400">
                <a:solidFill>
                  <a:srgbClr val="333333"/>
                </a:solidFill>
                <a:latin typeface="Calibri Light"/>
                <a:ea typeface="Verdana" panose="020B0604030504040204" pitchFamily="34" charset="0"/>
                <a:cs typeface="Verdana" panose="020B0604030504040204" pitchFamily="34" charset="0"/>
              </a:rPr>
              <a:t>)</a:t>
            </a:r>
            <a:r>
              <a:rPr lang="en-IN" sz="240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2540504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md;whl thH;tpy; jtwhd epidt[fs;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ehk</a:t>
            </a:r>
            <a:r>
              <a:rPr lang="en-US" sz="2400" dirty="0">
                <a:solidFill>
                  <a:srgbClr val="333333"/>
                </a:solidFill>
              </a:rPr>
              <a:t>; </a:t>
            </a:r>
            <a:r>
              <a:rPr lang="en-US" sz="2400" dirty="0" err="1">
                <a:solidFill>
                  <a:srgbClr val="333333"/>
                </a:solidFill>
              </a:rPr>
              <a:t>bgUk;ghYk</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TWk</a:t>
            </a:r>
            <a:r>
              <a:rPr lang="en-US" sz="2400" dirty="0">
                <a:solidFill>
                  <a:srgbClr val="333333"/>
                </a:solidFill>
              </a:rPr>
              <a:t>; </a:t>
            </a:r>
            <a:r>
              <a:rPr lang="en-US" sz="2400" dirty="0" err="1">
                <a:solidFill>
                  <a:srgbClr val="333333"/>
                </a:solidFill>
              </a:rPr>
              <a:t>midj;Jk</a:t>
            </a:r>
            <a:r>
              <a:rPr lang="en-US" sz="2400" dirty="0">
                <a:solidFill>
                  <a:srgbClr val="333333"/>
                </a:solidFill>
              </a:rPr>
              <a:t>; </a:t>
            </a:r>
            <a:r>
              <a:rPr lang="en-US" sz="2400" dirty="0" err="1">
                <a:solidFill>
                  <a:srgbClr val="333333"/>
                </a:solidFill>
              </a:rPr>
              <a:t>ele;jpUf;f</a:t>
            </a:r>
            <a:r>
              <a:rPr lang="en-US" sz="2400" dirty="0">
                <a:solidFill>
                  <a:srgbClr val="333333"/>
                </a:solidFill>
              </a:rPr>
              <a:t> </a:t>
            </a:r>
            <a:r>
              <a:rPr lang="en-US" sz="2400" dirty="0" err="1">
                <a:solidFill>
                  <a:srgbClr val="333333"/>
                </a:solidFill>
              </a:rPr>
              <a:t>tha;g;gpy;iy</a:t>
            </a:r>
            <a:r>
              <a:rPr lang="en-IN" sz="2400" dirty="0">
                <a:solidFill>
                  <a:srgbClr val="333333"/>
                </a:solidFill>
                <a:latin typeface="Calibri Light"/>
                <a:ea typeface="Verdana" panose="020B0604030504040204" pitchFamily="34" charset="0"/>
                <a:cs typeface="Verdana" panose="020B0604030504040204" pitchFamily="34" charset="0"/>
              </a:rPr>
              <a:t>!</a:t>
            </a:r>
            <a:r>
              <a:rPr lang="en-IN" sz="2400" dirty="0">
                <a:solidFill>
                  <a:srgbClr val="333333"/>
                </a:solidFill>
                <a:latin typeface="Calibri Light"/>
                <a:cs typeface="Times New Roman" panose="02020603050405020304" pitchFamily="18" charset="0"/>
              </a:rPr>
              <a:t> </a:t>
            </a:r>
            <a:endParaRPr lang="en-US" sz="2400" dirty="0">
              <a:solidFill>
                <a:srgbClr val="333333"/>
              </a:solidFill>
              <a:latin typeface="Calibri Light"/>
              <a:cs typeface="Times New Roman" panose="02020603050405020304" pitchFamily="18" charset="0"/>
            </a:endParaRPr>
          </a:p>
          <a:p>
            <a:pPr marL="342900" lvl="0" indent="-342900" defTabSz="914400">
              <a:buClr>
                <a:srgbClr val="333333"/>
              </a:buClr>
              <a:buFont typeface="WingDings"/>
              <a:buChar char=""/>
            </a:pPr>
            <a:r>
              <a:rPr lang="en-US" sz="2400" dirty="0" err="1">
                <a:solidFill>
                  <a:srgbClr val="333333"/>
                </a:solidFill>
              </a:rPr>
              <a:t>ekJ</a:t>
            </a:r>
            <a:r>
              <a:rPr lang="en-US" sz="2400" dirty="0">
                <a:solidFill>
                  <a:srgbClr val="333333"/>
                </a:solidFill>
              </a:rPr>
              <a:t> \is </a:t>
            </a:r>
            <a:r>
              <a:rPr lang="en-US" sz="2400" dirty="0" err="1">
                <a:solidFill>
                  <a:srgbClr val="333333"/>
                </a:solidFill>
              </a:rPr>
              <a:t>Kd;g</a:t>
            </a:r>
            <a:r>
              <a:rPr lang="en-US" sz="2400" dirty="0">
                <a:solidFill>
                  <a:srgbClr val="333333"/>
                </a:solidFill>
              </a:rPr>
              <a:t>[ </a:t>
            </a:r>
            <a:r>
              <a:rPr lang="en-US" sz="2400" dirty="0" err="1">
                <a:solidFill>
                  <a:srgbClr val="333333"/>
                </a:solidFill>
              </a:rPr>
              <a:t>ele;j</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mJ</a:t>
            </a:r>
            <a:r>
              <a:rPr lang="en-US" sz="2400" dirty="0">
                <a:solidFill>
                  <a:srgbClr val="333333"/>
                </a:solidFill>
              </a:rPr>
              <a:t> </a:t>
            </a:r>
            <a:r>
              <a:rPr lang="en-US" sz="2400" dirty="0" err="1">
                <a:solidFill>
                  <a:srgbClr val="333333"/>
                </a:solidFill>
              </a:rPr>
              <a:t>bjhlh</a:t>
            </a:r>
            <a:r>
              <a:rPr lang="en-US" sz="2400" dirty="0">
                <a:solidFill>
                  <a:srgbClr val="333333"/>
                </a:solidFill>
              </a:rPr>
              <a:t>]</a:t>
            </a:r>
            <a:r>
              <a:rPr lang="en-US" sz="2400" dirty="0" err="1">
                <a:solidFill>
                  <a:srgbClr val="333333"/>
                </a:solidFill>
              </a:rPr>
              <a:t>ghd</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lk</a:t>
            </a:r>
            <a:r>
              <a:rPr lang="en-US" sz="2400" dirty="0">
                <a:solidFill>
                  <a:srgbClr val="333333"/>
                </a:solidFill>
              </a:rPr>
              <a:t>; </a:t>
            </a:r>
            <a:r>
              <a:rPr lang="en-US" sz="2400" dirty="0" err="1">
                <a:solidFill>
                  <a:srgbClr val="333333"/>
                </a:solidFill>
              </a:rPr>
              <a:t>khw;wpa</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jtwptpl</a:t>
            </a:r>
            <a:r>
              <a:rPr lang="en-US" sz="2400" dirty="0">
                <a:solidFill>
                  <a:srgbClr val="333333"/>
                </a:solidFill>
              </a:rPr>
              <a:t>]l </a:t>
            </a:r>
            <a:r>
              <a:rPr lang="en-US" sz="2400" dirty="0" err="1">
                <a:solidFill>
                  <a:srgbClr val="333333"/>
                </a:solidFill>
              </a:rPr>
              <a:t>bra;jpfis</a:t>
            </a:r>
            <a:r>
              <a:rPr lang="en-US" sz="2400" dirty="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itj;Jf</a:t>
            </a:r>
            <a:r>
              <a:rPr lang="en-US" sz="2400" dirty="0">
                <a:solidFill>
                  <a:srgbClr val="333333"/>
                </a:solidFill>
              </a:rPr>
              <a:t>;; </a:t>
            </a:r>
            <a:r>
              <a:rPr lang="en-US" sz="2400" dirty="0" err="1">
                <a:solidFill>
                  <a:srgbClr val="333333"/>
                </a:solidFill>
              </a:rPr>
              <a:t>bfhs;Sk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tpLKiw</a:t>
            </a:r>
            <a:r>
              <a:rPr lang="en-US" sz="2400" dirty="0">
                <a:solidFill>
                  <a:srgbClr val="333333"/>
                </a:solidFill>
              </a:rPr>
              <a:t> </a:t>
            </a:r>
            <a:r>
              <a:rPr lang="en-US" sz="2400" dirty="0" err="1">
                <a:solidFill>
                  <a:srgbClr val="333333"/>
                </a:solidFill>
              </a:rPr>
              <a:t>ehl</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flw;fiu</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rpfs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err="1">
                <a:solidFill>
                  <a:srgbClr val="333333"/>
                </a:solidFill>
              </a:rPr>
              <a:t>bghUl</a:t>
            </a:r>
            <a:r>
              <a:rPr lang="en-US" sz="2400">
                <a:solidFill>
                  <a:srgbClr val="333333"/>
                </a:solidFill>
              </a:rPr>
              <a:t>]</a:t>
            </a:r>
            <a:r>
              <a:rPr lang="en-US" sz="2400" err="1">
                <a:solidFill>
                  <a:srgbClr val="333333"/>
                </a:solidFill>
              </a:rPr>
              <a:t>fis</a:t>
            </a:r>
            <a:r>
              <a:rPr lang="en-US" sz="2400">
                <a:solidFill>
                  <a:srgbClr val="333333"/>
                </a:solidFill>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mwpt[g] g{h]tkhf</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j;Jf</a:t>
            </a:r>
            <a:r>
              <a:rPr lang="en-US" sz="2400" dirty="0">
                <a:solidFill>
                  <a:srgbClr val="333333"/>
                </a:solidFill>
              </a:rPr>
              <a:t>; </a:t>
            </a:r>
            <a:r>
              <a:rPr lang="en-US" sz="2400" dirty="0" err="1">
                <a:solidFill>
                  <a:srgbClr val="333333"/>
                </a:solidFill>
              </a:rPr>
              <a:t>bfhs;Sk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,e]j </a:t>
            </a:r>
            <a:r>
              <a:rPr lang="en-US" sz="2400" dirty="0" err="1">
                <a:solidFill>
                  <a:srgbClr val="333333"/>
                </a:solidFill>
              </a:rPr>
              <a:t>cjhuzj;jpy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ge;J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Jz;L</a:t>
            </a:r>
            <a:r>
              <a:rPr lang="en-US" sz="2400" dirty="0">
                <a:solidFill>
                  <a:srgbClr val="333333"/>
                </a:solidFill>
                <a:latin typeface="Calibri Light"/>
                <a:ea typeface="Verdana" panose="020B0604030504040204" pitchFamily="34" charset="0"/>
                <a:cs typeface="Verdana" panose="020B0604030504040204" pitchFamily="34" charset="0"/>
              </a:rPr>
              <a:t>)</a:t>
            </a:r>
            <a:r>
              <a:rPr lang="en-IN"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ndParaRPr>
          </a:p>
          <a:p>
            <a:pPr marL="342900" lvl="0" indent="-342900" defTabSz="914400">
              <a:buClr>
                <a:srgbClr val="000000"/>
              </a:buClr>
              <a:buFont typeface="WingDings"/>
              <a:buChar char=""/>
            </a:pPr>
            <a:r>
              <a:rPr lang="en-US" sz="2400" dirty="0" err="1">
                <a:solidFill>
                  <a:srgbClr val="333333"/>
                </a:solidFill>
              </a:rPr>
              <a:t>cz;ikahd</a:t>
            </a:r>
            <a:r>
              <a:rPr lang="en-US" sz="2400" dirty="0">
                <a:solidFill>
                  <a:srgbClr val="333333"/>
                </a:solidFill>
              </a:rPr>
              <a:t> </a:t>
            </a:r>
            <a:r>
              <a:rPr lang="en-US" sz="2400" dirty="0" err="1">
                <a:solidFill>
                  <a:srgbClr val="333333"/>
                </a:solidFill>
              </a:rPr>
              <a:t>epidt</a:t>
            </a:r>
            <a:r>
              <a:rPr lang="en-US" sz="2400" dirty="0">
                <a:solidFill>
                  <a:srgbClr val="333333"/>
                </a:solidFill>
              </a:rPr>
              <a:t>[fs; </a:t>
            </a:r>
            <a:r>
              <a:rPr lang="en-US" sz="2400" dirty="0" err="1">
                <a:solidFill>
                  <a:srgbClr val="004992"/>
                </a:solidFill>
              </a:rPr>
              <a:t>Jy;ypakhf</a:t>
            </a:r>
            <a:r>
              <a:rPr lang="en-US" sz="2400" dirty="0">
                <a:solidFill>
                  <a:srgbClr val="004992"/>
                </a:solidFill>
              </a:rPr>
              <a:t> </a:t>
            </a:r>
            <a:r>
              <a:rPr lang="en-US" sz="2400" dirty="0">
                <a:solidFill>
                  <a:srgbClr val="333333"/>
                </a:solidFill>
              </a:rPr>
              <a:t>,</a:t>
            </a:r>
            <a:r>
              <a:rPr lang="en-US" sz="2400" dirty="0" err="1">
                <a:solidFill>
                  <a:srgbClr val="333333"/>
                </a:solidFill>
              </a:rPr>
              <a:t>Uf;Fk</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bgha;ahd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Ue;J</a:t>
            </a:r>
            <a:r>
              <a:rPr lang="en-US" sz="2400" dirty="0">
                <a:solidFill>
                  <a:srgbClr val="333333"/>
                </a:solidFill>
              </a:rPr>
              <a:t> </a:t>
            </a:r>
            <a:r>
              <a:rPr lang="en-US" sz="2400" dirty="0" err="1">
                <a:solidFill>
                  <a:srgbClr val="333333"/>
                </a:solidFill>
              </a:rPr>
              <a:t>ntWgLj;jg</a:t>
            </a:r>
            <a:r>
              <a:rPr lang="en-US" sz="2400" dirty="0">
                <a:solidFill>
                  <a:srgbClr val="333333"/>
                </a:solidFill>
              </a:rPr>
              <a:t>]</a:t>
            </a:r>
            <a:r>
              <a:rPr lang="en-US" sz="2400" dirty="0" err="1">
                <a:solidFill>
                  <a:srgbClr val="333333"/>
                </a:solidFill>
              </a:rPr>
              <a:t>gLfpwJ</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jtwhd</a:t>
            </a:r>
            <a:r>
              <a:rPr lang="en-US" sz="2400" dirty="0">
                <a:solidFill>
                  <a:srgbClr val="333333"/>
                </a:solidFill>
              </a:rPr>
              <a:t> </a:t>
            </a:r>
            <a:r>
              <a:rPr lang="en-US" sz="2400" dirty="0" err="1">
                <a:solidFill>
                  <a:srgbClr val="333333"/>
                </a:solidFill>
              </a:rPr>
              <a:t>epidt</a:t>
            </a:r>
            <a:r>
              <a:rPr lang="en-US" sz="2400" dirty="0">
                <a:solidFill>
                  <a:srgbClr val="333333"/>
                </a:solidFill>
              </a:rPr>
              <a:t>[fs; </a:t>
            </a:r>
            <a:r>
              <a:rPr lang="en-US" sz="2400" dirty="0" err="1">
                <a:solidFill>
                  <a:srgbClr val="333333"/>
                </a:solidFill>
              </a:rPr>
              <a:t>khwhf</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nkk;nghf;fhf</a:t>
            </a:r>
            <a:r>
              <a:rPr lang="en-US" sz="240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kw;Wk</a:t>
            </a:r>
            <a:r>
              <a:rPr lang="en-US" sz="2400" dirty="0">
                <a:solidFill>
                  <a:srgbClr val="333333"/>
                </a:solidFill>
              </a:rPr>
              <a:t>; </a:t>
            </a:r>
            <a:r>
              <a:rPr lang="en-US" sz="2400" dirty="0" err="1">
                <a:solidFill>
                  <a:srgbClr val="333333"/>
                </a:solidFill>
              </a:rPr>
              <a:t>Fiwthd</a:t>
            </a:r>
            <a:r>
              <a:rPr lang="en-US" sz="2400" dirty="0">
                <a:solidFill>
                  <a:srgbClr val="333333"/>
                </a:solidFill>
              </a:rPr>
              <a:t> </a:t>
            </a:r>
            <a:r>
              <a:rPr lang="en-US" sz="2400" dirty="0" err="1">
                <a:solidFill>
                  <a:srgbClr val="333333"/>
                </a:solidFill>
              </a:rPr>
              <a:t>Eqf;fj;Jld</a:t>
            </a:r>
            <a:r>
              <a:rPr lang="en-US" sz="2400" dirty="0">
                <a:solidFill>
                  <a:srgbClr val="333333"/>
                </a:solidFill>
              </a:rPr>
              <a:t>; ,</a:t>
            </a:r>
            <a:r>
              <a:rPr lang="en-US" sz="2400" dirty="0" err="1">
                <a:solidFill>
                  <a:srgbClr val="333333"/>
                </a:solidFill>
              </a:rPr>
              <a:t>Uf;Fk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99724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epidthw]wypy; Vw;gLk; jtWfspd; tiffs]</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r>
              <a:rPr lang="en-US" sz="2400" spc="-5">
                <a:solidFill>
                  <a:srgbClr val="333333"/>
                </a:solidFill>
                <a:ea typeface="Verdana" panose="020B0604030504040204" pitchFamily="34" charset="0"/>
                <a:cs typeface="Verdana" panose="020B0604030504040204" pitchFamily="34" charset="0"/>
              </a:rPr>
              <a:t>&gt;&gt;&gt;</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epidthw]wypy; Vw;gLk; jtWfspd; tiffs]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pPr>
            <a:r>
              <a:rPr lang="en-US" sz="2400" dirty="0" err="1">
                <a:solidFill>
                  <a:srgbClr val="004992"/>
                </a:solidFill>
              </a:rPr>
              <a:t>kwj;jy</a:t>
            </a:r>
            <a:r>
              <a:rPr lang="en-US" sz="2400" dirty="0">
                <a:solidFill>
                  <a:srgbClr val="004992"/>
                </a:solidFill>
              </a:rPr>
              <a:t>; </a:t>
            </a:r>
            <a:endParaRPr lang="en-US" sz="2400" dirty="0"/>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32</a:t>
            </a:fld>
            <a:endParaRPr lang="de-DE" dirty="0"/>
          </a:p>
        </p:txBody>
      </p:sp>
    </p:spTree>
    <p:extLst>
      <p:ext uri="{BB962C8B-B14F-4D97-AF65-F5344CB8AC3E}">
        <p14:creationId xmlns:p14="http://schemas.microsoft.com/office/powerpoint/2010/main" val="210956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epidthw]wypy; Vw;gLk; jtWfspd; tiffs]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pPr>
            <a:r>
              <a:rPr lang="en-US" sz="2400" dirty="0" err="1">
                <a:solidFill>
                  <a:srgbClr val="004992"/>
                </a:solidFill>
              </a:rPr>
              <a:t>kwj;jy</a:t>
            </a:r>
            <a:r>
              <a:rPr lang="en-US" sz="2400" dirty="0">
                <a:solidFill>
                  <a:srgbClr val="004992"/>
                </a:solidFill>
              </a:rPr>
              <a:t>; </a:t>
            </a:r>
            <a:endParaRPr lang="en-US" sz="2400" dirty="0">
              <a:solidFill>
                <a:srgbClr val="333333"/>
              </a:solidFill>
            </a:endParaRPr>
          </a:p>
          <a:p>
            <a:pPr marL="342900" lvl="0" indent="-342900" defTabSz="914400">
              <a:buClr>
                <a:srgbClr val="000000"/>
              </a:buClr>
              <a:buFont typeface="WingDings"/>
              <a:buChar char=""/>
            </a:pPr>
            <a:r>
              <a:rPr lang="en-US" sz="2400" dirty="0" err="1">
                <a:solidFill>
                  <a:srgbClr val="004992"/>
                </a:solidFill>
              </a:rPr>
              <a:t>xUjiygl</a:t>
            </a:r>
            <a:r>
              <a:rPr lang="en-US" sz="2400" dirty="0">
                <a:solidFill>
                  <a:srgbClr val="004992"/>
                </a:solidFill>
              </a:rPr>
              <a:t>]</a:t>
            </a:r>
            <a:r>
              <a:rPr lang="en-US" sz="2400" dirty="0" err="1">
                <a:solidFill>
                  <a:srgbClr val="004992"/>
                </a:solidFill>
              </a:rPr>
              <a:t>rkhd</a:t>
            </a:r>
            <a:r>
              <a:rPr lang="en-US" sz="2400" dirty="0">
                <a:solidFill>
                  <a:srgbClr val="004992"/>
                </a:solidFill>
              </a:rPr>
              <a:t> </a:t>
            </a:r>
            <a:r>
              <a:rPr lang="en-US" sz="2400" dirty="0" err="1">
                <a:solidFill>
                  <a:srgbClr val="004992"/>
                </a:solidFill>
              </a:rPr>
              <a:t>epidt</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br>
              <a:rPr lang="en-US" sz="2400">
                <a:solidFill>
                  <a:srgbClr val="004992"/>
                </a:solidFill>
                <a:latin typeface="Calibri Light"/>
                <a:ea typeface="Verdana" panose="020B0604030504040204" pitchFamily="34" charset="0"/>
                <a:cs typeface="Verdana" panose="020B0604030504040204" pitchFamily="34" charset="0"/>
              </a:rPr>
            </a:br>
            <a:r>
              <a:rPr lang="en-US" sz="2400">
                <a:solidFill>
                  <a:srgbClr val="004992"/>
                </a:solidFill>
                <a:latin typeface="Times New Roman"/>
                <a:ea typeface="Verdana" panose="020B0604030504040204" pitchFamily="34" charset="0"/>
                <a:cs typeface="Verdana" panose="020B0604030504040204" pitchFamily="34" charset="0"/>
                <a:sym typeface="Wingdings" panose="05000000000000000000" pitchFamily="2" charset="2"/>
              </a:rPr>
              <a:t>→</a:t>
            </a:r>
            <a:r>
              <a:rPr lang="en-US" sz="2400" spc="-5">
                <a:solidFill>
                  <a:srgbClr val="333333"/>
                </a:solidFill>
                <a:latin typeface="Calibri Light"/>
                <a:cs typeface="Wingdings"/>
              </a:rPr>
              <a:t> </a:t>
            </a:r>
            <a:r>
              <a:rPr lang="en-US" sz="2400" dirty="0">
                <a:solidFill>
                  <a:srgbClr val="333333"/>
                </a:solidFill>
              </a:rPr>
              <a:t>,</a:t>
            </a:r>
            <a:r>
              <a:rPr lang="en-US" sz="2400" dirty="0" err="1">
                <a:solidFill>
                  <a:srgbClr val="333333"/>
                </a:solidFill>
              </a:rPr>
              <a:t>ay;ghd</a:t>
            </a:r>
            <a:r>
              <a:rPr lang="en-US" sz="2400" dirty="0">
                <a:solidFill>
                  <a:srgbClr val="333333"/>
                </a:solidFill>
              </a:rPr>
              <a:t> </a:t>
            </a:r>
            <a:r>
              <a:rPr lang="en-US" sz="2400" dirty="0" err="1">
                <a:solidFill>
                  <a:srgbClr val="333333"/>
                </a:solidFill>
              </a:rPr>
              <a:t>ghugl</a:t>
            </a:r>
            <a:r>
              <a:rPr lang="en-US" sz="2400" dirty="0">
                <a:solidFill>
                  <a:srgbClr val="333333"/>
                </a:solidFill>
              </a:rPr>
              <a:t>]</a:t>
            </a:r>
            <a:r>
              <a:rPr lang="en-US" sz="2400" dirty="0" err="1">
                <a:solidFill>
                  <a:srgbClr val="333333"/>
                </a:solidFill>
              </a:rPr>
              <a:t>rkhd</a:t>
            </a:r>
            <a:r>
              <a:rPr lang="en-US" sz="2400" dirty="0">
                <a:solidFill>
                  <a:srgbClr val="333333"/>
                </a:solidFill>
              </a:rPr>
              <a:t> </a:t>
            </a:r>
            <a:r>
              <a:rPr lang="en-US" sz="2400" dirty="0" err="1">
                <a:solidFill>
                  <a:srgbClr val="333333"/>
                </a:solidFill>
              </a:rPr>
              <a:t>epidt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rhjfkhd</a:t>
            </a:r>
            <a:r>
              <a:rPr lang="en-US" sz="2400" dirty="0">
                <a:solidFill>
                  <a:srgbClr val="333333"/>
                </a:solidFill>
              </a:rPr>
              <a:t> </a:t>
            </a:r>
            <a:r>
              <a:rPr lang="en-US" sz="2400" dirty="0" err="1">
                <a:solidFill>
                  <a:srgbClr val="333333"/>
                </a:solidFill>
              </a:rPr>
              <a:t>epfH;t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kiw</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rpwg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Twg;gLk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a:solidFill>
                  <a:srgbClr val="333333"/>
                </a:solidFill>
                <a:latin typeface="Calibri Light"/>
                <a:ea typeface="Verdana" panose="020B0604030504040204" pitchFamily="34" charset="0"/>
                <a:cs typeface="Verdana" panose="020B0604030504040204" pitchFamily="34" charset="0"/>
              </a:rPr>
            </a:br>
            <a:r>
              <a:rPr lang="en-US" sz="2400">
                <a:solidFill>
                  <a:srgbClr val="333333"/>
                </a:solidFill>
                <a:latin typeface="Times New Roman"/>
                <a:ea typeface="Verdana" panose="020B0604030504040204" pitchFamily="34" charset="0"/>
                <a:cs typeface="Verdana" panose="020B0604030504040204" pitchFamily="34" charset="0"/>
                <a:sym typeface="Wingdings" panose="05000000000000000000" pitchFamily="2" charset="2"/>
              </a:rPr>
              <a:t>→</a:t>
            </a:r>
            <a:r>
              <a:rPr lang="en-US" sz="2400" spc="-5">
                <a:solidFill>
                  <a:srgbClr val="333333"/>
                </a:solidFill>
                <a:latin typeface="Calibri Light"/>
                <a:cs typeface="Wingdings"/>
              </a:rPr>
              <a:t> </a:t>
            </a:r>
            <a:r>
              <a:rPr lang="en-US" sz="2400" dirty="0" err="1">
                <a:solidFill>
                  <a:srgbClr val="333333"/>
                </a:solidFill>
              </a:rPr>
              <a:t>kd</a:t>
            </a:r>
            <a:r>
              <a:rPr lang="en-US" sz="2400" dirty="0">
                <a:solidFill>
                  <a:srgbClr val="333333"/>
                </a:solidFill>
              </a:rPr>
              <a:t> </a:t>
            </a:r>
            <a:r>
              <a:rPr lang="en-US" sz="2400" dirty="0" err="1">
                <a:solidFill>
                  <a:srgbClr val="333333"/>
                </a:solidFill>
              </a:rPr>
              <a:t>mGj;jj;Jld</a:t>
            </a:r>
            <a:r>
              <a:rPr lang="en-US" sz="2400" dirty="0">
                <a:solidFill>
                  <a:srgbClr val="333333"/>
                </a:solidFill>
              </a:rPr>
              <a:t>; Toa </a:t>
            </a:r>
            <a:r>
              <a:rPr lang="en-US" sz="2400" dirty="0" err="1">
                <a:solidFill>
                  <a:srgbClr val="333333"/>
                </a:solidFill>
              </a:rPr>
              <a:t>ghugl</a:t>
            </a:r>
            <a:r>
              <a:rPr lang="en-US" sz="2400" dirty="0">
                <a:solidFill>
                  <a:srgbClr val="333333"/>
                </a:solidFill>
              </a:rPr>
              <a:t>]r </a:t>
            </a:r>
            <a:r>
              <a:rPr lang="en-US" sz="2400" dirty="0" err="1">
                <a:solidFill>
                  <a:srgbClr val="333333"/>
                </a:solidFill>
              </a:rPr>
              <a:t>epidt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vjph;kiw</a:t>
            </a:r>
            <a:r>
              <a:rPr lang="en-US" sz="2400" dirty="0">
                <a:solidFill>
                  <a:srgbClr val="333333"/>
                </a:solidFill>
              </a:rPr>
              <a:t> </a:t>
            </a:r>
            <a:r>
              <a:rPr lang="en-US" sz="2400" dirty="0" err="1">
                <a:solidFill>
                  <a:srgbClr val="333333"/>
                </a:solidFill>
              </a:rPr>
              <a:t>epfH;t</a:t>
            </a:r>
            <a:r>
              <a:rPr lang="en-US" sz="2400" dirty="0">
                <a:solidFill>
                  <a:srgbClr val="333333"/>
                </a:solidFill>
              </a:rPr>
              <a:t>[fs; </a:t>
            </a:r>
            <a:r>
              <a:rPr lang="en-US" sz="2400" dirty="0" err="1">
                <a:solidFill>
                  <a:srgbClr val="333333"/>
                </a:solidFill>
              </a:rPr>
              <a:t>rhjfkhd</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rpwg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Twg;gLk</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1478905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epidthw]wypy; Vw;gLk; jtWfspd; tiffs]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pPr>
            <a:r>
              <a:rPr lang="en-US" sz="2400" dirty="0" err="1">
                <a:solidFill>
                  <a:srgbClr val="004992"/>
                </a:solidFill>
              </a:rPr>
              <a:t>kwj;jy</a:t>
            </a:r>
            <a:r>
              <a:rPr lang="en-US" sz="2400" dirty="0">
                <a:solidFill>
                  <a:srgbClr val="004992"/>
                </a:solidFill>
              </a:rPr>
              <a:t>; </a:t>
            </a:r>
            <a:endParaRPr lang="en-US" sz="2400" dirty="0">
              <a:solidFill>
                <a:srgbClr val="333333"/>
              </a:solidFill>
            </a:endParaRPr>
          </a:p>
          <a:p>
            <a:pPr marL="342900" lvl="0" indent="-342900" defTabSz="914400">
              <a:buClr>
                <a:srgbClr val="000000"/>
              </a:buClr>
              <a:buFont typeface="WingDings"/>
              <a:buChar char=""/>
            </a:pPr>
            <a:r>
              <a:rPr lang="en-US" sz="2400" dirty="0" err="1">
                <a:solidFill>
                  <a:srgbClr val="004992"/>
                </a:solidFill>
              </a:rPr>
              <a:t>xUjiygl</a:t>
            </a:r>
            <a:r>
              <a:rPr lang="en-US" sz="2400" dirty="0">
                <a:solidFill>
                  <a:srgbClr val="004992"/>
                </a:solidFill>
              </a:rPr>
              <a:t>]</a:t>
            </a:r>
            <a:r>
              <a:rPr lang="en-US" sz="2400" dirty="0" err="1">
                <a:solidFill>
                  <a:srgbClr val="004992"/>
                </a:solidFill>
              </a:rPr>
              <a:t>rkhd</a:t>
            </a:r>
            <a:r>
              <a:rPr lang="en-US" sz="2400" dirty="0">
                <a:solidFill>
                  <a:srgbClr val="004992"/>
                </a:solidFill>
              </a:rPr>
              <a:t> </a:t>
            </a:r>
            <a:r>
              <a:rPr lang="en-US" sz="2400" dirty="0" err="1">
                <a:solidFill>
                  <a:srgbClr val="004992"/>
                </a:solidFill>
              </a:rPr>
              <a:t>epidt</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br>
              <a:rPr lang="en-US" sz="2400">
                <a:solidFill>
                  <a:srgbClr val="004992"/>
                </a:solidFill>
                <a:latin typeface="Calibri Light"/>
                <a:ea typeface="Verdana" panose="020B0604030504040204" pitchFamily="34" charset="0"/>
                <a:cs typeface="Verdana" panose="020B0604030504040204" pitchFamily="34" charset="0"/>
              </a:rPr>
            </a:br>
            <a:r>
              <a:rPr lang="en-US" sz="2400">
                <a:solidFill>
                  <a:srgbClr val="004992"/>
                </a:solidFill>
                <a:latin typeface="Times New Roman"/>
                <a:ea typeface="Verdana" panose="020B0604030504040204" pitchFamily="34" charset="0"/>
                <a:cs typeface="Verdana" panose="020B0604030504040204" pitchFamily="34" charset="0"/>
                <a:sym typeface="Wingdings" panose="05000000000000000000" pitchFamily="2" charset="2"/>
              </a:rPr>
              <a:t>→</a:t>
            </a:r>
            <a:r>
              <a:rPr lang="en-US" sz="2400" spc="-5">
                <a:solidFill>
                  <a:srgbClr val="333333"/>
                </a:solidFill>
                <a:latin typeface="Calibri Light"/>
                <a:cs typeface="Wingdings"/>
              </a:rPr>
              <a:t> </a:t>
            </a:r>
            <a:r>
              <a:rPr lang="en-US" sz="2400" dirty="0">
                <a:solidFill>
                  <a:srgbClr val="333333"/>
                </a:solidFill>
              </a:rPr>
              <a:t>,</a:t>
            </a:r>
            <a:r>
              <a:rPr lang="en-US" sz="2400" dirty="0" err="1">
                <a:solidFill>
                  <a:srgbClr val="333333"/>
                </a:solidFill>
              </a:rPr>
              <a:t>ay;ghd</a:t>
            </a:r>
            <a:r>
              <a:rPr lang="en-US" sz="2400" dirty="0">
                <a:solidFill>
                  <a:srgbClr val="333333"/>
                </a:solidFill>
              </a:rPr>
              <a:t> </a:t>
            </a:r>
            <a:r>
              <a:rPr lang="en-US" sz="2400" dirty="0" err="1">
                <a:solidFill>
                  <a:srgbClr val="333333"/>
                </a:solidFill>
              </a:rPr>
              <a:t>ghugl</a:t>
            </a:r>
            <a:r>
              <a:rPr lang="en-US" sz="2400" dirty="0">
                <a:solidFill>
                  <a:srgbClr val="333333"/>
                </a:solidFill>
              </a:rPr>
              <a:t>]</a:t>
            </a:r>
            <a:r>
              <a:rPr lang="en-US" sz="2400" dirty="0" err="1">
                <a:solidFill>
                  <a:srgbClr val="333333"/>
                </a:solidFill>
              </a:rPr>
              <a:t>rkhd</a:t>
            </a:r>
            <a:r>
              <a:rPr lang="en-US" sz="2400" dirty="0">
                <a:solidFill>
                  <a:srgbClr val="333333"/>
                </a:solidFill>
              </a:rPr>
              <a:t> </a:t>
            </a:r>
            <a:r>
              <a:rPr lang="en-US" sz="2400" dirty="0" err="1">
                <a:solidFill>
                  <a:srgbClr val="333333"/>
                </a:solidFill>
              </a:rPr>
              <a:t>epidt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rhjfkhd</a:t>
            </a:r>
            <a:r>
              <a:rPr lang="en-US" sz="2400" dirty="0">
                <a:solidFill>
                  <a:srgbClr val="333333"/>
                </a:solidFill>
              </a:rPr>
              <a:t> </a:t>
            </a:r>
            <a:r>
              <a:rPr lang="en-US" sz="2400" dirty="0" err="1">
                <a:solidFill>
                  <a:srgbClr val="333333"/>
                </a:solidFill>
              </a:rPr>
              <a:t>epfH;t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kiw</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rpwg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Twg;gLk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a:solidFill>
                  <a:srgbClr val="333333"/>
                </a:solidFill>
                <a:latin typeface="Calibri Light"/>
                <a:ea typeface="Verdana" panose="020B0604030504040204" pitchFamily="34" charset="0"/>
                <a:cs typeface="Verdana" panose="020B0604030504040204" pitchFamily="34" charset="0"/>
              </a:rPr>
            </a:br>
            <a:r>
              <a:rPr lang="en-US" sz="2400">
                <a:solidFill>
                  <a:srgbClr val="333333"/>
                </a:solidFill>
                <a:latin typeface="Times New Roman"/>
                <a:ea typeface="Verdana" panose="020B0604030504040204" pitchFamily="34" charset="0"/>
                <a:cs typeface="Verdana" panose="020B0604030504040204" pitchFamily="34" charset="0"/>
                <a:sym typeface="Wingdings" panose="05000000000000000000" pitchFamily="2" charset="2"/>
              </a:rPr>
              <a:t>→</a:t>
            </a:r>
            <a:r>
              <a:rPr lang="en-US" sz="2400" spc="-5">
                <a:solidFill>
                  <a:srgbClr val="333333"/>
                </a:solidFill>
                <a:latin typeface="Calibri Light"/>
                <a:cs typeface="Wingdings"/>
              </a:rPr>
              <a:t> </a:t>
            </a:r>
            <a:r>
              <a:rPr lang="en-US" sz="2400" dirty="0" err="1">
                <a:solidFill>
                  <a:srgbClr val="333333"/>
                </a:solidFill>
              </a:rPr>
              <a:t>kd</a:t>
            </a:r>
            <a:r>
              <a:rPr lang="en-US" sz="2400" dirty="0">
                <a:solidFill>
                  <a:srgbClr val="333333"/>
                </a:solidFill>
              </a:rPr>
              <a:t> </a:t>
            </a:r>
            <a:r>
              <a:rPr lang="en-US" sz="2400" dirty="0" err="1">
                <a:solidFill>
                  <a:srgbClr val="333333"/>
                </a:solidFill>
              </a:rPr>
              <a:t>mGj;jj;Jld</a:t>
            </a:r>
            <a:r>
              <a:rPr lang="en-US" sz="2400" dirty="0">
                <a:solidFill>
                  <a:srgbClr val="333333"/>
                </a:solidFill>
              </a:rPr>
              <a:t>; Toa </a:t>
            </a:r>
            <a:r>
              <a:rPr lang="en-US" sz="2400" dirty="0" err="1">
                <a:solidFill>
                  <a:srgbClr val="333333"/>
                </a:solidFill>
              </a:rPr>
              <a:t>ghugl</a:t>
            </a:r>
            <a:r>
              <a:rPr lang="en-US" sz="2400" dirty="0">
                <a:solidFill>
                  <a:srgbClr val="333333"/>
                </a:solidFill>
              </a:rPr>
              <a:t>]r </a:t>
            </a:r>
            <a:r>
              <a:rPr lang="en-US" sz="2400" dirty="0" err="1">
                <a:solidFill>
                  <a:srgbClr val="333333"/>
                </a:solidFill>
              </a:rPr>
              <a:t>epidt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vjph;kiw</a:t>
            </a:r>
            <a:r>
              <a:rPr lang="en-US" sz="2400" dirty="0">
                <a:solidFill>
                  <a:srgbClr val="333333"/>
                </a:solidFill>
              </a:rPr>
              <a:t> </a:t>
            </a:r>
            <a:r>
              <a:rPr lang="en-US" sz="2400" dirty="0" err="1">
                <a:solidFill>
                  <a:srgbClr val="333333"/>
                </a:solidFill>
              </a:rPr>
              <a:t>epfH;t</a:t>
            </a:r>
            <a:r>
              <a:rPr lang="en-US" sz="2400" dirty="0">
                <a:solidFill>
                  <a:srgbClr val="333333"/>
                </a:solidFill>
              </a:rPr>
              <a:t>[fs; </a:t>
            </a:r>
            <a:r>
              <a:rPr lang="en-US" sz="2400" dirty="0" err="1">
                <a:solidFill>
                  <a:srgbClr val="333333"/>
                </a:solidFill>
              </a:rPr>
              <a:t>rhjfkhd</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rpwg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Twg;gLk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marR="782320" lvl="0" indent="-342900" defTabSz="914400">
              <a:buClr>
                <a:srgbClr val="000000"/>
              </a:buClr>
              <a:buFont typeface="WingDings"/>
              <a:buChar char=""/>
              <a:tabLst>
                <a:tab pos="370840" algn="l"/>
              </a:tabLst>
            </a:pPr>
            <a:r>
              <a:rPr lang="en-US" sz="2400" dirty="0" err="1">
                <a:solidFill>
                  <a:srgbClr val="004992"/>
                </a:solidFill>
              </a:rPr>
              <a:t>bgha;j;njhw;wk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latin typeface="Calibri Light"/>
                <a:cs typeface="Times New Roman" pitchFamily="18" charset="0"/>
              </a:rPr>
              <a:t> </a:t>
            </a:r>
            <a:r>
              <a:rPr lang="en-US" sz="2400" dirty="0" err="1">
                <a:solidFill>
                  <a:srgbClr val="004992"/>
                </a:solidFill>
              </a:rPr>
              <a:t>bgha</a:t>
            </a:r>
            <a:r>
              <a:rPr lang="en-US" sz="2400" dirty="0">
                <a:solidFill>
                  <a:srgbClr val="004992"/>
                </a:solidFill>
              </a:rPr>
              <a:t>; </a:t>
            </a:r>
            <a:r>
              <a:rPr lang="en-US" sz="2400" dirty="0" err="1">
                <a:solidFill>
                  <a:srgbClr val="004992"/>
                </a:solidFill>
              </a:rPr>
              <a:t>epidt</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333333"/>
                </a:solidFill>
              </a:rPr>
              <a:t>elf;fhj</a:t>
            </a:r>
            <a:r>
              <a:rPr lang="en-US" sz="2400" dirty="0">
                <a:solidFill>
                  <a:srgbClr val="333333"/>
                </a:solidFill>
              </a:rPr>
              <a:t> </a:t>
            </a:r>
            <a:r>
              <a:rPr lang="en-US" sz="2400" dirty="0" err="1">
                <a:solidFill>
                  <a:srgbClr val="333333"/>
                </a:solidFill>
              </a:rPr>
              <a:t>epfH;it</a:t>
            </a:r>
            <a:r>
              <a:rPr lang="en-US" sz="2400" dirty="0">
                <a:solidFill>
                  <a:srgbClr val="333333"/>
                </a:solidFill>
              </a:rPr>
              <a:t> </a:t>
            </a:r>
            <a:r>
              <a:rPr lang="en-US" sz="2400" dirty="0" err="1">
                <a:solidFill>
                  <a:srgbClr val="333333"/>
                </a:solidFill>
              </a:rPr>
              <a:t>ele;jjhf</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Th</a:t>
            </a:r>
            <a:r>
              <a:rPr lang="en-US" sz="2400" dirty="0">
                <a:solidFill>
                  <a:srgbClr val="333333"/>
                </a:solidFill>
              </a:rPr>
              <a:t>]</a:t>
            </a:r>
            <a:r>
              <a:rPr lang="en-US" sz="2400" dirty="0" err="1">
                <a:solidFill>
                  <a:srgbClr val="333333"/>
                </a:solidFill>
              </a:rPr>
              <a:t>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3903869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p:cNvGraphicFramePr>
            <a:graphicFrameLocks noGrp="1"/>
          </p:cNvGraphicFramePr>
          <p:nvPr>
            <p:extLst>
              <p:ext uri="{D42A27DB-BD31-4B8C-83A1-F6EECF244321}">
                <p14:modId xmlns:p14="http://schemas.microsoft.com/office/powerpoint/2010/main" val="349368616"/>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ea typeface="+mn-ea"/>
                          <a:cs typeface="+mn-cs"/>
                        </a:rPr>
                        <a:t>gpugy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ek;gpf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iff</a:t>
                      </a:r>
                      <a:r>
                        <a:rPr kumimoji="0" lang="en-US" sz="1800" b="0" i="0" u="none" strike="noStrike" cap="none" normalizeH="0" baseline="0" dirty="0">
                          <a:ln>
                            <a:noFill/>
                          </a:ln>
                          <a:solidFill>
                            <a:srgbClr val="333333"/>
                          </a:solidFill>
                          <a:effectLst/>
                          <a:latin typeface="Tamil-Aiswarya"/>
                          <a:ea typeface="+mn-ea"/>
                          <a:cs typeface="+mn-cs"/>
                        </a:rPr>
                        <a:t>]F </a:t>
                      </a:r>
                      <a:r>
                        <a:rPr kumimoji="0" lang="en-US" sz="1800" b="0" i="0" u="none" strike="noStrike" cap="none" normalizeH="0" baseline="0" dirty="0" err="1">
                          <a:ln>
                            <a:noFill/>
                          </a:ln>
                          <a:solidFill>
                            <a:srgbClr val="333333"/>
                          </a:solidFill>
                          <a:effectLst/>
                          <a:latin typeface="Tamil-Aiswarya"/>
                          <a:ea typeface="+mn-ea"/>
                          <a:cs typeface="+mn-cs"/>
                        </a:rPr>
                        <a:t>khwhf</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nfg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fphpf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tpy;ypak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hl;dh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lhh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obuf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glj;jpy</a:t>
                      </a:r>
                      <a:r>
                        <a:rPr kumimoji="0" lang="en-US" sz="1800" b="0" i="0" u="none" strike="noStrike" cap="none" normalizeH="0" baseline="0">
                          <a:ln>
                            <a:noFill/>
                          </a:ln>
                          <a:solidFill>
                            <a:srgbClr val="333333"/>
                          </a:solidFill>
                          <a:effectLst/>
                          <a:latin typeface="Tamil-Aiswarya"/>
                          <a:ea typeface="+mn-ea"/>
                          <a:cs typeface="+mn-cs"/>
                        </a:rPr>
                        <a:t>;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vd;id </a:t>
                      </a:r>
                      <a:r>
                        <a:rPr kumimoji="0" lang="en-US" sz="1800" b="0" i="0" u="none" strike="noStrike" cap="none" normalizeH="0" baseline="0" dirty="0" err="1">
                          <a:ln>
                            <a:noFill/>
                          </a:ln>
                          <a:solidFill>
                            <a:srgbClr val="333333"/>
                          </a:solidFill>
                          <a:effectLst/>
                          <a:latin typeface="Tamil-Aiswarya"/>
                          <a:ea typeface="+mn-ea"/>
                          <a:cs typeface="+mn-cs"/>
                        </a:rPr>
                        <a:t>jpUg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mDg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gptpL</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a:ln>
                            <a:noFill/>
                          </a:ln>
                          <a:solidFill>
                            <a:srgbClr val="333333"/>
                          </a:solidFill>
                          <a:effectLst/>
                          <a:latin typeface="Tamil-Aiswarya"/>
                          <a:ea typeface="+mn-ea"/>
                          <a:cs typeface="+mn-cs"/>
                        </a:rPr>
                        <a:t>!;fhl;o</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brhw;bwhliu</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Twtpy;iy</a:t>
                      </a:r>
                      <a:r>
                        <a:rPr kumimoji="0" lang="en-US" sz="1800" b="0" i="0" u="none" strike="noStrike" cap="none" normalizeH="0" baseline="0" dirty="0">
                          <a:ln>
                            <a:noFill/>
                          </a:ln>
                          <a:solidFill>
                            <a:srgbClr val="333333"/>
                          </a:solidFill>
                          <a:effectLst/>
                          <a:latin typeface="Calibri Light"/>
                          <a:ea typeface="+mn-ea"/>
                          <a:cs typeface="+mn-cs"/>
                        </a:rPr>
                        <a:t>.</a:t>
                      </a:r>
                      <a:endParaRPr kumimoji="0" lang="de-DE" sz="1800" b="0" i="0" u="none" strike="noStrike" cap="none" normalizeH="0" baseline="0" dirty="0">
                        <a:ln>
                          <a:noFill/>
                        </a:ln>
                        <a:solidFill>
                          <a:srgbClr val="333333"/>
                        </a:solidFill>
                        <a:effectLst/>
                        <a:latin typeface="Calibri Ligh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2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a:solidFill>
                  <a:srgbClr val="004992"/>
                </a:solidFill>
              </a:rPr>
              <a:t>bgha;ahd epidt[fs;</a:t>
            </a:r>
            <a:endParaRPr lang="en-US" sz="3600" dirty="0">
              <a:solidFill>
                <a:srgbClr val="004992"/>
              </a:solidFill>
            </a:endParaRPr>
          </a:p>
        </p:txBody>
      </p:sp>
      <p:sp>
        <p:nvSpPr>
          <p:cNvPr id="12" name="Footer Placeholder 11"/>
          <p:cNvSpPr>
            <a:spLocks noGrp="1"/>
          </p:cNvSpPr>
          <p:nvPr>
            <p:ph type="ftr" sz="quarter" idx="11"/>
          </p:nvPr>
        </p:nvSpPr>
        <p:spPr/>
        <p:txBody>
          <a:bodyPr/>
          <a:lstStyle/>
          <a:p>
            <a:r>
              <a:rPr lang="de-DE"/>
              <a:t>kl]lhfhf]dpot] gapw]r]rp 5 – epidthw]wy;</a:t>
            </a:r>
            <a:endParaRPr lang="de-DE" dirty="0"/>
          </a:p>
        </p:txBody>
      </p:sp>
      <p:sp>
        <p:nvSpPr>
          <p:cNvPr id="13" name="Slide Number Placeholder 12"/>
          <p:cNvSpPr>
            <a:spLocks noGrp="1"/>
          </p:cNvSpPr>
          <p:nvPr>
            <p:ph type="sldNum" sz="quarter" idx="12"/>
          </p:nvPr>
        </p:nvSpPr>
        <p:spPr/>
        <p:txBody>
          <a:bodyPr/>
          <a:lstStyle/>
          <a:p>
            <a:fld id="{9B00EF49-7894-4F53-A8DD-F7DB3BFC5032}" type="slidenum">
              <a:rPr lang="de-DE" smtClean="0"/>
              <a:pPr/>
              <a:t>35</a:t>
            </a:fld>
            <a:endParaRPr lang="de-DE" dirty="0"/>
          </a:p>
        </p:txBody>
      </p:sp>
    </p:spTree>
    <p:extLst>
      <p:ext uri="{BB962C8B-B14F-4D97-AF65-F5344CB8AC3E}">
        <p14:creationId xmlns:p14="http://schemas.microsoft.com/office/powerpoint/2010/main" val="2518271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p:cNvGraphicFramePr>
            <a:graphicFrameLocks noGrp="1"/>
          </p:cNvGraphicFramePr>
          <p:nvPr>
            <p:extLst>
              <p:ext uri="{D42A27DB-BD31-4B8C-83A1-F6EECF244321}">
                <p14:modId xmlns:p14="http://schemas.microsoft.com/office/powerpoint/2010/main" val="2450684695"/>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gpugy ek;gpf]iff]F khwhf</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nfg]ld; fphpf;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tpy;ypak; #hl;dh]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!;lhh] obuf; vd;w glj;jpy;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vd;id jpUg]gp mDg]gptpL</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!;fhl;o</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vd;w brhw;bwhliu Twtpy;iy</a:t>
                      </a:r>
                      <a:r>
                        <a:rPr kumimoji="0" lang="en-US" sz="1800" b="0" i="0" u="none" strike="noStrike" cap="none" normalizeH="0" baseline="0">
                          <a:ln>
                            <a:noFill/>
                          </a:ln>
                          <a:solidFill>
                            <a:srgbClr val="333333"/>
                          </a:solidFill>
                          <a:effectLst/>
                          <a:latin typeface="Calibri Light"/>
                          <a:ea typeface="+mn-ea"/>
                          <a:cs typeface="+mn-cs"/>
                        </a:rPr>
                        <a:t>.</a:t>
                      </a:r>
                      <a:endParaRPr kumimoji="0" lang="de-DE" sz="1800" b="0" i="0" u="none" strike="noStrike" cap="none" normalizeH="0" baseline="0" dirty="0">
                        <a:ln>
                          <a:noFill/>
                        </a:ln>
                        <a:solidFill>
                          <a:srgbClr val="333333"/>
                        </a:solidFill>
                        <a:effectLst/>
                        <a:latin typeface="Calibri Ligh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ea typeface="+mn-ea"/>
                          <a:cs typeface="+mn-cs"/>
                        </a:rPr>
                        <a:t>obu</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b$h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kdp</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efhpy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Fz;L</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btog</a:t>
                      </a:r>
                      <a:r>
                        <a:rPr kumimoji="0" lang="en-US" sz="1800" b="0" i="0" u="none" strike="noStrike" cap="none" normalizeH="0" baseline="0" dirty="0">
                          <a:ln>
                            <a:noFill/>
                          </a:ln>
                          <a:solidFill>
                            <a:srgbClr val="333333"/>
                          </a:solidFill>
                          <a:effectLst/>
                          <a:latin typeface="Tamil-Aiswarya"/>
                          <a:ea typeface="+mn-ea"/>
                          <a:cs typeface="+mn-cs"/>
                        </a:rPr>
                        <a:t>]g[ </a:t>
                      </a:r>
                      <a:r>
                        <a:rPr kumimoji="0" lang="en-US" sz="1800" b="0" i="0" u="none" strike="noStrike" cap="none" normalizeH="0" baseline="0" dirty="0" err="1">
                          <a:ln>
                            <a:noFill/>
                          </a:ln>
                          <a:solidFill>
                            <a:srgbClr val="333333"/>
                          </a:solidFill>
                          <a:effectLst/>
                          <a:latin typeface="Tamil-Aiswarya"/>
                          <a:ea typeface="+mn-ea"/>
                          <a:cs typeface="+mn-cs"/>
                        </a:rPr>
                        <a:t>epfH;it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nehpy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ghh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rhl;rpfs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Fz;L</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btog</a:t>
                      </a:r>
                      <a:r>
                        <a:rPr kumimoji="0" lang="en-US" sz="1800" b="0" i="0" u="none" strike="noStrike" cap="none" normalizeH="0" baseline="0" dirty="0">
                          <a:ln>
                            <a:noFill/>
                          </a:ln>
                          <a:solidFill>
                            <a:srgbClr val="333333"/>
                          </a:solidFill>
                          <a:effectLst/>
                          <a:latin typeface="Tamil-Aiswarya"/>
                          <a:ea typeface="+mn-ea"/>
                          <a:cs typeface="+mn-cs"/>
                        </a:rPr>
                        <a:t>]g[</a:t>
                      </a:r>
                      <a:r>
                        <a:rPr kumimoji="0" lang="en-US" sz="1800" b="0" i="0" u="none" strike="noStrike" cap="none" normalizeH="0" baseline="0" dirty="0" err="1">
                          <a:ln>
                            <a:noFill/>
                          </a:ln>
                          <a:solidFill>
                            <a:srgbClr val="333333"/>
                          </a:solidFill>
                          <a:effectLst/>
                          <a:latin typeface="Tamil-Aiswarya"/>
                          <a:ea typeface="+mn-ea"/>
                          <a:cs typeface="+mn-cs"/>
                        </a:rPr>
                        <a:t>f;Fg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gpd</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jhHg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gwe;j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tpkhd</a:t>
                      </a:r>
                      <a:r>
                        <a:rPr kumimoji="0" lang="en-US" sz="1800" b="0" i="0" u="none" strike="noStrike" cap="none" normalizeH="0" baseline="0" dirty="0">
                          <a:ln>
                            <a:noFill/>
                          </a:ln>
                          <a:solidFill>
                            <a:srgbClr val="333333"/>
                          </a:solidFill>
                          <a:effectLst/>
                          <a:latin typeface="Tamil-Aiswarya"/>
                          <a:ea typeface="+mn-ea"/>
                          <a:cs typeface="+mn-cs"/>
                        </a:rPr>
                        <a:t>';;fs;</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XLk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kf;fis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Juj;jpajhf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Th</a:t>
                      </a:r>
                      <a:r>
                        <a:rPr kumimoji="0" lang="en-US" sz="1800" b="0" i="0" u="none" strike="noStrike" cap="none" normalizeH="0" baseline="0" dirty="0">
                          <a:ln>
                            <a:noFill/>
                          </a:ln>
                          <a:solidFill>
                            <a:srgbClr val="333333"/>
                          </a:solidFill>
                          <a:effectLst/>
                          <a:latin typeface="Tamil-Aiswarya"/>
                          <a:ea typeface="+mn-ea"/>
                          <a:cs typeface="+mn-cs"/>
                        </a:rPr>
                        <a:t>]e]</a:t>
                      </a:r>
                      <a:r>
                        <a:rPr kumimoji="0" lang="en-US" sz="1800" b="0" i="0" u="none" strike="noStrike" cap="none" normalizeH="0" baseline="0" dirty="0" err="1">
                          <a:ln>
                            <a:noFill/>
                          </a:ln>
                          <a:solidFill>
                            <a:srgbClr val="333333"/>
                          </a:solidFill>
                          <a:effectLst/>
                          <a:latin typeface="Tamil-Aiswarya"/>
                          <a:ea typeface="+mn-ea"/>
                          <a:cs typeface="+mn-cs"/>
                        </a:rPr>
                        <a:t>jdh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tuyhw;whsh</a:t>
                      </a:r>
                      <a:r>
                        <a:rPr kumimoji="0" lang="en-US" sz="1800" b="0" i="0" u="none" strike="noStrike" cap="none" normalizeH="0" baseline="0" dirty="0">
                          <a:ln>
                            <a:noFill/>
                          </a:ln>
                          <a:solidFill>
                            <a:srgbClr val="333333"/>
                          </a:solidFill>
                          <a:effectLst/>
                          <a:latin typeface="Tamil-Aiswarya"/>
                          <a:ea typeface="+mn-ea"/>
                          <a:cs typeface="+mn-cs"/>
                        </a:rPr>
                        <a:t>]fs] ,</a:t>
                      </a:r>
                      <a:r>
                        <a:rPr kumimoji="0" lang="en-US" sz="1800" b="0" i="0" u="none" strike="noStrike" cap="none" normalizeH="0" baseline="0" dirty="0" err="1">
                          <a:ln>
                            <a:noFill/>
                          </a:ln>
                          <a:solidFill>
                            <a:srgbClr val="333333"/>
                          </a:solidFill>
                          <a:effectLst/>
                          <a:latin typeface="Tamil-Aiswarya"/>
                          <a:ea typeface="+mn-ea"/>
                          <a:cs typeface="+mn-cs"/>
                        </a:rPr>
                        <a:t>ij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mjpfkhf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re;njfg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ldh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c</a:t>
                      </a:r>
                      <a:r>
                        <a:rPr kumimoji="0" lang="en-US" sz="1800" b="0" i="0" u="none" strike="noStrike" cap="none" normalizeH="0" baseline="0" dirty="0" err="1">
                          <a:ln>
                            <a:noFill/>
                          </a:ln>
                          <a:solidFill>
                            <a:srgbClr val="333333"/>
                          </a:solidFill>
                          <a:effectLst/>
                          <a:latin typeface="Calibri Light"/>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J}</a:t>
                      </a:r>
                      <a:r>
                        <a:rPr kumimoji="0" lang="en-US" sz="1800" b="0" i="0" u="none" strike="noStrike" cap="none" normalizeH="0" baseline="0" dirty="0" err="1">
                          <a:ln>
                            <a:noFill/>
                          </a:ln>
                          <a:solidFill>
                            <a:srgbClr val="333333"/>
                          </a:solidFill>
                          <a:effectLst/>
                          <a:latin typeface="Tamil-Aiswarya"/>
                          <a:ea typeface="+mn-ea"/>
                          <a:cs typeface="+mn-cs"/>
                        </a:rPr>
                        <a:t>RfSk</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gutpa</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jPa</a:t>
                      </a:r>
                      <a:r>
                        <a:rPr kumimoji="0" lang="en-US" sz="1800" b="0" i="0" u="none" strike="noStrike" cap="none" normalizeH="0" baseline="0" dirty="0">
                          <a:ln>
                            <a:noFill/>
                          </a:ln>
                          <a:solidFill>
                            <a:srgbClr val="333333"/>
                          </a:solidFill>
                          <a:effectLst/>
                          <a:latin typeface="Tamil-Aiswarya"/>
                          <a:ea typeface="+mn-ea"/>
                          <a:cs typeface="+mn-cs"/>
                        </a:rPr>
                        <a:t>[k;</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,J </a:t>
                      </a:r>
                      <a:r>
                        <a:rPr kumimoji="0" lang="en-US" sz="1800" b="0" i="0" u="none" strike="noStrike" cap="none" normalizeH="0" baseline="0" dirty="0" err="1">
                          <a:ln>
                            <a:noFill/>
                          </a:ln>
                          <a:solidFill>
                            <a:srgbClr val="333333"/>
                          </a:solidFill>
                          <a:effectLst/>
                          <a:latin typeface="Tamil-Aiswarya"/>
                          <a:ea typeface="+mn-ea"/>
                          <a:cs typeface="+mn-cs"/>
                        </a:rPr>
                        <a:t>nghd;w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epfH</a:t>
                      </a:r>
                      <a:r>
                        <a:rPr kumimoji="0" lang="en-US" sz="1800" b="0" i="0" u="none" strike="noStrike" cap="none" normalizeH="0" baseline="0" dirty="0">
                          <a:ln>
                            <a:noFill/>
                          </a:ln>
                          <a:solidFill>
                            <a:srgbClr val="333333"/>
                          </a:solidFill>
                          <a:effectLst/>
                          <a:latin typeface="Tamil-Aiswarya"/>
                          <a:ea typeface="+mn-ea"/>
                          <a:cs typeface="+mn-cs"/>
                        </a:rPr>
                        <a:t>]r]</a:t>
                      </a:r>
                      <a:r>
                        <a:rPr kumimoji="0" lang="en-US" sz="1800" b="0" i="0" u="none" strike="noStrike" cap="none" normalizeH="0" baseline="0" dirty="0" err="1">
                          <a:ln>
                            <a:noFill/>
                          </a:ln>
                          <a:solidFill>
                            <a:srgbClr val="333333"/>
                          </a:solidFill>
                          <a:effectLst/>
                          <a:latin typeface="Tamil-Aiswarya"/>
                          <a:ea typeface="+mn-ea"/>
                          <a:cs typeface="+mn-cs"/>
                        </a:rPr>
                        <a:t>rpfs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elf;fKoahjjhf;fpaJ</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2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a:solidFill>
                  <a:srgbClr val="004992"/>
                </a:solidFill>
              </a:rPr>
              <a:t>bgha;ahd epidt[fs;</a:t>
            </a:r>
            <a:endParaRPr lang="en-US" sz="3600" dirty="0">
              <a:solidFill>
                <a:srgbClr val="004992"/>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41404881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p:cNvGraphicFramePr>
            <a:graphicFrameLocks noGrp="1"/>
          </p:cNvGraphicFramePr>
          <p:nvPr>
            <p:extLst>
              <p:ext uri="{D42A27DB-BD31-4B8C-83A1-F6EECF244321}">
                <p14:modId xmlns:p14="http://schemas.microsoft.com/office/powerpoint/2010/main" val="4104447766"/>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gpugy ek;gpf]iff]F khwhf</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nfg]ld; fphpf;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tpy;ypak; #hl;dh]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!;lhh] obuf; vd;w glj;jpy;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vd;id jpUg]gp mDg]gptpL</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!;fhl;o</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vd;w brhw;bwhliu Twtpy;iy</a:t>
                      </a:r>
                      <a:r>
                        <a:rPr kumimoji="0" lang="en-US" sz="1800" b="0" i="0" u="none" strike="noStrike" cap="none" normalizeH="0" baseline="0">
                          <a:ln>
                            <a:noFill/>
                          </a:ln>
                          <a:solidFill>
                            <a:srgbClr val="333333"/>
                          </a:solidFill>
                          <a:effectLst/>
                          <a:latin typeface="Calibri Light"/>
                          <a:ea typeface="+mn-ea"/>
                          <a:cs typeface="+mn-cs"/>
                        </a:rPr>
                        <a:t>.</a:t>
                      </a:r>
                      <a:endParaRPr kumimoji="0" lang="de-DE" sz="1800" b="0" i="0" u="none" strike="noStrike" cap="none" normalizeH="0" baseline="0" dirty="0">
                        <a:ln>
                          <a:noFill/>
                        </a:ln>
                        <a:solidFill>
                          <a:srgbClr val="333333"/>
                        </a:solidFill>
                        <a:effectLst/>
                        <a:latin typeface="Calibri Ligh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obu!;ld;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b$h]kdp</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efhpy; Fz;L btog]g[ epfH;it nehpy; ghh]j;j rhl;rpfs; Fz;L btog]g[f;Fg]gpd;</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jhHg]gwe;j tpkhd';;fs;</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jg]gp XLk; kf;fis Juj;jpajhf epidt[ Th]e]jdh]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tuyhw;whsh]fs] ,ij mjpfkhf re;njfg]gl]ldh]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c</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k;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J}RfSk;</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gutpa jPa[k;</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 nghd;w epfH]r]rpfs] elf;fKoahjjhf;fpaJ</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ea typeface="+mn-ea"/>
                          <a:cs typeface="+mn-cs"/>
                        </a:rPr>
                        <a:t>gpugy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cstpay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zh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pd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gpahn</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jhd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uz;L</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tajpy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flj;jg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ljhf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e;jhh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,J </a:t>
                      </a:r>
                      <a:r>
                        <a:rPr kumimoji="0" lang="en-US" sz="1800" b="0" i="0" u="none" strike="noStrike" cap="none" normalizeH="0" baseline="0" dirty="0" err="1">
                          <a:ln>
                            <a:noFill/>
                          </a:ln>
                          <a:solidFill>
                            <a:srgbClr val="333333"/>
                          </a:solidFill>
                          <a:effectLst/>
                          <a:latin typeface="Tamil-Aiswarya"/>
                          <a:ea typeface="+mn-ea"/>
                          <a:cs typeface="+mn-cs"/>
                        </a:rPr>
                        <a:t>mtUila</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ij</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rpW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FHe;ijahf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Ue;j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nghJ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Twpa</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xU</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fij</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2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a:solidFill>
                  <a:srgbClr val="004992"/>
                </a:solidFill>
              </a:rPr>
              <a:t>bgha;ahd epidt[fs;</a:t>
            </a:r>
            <a:endParaRPr lang="en-US" sz="3600" dirty="0">
              <a:solidFill>
                <a:srgbClr val="004992"/>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4220783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p:cNvGraphicFramePr>
            <a:graphicFrameLocks noGrp="1"/>
          </p:cNvGraphicFramePr>
          <p:nvPr>
            <p:extLst>
              <p:ext uri="{D42A27DB-BD31-4B8C-83A1-F6EECF244321}">
                <p14:modId xmlns:p14="http://schemas.microsoft.com/office/powerpoint/2010/main" val="925760778"/>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gpugy ek;gpf]iff]F khwhf</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nfg]ld; fphpf;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tpy;ypak; #hl;dh]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!;lhh] obuf; vd;w glj;jpy;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vd;id jpUg]gp mDg]gptpL</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!;fhl;o</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vd;w brhw;bwhliu Twtpy;iy</a:t>
                      </a:r>
                      <a:r>
                        <a:rPr kumimoji="0" lang="en-US" sz="1800" b="0" i="0" u="none" strike="noStrike" cap="none" normalizeH="0" baseline="0">
                          <a:ln>
                            <a:noFill/>
                          </a:ln>
                          <a:solidFill>
                            <a:srgbClr val="333333"/>
                          </a:solidFill>
                          <a:effectLst/>
                          <a:latin typeface="Calibri Light"/>
                          <a:ea typeface="+mn-ea"/>
                          <a:cs typeface="+mn-cs"/>
                        </a:rPr>
                        <a:t>.</a:t>
                      </a:r>
                      <a:endParaRPr kumimoji="0" lang="de-DE" sz="1800" b="0" i="0" u="none" strike="noStrike" cap="none" normalizeH="0" baseline="0" dirty="0">
                        <a:ln>
                          <a:noFill/>
                        </a:ln>
                        <a:solidFill>
                          <a:srgbClr val="333333"/>
                        </a:solidFill>
                        <a:effectLst/>
                        <a:latin typeface="Calibri Ligh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obu!;ld;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b$h]kdp</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efhpy; Fz;L btog]g[ epfH;it nehpy; ghh]j;j rhl;rpfs; Fz;L btog]g[f;Fg]gpd;</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jhHg]gwe;j tpkhd';;fs;</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jg]gp XLk; kf;fis Juj;jpajhf epidt[ Th]e]jdh]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tuyhw;whsh]fs] ,ij mjpfkhf re;njfg]gl]ldh]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c</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k;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J}RfSk;</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gutpa jPa[k;</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 nghd;w epfH]r]rpfs] elf;fKoahjjhf;fpaJ</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gpugy cstpay; epg[zh] $pd; gpahn$</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jhd; ,uz;L tajpy; flj;jg]gl]ljhf epidt[ Th]e;jhh]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 mtUila mj]ij</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mth] rpW FHe;ijahf ,Ue;j nghJ Twpa xU fij</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ea typeface="+mn-ea"/>
                          <a:cs typeface="+mn-cs"/>
                        </a:rPr>
                        <a:t>xU</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ghpnrhjidapy</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o!;</a:t>
                      </a:r>
                      <a:r>
                        <a:rPr kumimoji="0" lang="en-US" sz="1800" b="0" i="0" u="none" strike="noStrike" cap="none" normalizeH="0" baseline="0" dirty="0" err="1">
                          <a:ln>
                            <a:noFill/>
                          </a:ln>
                          <a:solidFill>
                            <a:srgbClr val="333333"/>
                          </a:solidFill>
                          <a:effectLst/>
                          <a:latin typeface="Tamil-Aiswarya"/>
                          <a:ea typeface="+mn-ea"/>
                          <a:cs typeface="+mn-cs"/>
                        </a:rPr>
                        <a:t>dp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cyfk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gw;wpa</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fhh</a:t>
                      </a:r>
                      <a:r>
                        <a:rPr kumimoji="0" lang="en-US" sz="1800" b="0" i="0" u="none" strike="noStrike" cap="none" normalizeH="0" baseline="0" dirty="0">
                          <a:ln>
                            <a:noFill/>
                          </a:ln>
                          <a:solidFill>
                            <a:srgbClr val="333333"/>
                          </a:solidFill>
                          <a:effectLst/>
                          <a:latin typeface="Tamil-Aiswarya"/>
                          <a:ea typeface="+mn-ea"/>
                          <a:cs typeface="+mn-cs"/>
                        </a:rPr>
                        <a:t>]l;&gt;d; </a:t>
                      </a:r>
                      <a:r>
                        <a:rPr kumimoji="0" lang="en-US" sz="1800" b="0" i="0" u="none" strike="noStrike" cap="none" normalizeH="0" baseline="0" dirty="0" err="1">
                          <a:ln>
                            <a:noFill/>
                          </a:ln>
                          <a:solidFill>
                            <a:srgbClr val="333333"/>
                          </a:solidFill>
                          <a:effectLst/>
                          <a:latin typeface="Tamil-Aiswarya"/>
                          <a:ea typeface="+mn-ea"/>
                          <a:cs typeface="+mn-cs"/>
                        </a:rPr>
                        <a:t>tpsk;guj;jpy</a:t>
                      </a:r>
                      <a:r>
                        <a:rPr kumimoji="0" lang="en-US" sz="1800" b="0" i="0" u="none" strike="noStrike" cap="none" normalizeH="0" baseline="0" dirty="0">
                          <a:ln>
                            <a:noFill/>
                          </a:ln>
                          <a:solidFill>
                            <a:srgbClr val="333333"/>
                          </a:solidFill>
                          <a:effectLst/>
                          <a:latin typeface="Tamil-Aiswarya"/>
                          <a:ea typeface="+mn-ea"/>
                          <a:cs typeface="+mn-cs"/>
                        </a:rPr>
                        <a:t>; gf;!; </a:t>
                      </a:r>
                      <a:r>
                        <a:rPr kumimoji="0" lang="en-US" sz="1800" b="0" i="0" u="none" strike="noStrike" cap="none" normalizeH="0" baseline="0" dirty="0" err="1">
                          <a:ln>
                            <a:noFill/>
                          </a:ln>
                          <a:solidFill>
                            <a:srgbClr val="333333"/>
                          </a:solidFill>
                          <a:effectLst/>
                          <a:latin typeface="Tamil-Aiswarya"/>
                          <a:ea typeface="+mn-ea"/>
                          <a:cs typeface="+mn-cs"/>
                        </a:rPr>
                        <a:t>gd;dpapd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fhz;gpf;fg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lJ</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gf;!; </a:t>
                      </a:r>
                      <a:r>
                        <a:rPr kumimoji="0" lang="en-US" sz="1800" b="0" i="0" u="none" strike="noStrike" cap="none" normalizeH="0" baseline="0" dirty="0" err="1">
                          <a:ln>
                            <a:noFill/>
                          </a:ln>
                          <a:solidFill>
                            <a:srgbClr val="333333"/>
                          </a:solidFill>
                          <a:effectLst/>
                          <a:latin typeface="Tamil-Aiswarya"/>
                          <a:ea typeface="+mn-ea"/>
                          <a:cs typeface="+mn-cs"/>
                        </a:rPr>
                        <a:t>gd;dp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thh</a:t>
                      </a:r>
                      <a:r>
                        <a:rPr kumimoji="0" lang="en-US" sz="1800" b="0" i="0" u="none" strike="noStrike" cap="none" normalizeH="0" baseline="0" dirty="0">
                          <a:ln>
                            <a:noFill/>
                          </a:ln>
                          <a:solidFill>
                            <a:srgbClr val="333333"/>
                          </a:solidFill>
                          <a:effectLst/>
                          <a:latin typeface="Tamil-Aiswarya"/>
                          <a:ea typeface="+mn-ea"/>
                          <a:cs typeface="+mn-cs"/>
                        </a:rPr>
                        <a:t>]dh] </a:t>
                      </a:r>
                      <a:r>
                        <a:rPr kumimoji="0" lang="en-US" sz="1800" b="0" i="0" u="none" strike="noStrike" cap="none" normalizeH="0" baseline="0" dirty="0" err="1">
                          <a:ln>
                            <a:noFill/>
                          </a:ln>
                          <a:solidFill>
                            <a:srgbClr val="333333"/>
                          </a:solidFill>
                          <a:effectLst/>
                          <a:latin typeface="Tamil-Aiswarya"/>
                          <a:ea typeface="+mn-ea"/>
                          <a:cs typeface="+mn-cs"/>
                        </a:rPr>
                        <a:t>rnfhjuh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fspd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gilg</a:t>
                      </a:r>
                      <a:r>
                        <a:rPr kumimoji="0" lang="en-US" sz="1800" b="0" i="0" u="none" strike="noStrike" cap="none" normalizeH="0" baseline="0" dirty="0">
                          <a:ln>
                            <a:noFill/>
                          </a:ln>
                          <a:solidFill>
                            <a:srgbClr val="333333"/>
                          </a:solidFill>
                          <a:effectLst/>
                          <a:latin typeface="Tamil-Aiswarya"/>
                          <a:ea typeface="+mn-ea"/>
                          <a:cs typeface="+mn-cs"/>
                        </a:rPr>
                        <a:t>]g[ </a:t>
                      </a:r>
                      <a:r>
                        <a:rPr kumimoji="0" lang="en-US" sz="1800" b="0" i="0" u="none" strike="noStrike" cap="none" normalizeH="0" baseline="0" dirty="0" err="1">
                          <a:ln>
                            <a:noFill/>
                          </a:ln>
                          <a:solidFill>
                            <a:srgbClr val="333333"/>
                          </a:solidFill>
                          <a:effectLst/>
                          <a:latin typeface="Tamil-Aiswarya"/>
                          <a:ea typeface="+mn-ea"/>
                          <a:cs typeface="+mn-cs"/>
                        </a:rPr>
                        <a:t>kw;Wk</a:t>
                      </a:r>
                      <a:r>
                        <a:rPr kumimoji="0" lang="en-US" sz="1800" b="0" i="0" u="none" strike="noStrike" cap="none" normalizeH="0" baseline="0" dirty="0">
                          <a:ln>
                            <a:noFill/>
                          </a:ln>
                          <a:solidFill>
                            <a:srgbClr val="333333"/>
                          </a:solidFill>
                          <a:effectLst/>
                          <a:latin typeface="Tamil-Aiswarya"/>
                          <a:ea typeface="+mn-ea"/>
                          <a:cs typeface="+mn-cs"/>
                        </a:rPr>
                        <a:t>; o!;</a:t>
                      </a:r>
                      <a:r>
                        <a:rPr kumimoji="0" lang="en-US" sz="1800" b="0" i="0" u="none" strike="noStrike" cap="none" normalizeH="0" baseline="0" dirty="0" err="1">
                          <a:ln>
                            <a:noFill/>
                          </a:ln>
                          <a:solidFill>
                            <a:srgbClr val="333333"/>
                          </a:solidFill>
                          <a:effectLst/>
                          <a:latin typeface="Tamil-Aiswarya"/>
                          <a:ea typeface="+mn-ea"/>
                          <a:cs typeface="+mn-cs"/>
                        </a:rPr>
                        <a:t>dp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fjhghj;jpuk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my;y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vd;whYk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a:ln>
                            <a:noFill/>
                          </a:ln>
                          <a:solidFill>
                            <a:srgbClr val="333333"/>
                          </a:solidFill>
                          <a:effectLst/>
                          <a:latin typeface="Calibri Light"/>
                          <a:ea typeface="+mn-ea"/>
                          <a:cs typeface="+mn-cs"/>
                        </a:rPr>
                        <a:t>30% </a:t>
                      </a:r>
                      <a:r>
                        <a:rPr kumimoji="0" lang="en-US" sz="1800" b="0" i="0" u="none" strike="noStrike" cap="none" normalizeH="0" baseline="0" dirty="0" err="1">
                          <a:ln>
                            <a:noFill/>
                          </a:ln>
                          <a:solidFill>
                            <a:srgbClr val="333333"/>
                          </a:solidFill>
                          <a:effectLst/>
                          <a:latin typeface="Tamil-Aiswarya"/>
                          <a:ea typeface="+mn-ea"/>
                          <a:cs typeface="+mn-cs"/>
                        </a:rPr>
                        <a:t>ghh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itahsh</a:t>
                      </a:r>
                      <a:r>
                        <a:rPr kumimoji="0" lang="en-US" sz="1800" b="0" i="0" u="none" strike="noStrike" cap="none" normalizeH="0" baseline="0" dirty="0">
                          <a:ln>
                            <a:noFill/>
                          </a:ln>
                          <a:solidFill>
                            <a:srgbClr val="333333"/>
                          </a:solidFill>
                          <a:effectLst/>
                          <a:latin typeface="Tamil-Aiswarya"/>
                          <a:ea typeface="+mn-ea"/>
                          <a:cs typeface="+mn-cs"/>
                        </a:rPr>
                        <a:t>]fs; </a:t>
                      </a:r>
                      <a:r>
                        <a:rPr kumimoji="0" lang="en-US" sz="1800" b="0" i="0" u="none" strike="noStrike" cap="none" normalizeH="0" baseline="0" dirty="0" err="1">
                          <a:ln>
                            <a:noFill/>
                          </a:ln>
                          <a:solidFill>
                            <a:srgbClr val="333333"/>
                          </a:solidFill>
                          <a:effectLst/>
                          <a:latin typeface="Tamil-Aiswarya"/>
                          <a:ea typeface="+mn-ea"/>
                          <a:cs typeface="+mn-cs"/>
                        </a:rPr>
                        <a:t>jh</a:t>
                      </a:r>
                      <a:r>
                        <a:rPr kumimoji="0" lang="en-US" sz="1800" b="0" i="0" u="none" strike="noStrike" cap="none" normalizeH="0" baseline="0" dirty="0">
                          <a:ln>
                            <a:noFill/>
                          </a:ln>
                          <a:solidFill>
                            <a:srgbClr val="333333"/>
                          </a:solidFill>
                          <a:effectLst/>
                          <a:latin typeface="Tamil-Aiswarya"/>
                          <a:ea typeface="+mn-ea"/>
                          <a:cs typeface="+mn-cs"/>
                        </a:rPr>
                        <a:t>';fs; </a:t>
                      </a:r>
                      <a:r>
                        <a:rPr kumimoji="0" lang="en-US" sz="1800" b="0" i="0" u="none" strike="noStrike" cap="none" normalizeH="0" baseline="0" dirty="0" err="1">
                          <a:ln>
                            <a:noFill/>
                          </a:ln>
                          <a:solidFill>
                            <a:srgbClr val="333333"/>
                          </a:solidFill>
                          <a:effectLst/>
                          <a:latin typeface="Tamil-Aiswarya"/>
                          <a:ea typeface="+mn-ea"/>
                          <a:cs typeface="+mn-cs"/>
                        </a:rPr>
                        <a:t>FHe;ijahf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Ue;j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nghJ</a:t>
                      </a:r>
                      <a:r>
                        <a:rPr kumimoji="0" lang="en-US" sz="1800" b="0" i="0" u="none" strike="noStrike" cap="none" normalizeH="0" baseline="0" dirty="0">
                          <a:ln>
                            <a:noFill/>
                          </a:ln>
                          <a:solidFill>
                            <a:srgbClr val="333333"/>
                          </a:solidFill>
                          <a:effectLst/>
                          <a:latin typeface="Tamil-Aiswarya"/>
                          <a:ea typeface="+mn-ea"/>
                          <a:cs typeface="+mn-cs"/>
                        </a:rPr>
                        <a:t> o!;</a:t>
                      </a:r>
                      <a:r>
                        <a:rPr kumimoji="0" lang="en-US" sz="1800" b="0" i="0" u="none" strike="noStrike" cap="none" normalizeH="0" baseline="0" dirty="0" err="1">
                          <a:ln>
                            <a:noFill/>
                          </a:ln>
                          <a:solidFill>
                            <a:srgbClr val="333333"/>
                          </a:solidFill>
                          <a:effectLst/>
                          <a:latin typeface="Tamil-Aiswarya"/>
                          <a:ea typeface="+mn-ea"/>
                          <a:cs typeface="+mn-cs"/>
                        </a:rPr>
                        <a:t>dp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cyfpy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Kaiy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re;jpj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jij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Th</a:t>
                      </a:r>
                      <a:r>
                        <a:rPr kumimoji="0" lang="en-US" sz="1800" b="0" i="0" u="none" strike="noStrike" cap="none" normalizeH="0" baseline="0" dirty="0">
                          <a:ln>
                            <a:noFill/>
                          </a:ln>
                          <a:solidFill>
                            <a:srgbClr val="333333"/>
                          </a:solidFill>
                          <a:effectLst/>
                          <a:latin typeface="Tamil-Aiswarya"/>
                          <a:ea typeface="+mn-ea"/>
                          <a:cs typeface="+mn-cs"/>
                        </a:rPr>
                        <a:t>]e]</a:t>
                      </a:r>
                      <a:r>
                        <a:rPr kumimoji="0" lang="en-US" sz="1800" b="0" i="0" u="none" strike="noStrike" cap="none" normalizeH="0" baseline="0" dirty="0" err="1">
                          <a:ln>
                            <a:noFill/>
                          </a:ln>
                          <a:solidFill>
                            <a:srgbClr val="333333"/>
                          </a:solidFill>
                          <a:effectLst/>
                          <a:latin typeface="Tamil-Aiswarya"/>
                          <a:ea typeface="+mn-ea"/>
                          <a:cs typeface="+mn-cs"/>
                        </a:rPr>
                        <a:t>jdh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2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a:solidFill>
                  <a:srgbClr val="004992"/>
                </a:solidFill>
              </a:rPr>
              <a:t>bgha;ahd epidt[fs;</a:t>
            </a:r>
            <a:endParaRPr lang="en-US" sz="3600" dirty="0">
              <a:solidFill>
                <a:srgbClr val="004992"/>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3103290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ehk; Vd; ,ij bra;fpnwhk; &gt;</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fspd</a:t>
            </a:r>
            <a:r>
              <a:rPr lang="en-US" sz="2400" dirty="0">
                <a:solidFill>
                  <a:srgbClr val="333333"/>
                </a:solidFill>
              </a:rPr>
              <a:t>]go</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cilath</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y;yhjth</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bgha;ahd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mjpfkhf</a:t>
            </a:r>
            <a:r>
              <a:rPr lang="en-US" sz="2400" dirty="0">
                <a:solidFill>
                  <a:srgbClr val="333333"/>
                </a:solidFill>
              </a:rPr>
              <a:t> </a:t>
            </a:r>
            <a:r>
              <a:rPr lang="en-US" sz="2400" dirty="0" err="1">
                <a:solidFill>
                  <a:srgbClr val="333333"/>
                </a:solidFill>
              </a:rPr>
              <a:t>ek;g</a:t>
            </a:r>
            <a:r>
              <a:rPr lang="en-US" sz="2400" dirty="0">
                <a:solidFill>
                  <a:srgbClr val="333333"/>
                </a:solidFill>
              </a:rPr>
              <a:t>[</a:t>
            </a:r>
            <a:r>
              <a:rPr lang="en-US" sz="2400" dirty="0" err="1">
                <a:solidFill>
                  <a:srgbClr val="333333"/>
                </a:solidFill>
              </a:rPr>
              <a:t>fpd;wdh</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34376995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ehk; Vd; ,ij bra;fpnwhk; &gt;</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fspd</a:t>
            </a:r>
            <a:r>
              <a:rPr lang="en-US" sz="2400" dirty="0">
                <a:solidFill>
                  <a:srgbClr val="333333"/>
                </a:solidFill>
              </a:rPr>
              <a:t>]go</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cilath</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y;yhjth</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bgha;ahd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mjpfkhf</a:t>
            </a:r>
            <a:r>
              <a:rPr lang="en-US" sz="2400" dirty="0">
                <a:solidFill>
                  <a:srgbClr val="333333"/>
                </a:solidFill>
              </a:rPr>
              <a:t> </a:t>
            </a:r>
            <a:r>
              <a:rPr lang="en-US" sz="2400" dirty="0" err="1">
                <a:solidFill>
                  <a:srgbClr val="333333"/>
                </a:solidFill>
              </a:rPr>
              <a:t>ek;g</a:t>
            </a:r>
            <a:r>
              <a:rPr lang="en-US" sz="2400" dirty="0">
                <a:solidFill>
                  <a:srgbClr val="333333"/>
                </a:solidFill>
              </a:rPr>
              <a:t>[</a:t>
            </a:r>
            <a:r>
              <a:rPr lang="en-US" sz="2400" dirty="0" err="1">
                <a:solidFill>
                  <a:srgbClr val="333333"/>
                </a:solidFill>
              </a:rPr>
              <a:t>fpd;wdh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mnjrkak</a:t>
            </a:r>
            <a:r>
              <a:rPr lang="en-US" sz="2400" dirty="0">
                <a:solidFill>
                  <a:srgbClr val="333333"/>
                </a:solidFill>
              </a:rPr>
              <a:t>; </a:t>
            </a:r>
            <a:r>
              <a:rPr lang="en-US" sz="2400" dirty="0" err="1">
                <a:solidFill>
                  <a:srgbClr val="333333"/>
                </a:solidFill>
              </a:rPr>
              <a:t>cz;ikahd</a:t>
            </a:r>
            <a:r>
              <a:rPr lang="en-US" sz="2400" dirty="0">
                <a:solidFill>
                  <a:srgbClr val="333333"/>
                </a:solidFill>
              </a:rPr>
              <a:t> </a:t>
            </a:r>
            <a:r>
              <a:rPr lang="en-US" sz="2400" dirty="0" err="1">
                <a:solidFill>
                  <a:srgbClr val="333333"/>
                </a:solidFill>
              </a:rPr>
              <a:t>epidt</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c.k</a:t>
            </a:r>
            <a:r>
              <a:rPr lang="en-US" sz="2400" dirty="0">
                <a:solidFill>
                  <a:srgbClr val="333333"/>
                </a:solidFill>
              </a:rPr>
              <a:t>;. </a:t>
            </a:r>
            <a:r>
              <a:rPr lang="en-US" sz="2400" dirty="0" err="1">
                <a:solidFill>
                  <a:srgbClr val="333333"/>
                </a:solidFill>
              </a:rPr>
              <a:t>cz;ikahf</a:t>
            </a:r>
            <a:r>
              <a:rPr lang="en-US" sz="2400" dirty="0">
                <a:solidFill>
                  <a:srgbClr val="333333"/>
                </a:solidFill>
              </a:rPr>
              <a:t> </a:t>
            </a:r>
            <a:r>
              <a:rPr lang="en-US" sz="2400" dirty="0" err="1">
                <a:solidFill>
                  <a:srgbClr val="333333"/>
                </a:solidFill>
              </a:rPr>
              <a:t>ele;jit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kPJs;s</a:t>
            </a:r>
            <a:r>
              <a:rPr lang="en-US" sz="2400" dirty="0">
                <a:solidFill>
                  <a:srgbClr val="333333"/>
                </a:solidFill>
              </a:rPr>
              <a:t> </a:t>
            </a:r>
            <a:r>
              <a:rPr lang="en-US" sz="2400" dirty="0" err="1">
                <a:solidFill>
                  <a:srgbClr val="333333"/>
                </a:solidFill>
              </a:rPr>
              <a:t>ek;gpf;if</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kdnehapd</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FiwfpwJ</a:t>
            </a:r>
            <a:r>
              <a:rPr lang="en-US" sz="2400">
                <a:solidFill>
                  <a:srgbClr val="333333"/>
                </a:solidFill>
              </a:rPr>
              <a:t>. </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2357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ehk; Vd; ,ij bra;fpnwhk; &gt;</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fspd</a:t>
            </a:r>
            <a:r>
              <a:rPr lang="en-US" sz="2400" dirty="0">
                <a:solidFill>
                  <a:srgbClr val="333333"/>
                </a:solidFill>
              </a:rPr>
              <a:t>]go</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cilath</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y;yhjth</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bgha;ahd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mjpfkhf</a:t>
            </a:r>
            <a:r>
              <a:rPr lang="en-US" sz="2400" dirty="0">
                <a:solidFill>
                  <a:srgbClr val="333333"/>
                </a:solidFill>
              </a:rPr>
              <a:t> </a:t>
            </a:r>
            <a:r>
              <a:rPr lang="en-US" sz="2400" dirty="0" err="1">
                <a:solidFill>
                  <a:srgbClr val="333333"/>
                </a:solidFill>
              </a:rPr>
              <a:t>ek;g</a:t>
            </a:r>
            <a:r>
              <a:rPr lang="en-US" sz="2400" dirty="0">
                <a:solidFill>
                  <a:srgbClr val="333333"/>
                </a:solidFill>
              </a:rPr>
              <a:t>[</a:t>
            </a:r>
            <a:r>
              <a:rPr lang="en-US" sz="2400" dirty="0" err="1">
                <a:solidFill>
                  <a:srgbClr val="333333"/>
                </a:solidFill>
              </a:rPr>
              <a:t>fpd;wdh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mnjrkak</a:t>
            </a:r>
            <a:r>
              <a:rPr lang="en-US" sz="2400" dirty="0">
                <a:solidFill>
                  <a:srgbClr val="333333"/>
                </a:solidFill>
              </a:rPr>
              <a:t>; </a:t>
            </a:r>
            <a:r>
              <a:rPr lang="en-US" sz="2400" dirty="0" err="1">
                <a:solidFill>
                  <a:srgbClr val="333333"/>
                </a:solidFill>
              </a:rPr>
              <a:t>cz;ikahd</a:t>
            </a:r>
            <a:r>
              <a:rPr lang="en-US" sz="2400" dirty="0">
                <a:solidFill>
                  <a:srgbClr val="333333"/>
                </a:solidFill>
              </a:rPr>
              <a:t> </a:t>
            </a:r>
            <a:r>
              <a:rPr lang="en-US" sz="2400" dirty="0" err="1">
                <a:solidFill>
                  <a:srgbClr val="333333"/>
                </a:solidFill>
              </a:rPr>
              <a:t>epidt</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c.k</a:t>
            </a:r>
            <a:r>
              <a:rPr lang="en-US" sz="2400" dirty="0">
                <a:solidFill>
                  <a:srgbClr val="333333"/>
                </a:solidFill>
              </a:rPr>
              <a:t>;. </a:t>
            </a:r>
            <a:r>
              <a:rPr lang="en-US" sz="2400" dirty="0" err="1">
                <a:solidFill>
                  <a:srgbClr val="333333"/>
                </a:solidFill>
              </a:rPr>
              <a:t>cz;ikahf</a:t>
            </a:r>
            <a:r>
              <a:rPr lang="en-US" sz="2400" dirty="0">
                <a:solidFill>
                  <a:srgbClr val="333333"/>
                </a:solidFill>
              </a:rPr>
              <a:t> </a:t>
            </a:r>
            <a:r>
              <a:rPr lang="en-US" sz="2400" dirty="0" err="1">
                <a:solidFill>
                  <a:srgbClr val="333333"/>
                </a:solidFill>
              </a:rPr>
              <a:t>ele;jit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kPJs;s</a:t>
            </a:r>
            <a:r>
              <a:rPr lang="en-US" sz="2400" dirty="0">
                <a:solidFill>
                  <a:srgbClr val="333333"/>
                </a:solidFill>
              </a:rPr>
              <a:t> </a:t>
            </a:r>
            <a:r>
              <a:rPr lang="en-US" sz="2400" dirty="0" err="1">
                <a:solidFill>
                  <a:srgbClr val="333333"/>
                </a:solidFill>
              </a:rPr>
              <a:t>ek;gpf;if</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kdnehapd</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FiwfpwJ</a:t>
            </a:r>
            <a:r>
              <a:rPr lang="en-US" sz="2400" dirty="0">
                <a:solidFill>
                  <a:srgbClr val="333333"/>
                </a:solidFill>
              </a:rPr>
              <a:t>. </a:t>
            </a:r>
          </a:p>
          <a:p>
            <a:pPr marL="342900" lvl="0" indent="-342900" defTabSz="914400">
              <a:buClr>
                <a:srgbClr val="333333"/>
              </a:buClr>
              <a:buFont typeface="WingDings"/>
              <a:buChar char=""/>
            </a:pPr>
            <a:r>
              <a:rPr lang="en-US" sz="2400" dirty="0">
                <a:solidFill>
                  <a:srgbClr val="333333"/>
                </a:solidFill>
              </a:rPr>
              <a:t>,</a:t>
            </a:r>
            <a:r>
              <a:rPr lang="en-US" sz="2400" dirty="0" err="1">
                <a:solidFill>
                  <a:srgbClr val="333333"/>
                </a:solidFill>
              </a:rPr>
              <a:t>jdhy</a:t>
            </a:r>
            <a:r>
              <a:rPr lang="en-US" sz="2400" dirty="0">
                <a:solidFill>
                  <a:srgbClr val="333333"/>
                </a:solidFill>
              </a:rPr>
              <a:t>; </a:t>
            </a:r>
            <a:r>
              <a:rPr lang="en-US" sz="2400" dirty="0" err="1">
                <a:solidFill>
                  <a:srgbClr val="333333"/>
                </a:solidFill>
              </a:rPr>
              <a:t>jtwhd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Ue;J</a:t>
            </a:r>
            <a:r>
              <a:rPr lang="en-US" sz="2400" dirty="0">
                <a:solidFill>
                  <a:srgbClr val="333333"/>
                </a:solidFill>
              </a:rPr>
              <a:t> </a:t>
            </a:r>
            <a:r>
              <a:rPr lang="en-US" sz="2400" dirty="0" err="1">
                <a:solidFill>
                  <a:srgbClr val="333333"/>
                </a:solidFill>
              </a:rPr>
              <a:t>rhpahd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tpj;jpahrg</a:t>
            </a:r>
            <a:r>
              <a:rPr lang="en-US" sz="2400" dirty="0">
                <a:solidFill>
                  <a:srgbClr val="333333"/>
                </a:solidFill>
              </a:rPr>
              <a:t>]</a:t>
            </a:r>
            <a:r>
              <a:rPr lang="en-US" sz="2400" dirty="0" err="1">
                <a:solidFill>
                  <a:srgbClr val="333333"/>
                </a:solidFill>
              </a:rPr>
              <a:t>gLj;JtJ</a:t>
            </a:r>
            <a:r>
              <a:rPr lang="en-US" sz="2400" dirty="0">
                <a:solidFill>
                  <a:srgbClr val="333333"/>
                </a:solidFill>
              </a:rPr>
              <a:t> </a:t>
            </a:r>
            <a:r>
              <a:rPr lang="en-US" sz="2400" dirty="0" err="1">
                <a:solidFill>
                  <a:srgbClr val="333333"/>
                </a:solidFill>
              </a:rPr>
              <a:t>fodkhdJ</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Mnuhf;fpakhd</a:t>
            </a:r>
            <a:r>
              <a:rPr lang="en-US" sz="2400" dirty="0">
                <a:solidFill>
                  <a:srgbClr val="333333"/>
                </a:solidFill>
                <a:latin typeface="Calibri Light"/>
                <a:cs typeface="Times New Roman" panose="02020603050405020304" pitchFamily="18" charset="0"/>
              </a:rPr>
              <a:t>,</a:t>
            </a:r>
            <a:r>
              <a:rPr lang="en-US" sz="2400" dirty="0">
                <a:solidFill>
                  <a:srgbClr val="333333"/>
                </a:solidFill>
              </a:rPr>
              <a:t> </a:t>
            </a:r>
            <a:r>
              <a:rPr lang="en-US" sz="2400" dirty="0" err="1">
                <a:solidFill>
                  <a:srgbClr val="333333"/>
                </a:solidFill>
              </a:rPr>
              <a:t>vjhh</a:t>
            </a:r>
            <a:r>
              <a:rPr lang="en-US" sz="2400" dirty="0">
                <a:solidFill>
                  <a:srgbClr val="333333"/>
                </a:solidFill>
              </a:rPr>
              <a:t>]</a:t>
            </a:r>
            <a:r>
              <a:rPr lang="en-US" sz="2400" dirty="0" err="1">
                <a:solidFill>
                  <a:srgbClr val="333333"/>
                </a:solidFill>
              </a:rPr>
              <a:t>j;jkhd</a:t>
            </a:r>
            <a:r>
              <a:rPr lang="en-US" sz="2400" dirty="0">
                <a:solidFill>
                  <a:srgbClr val="333333"/>
                </a:solidFill>
              </a:rPr>
              <a:t> </a:t>
            </a:r>
            <a:r>
              <a:rPr lang="en-US" sz="2400" dirty="0" err="1">
                <a:solidFill>
                  <a:srgbClr val="333333"/>
                </a:solidFill>
              </a:rPr>
              <a:t>NH;epiyia</a:t>
            </a:r>
            <a:r>
              <a:rPr lang="en-US" sz="2400" dirty="0">
                <a:solidFill>
                  <a:srgbClr val="333333"/>
                </a:solidFill>
              </a:rPr>
              <a:t> </a:t>
            </a:r>
            <a:r>
              <a:rPr lang="en-US" sz="2400" dirty="0" err="1">
                <a:solidFill>
                  <a:srgbClr val="333333"/>
                </a:solidFill>
              </a:rPr>
              <a:t>re;jpg;gij</a:t>
            </a:r>
            <a:r>
              <a:rPr lang="en-US" sz="2400" dirty="0">
                <a:solidFill>
                  <a:srgbClr val="333333"/>
                </a:solidFill>
              </a:rPr>
              <a:t> </a:t>
            </a:r>
            <a:r>
              <a:rPr lang="en-US" sz="2400" dirty="0" err="1">
                <a:solidFill>
                  <a:srgbClr val="333333"/>
                </a:solidFill>
              </a:rPr>
              <a:t>jLf;fpwJ</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37357742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8954" y="6031468"/>
            <a:ext cx="11376000" cy="369332"/>
          </a:xfrm>
          <a:prstGeom prst="rect">
            <a:avLst/>
          </a:prstGeom>
        </p:spPr>
        <p:txBody>
          <a:bodyPr vert="horz" wrap="square" lIns="0" tIns="0" rIns="0" bIns="0" rtlCol="0">
            <a:noAutofit/>
          </a:bodyPr>
          <a:lstStyle/>
          <a:p>
            <a:pPr marL="12700" algn="ctr">
              <a:lnSpc>
                <a:spcPct val="100000"/>
              </a:lnSpc>
            </a:pPr>
            <a:r>
              <a:rPr lang="en-US" sz="2400" dirty="0" err="1">
                <a:solidFill>
                  <a:srgbClr val="004992"/>
                </a:solidFill>
                <a:latin typeface="Tamil-Aiswarya"/>
              </a:rPr>
              <a:t>ahnuDk</a:t>
            </a:r>
            <a:r>
              <a:rPr lang="en-US" sz="2400" dirty="0">
                <a:solidFill>
                  <a:srgbClr val="004992"/>
                </a:solidFill>
                <a:latin typeface="Tamil-Aiswarya"/>
              </a:rPr>
              <a:t>; c';;</a:t>
            </a:r>
            <a:r>
              <a:rPr lang="en-US" sz="2400" dirty="0" err="1">
                <a:solidFill>
                  <a:srgbClr val="004992"/>
                </a:solidFill>
                <a:latin typeface="Tamil-Aiswarya"/>
              </a:rPr>
              <a:t>fspd</a:t>
            </a:r>
            <a:r>
              <a:rPr lang="en-US" sz="2400" dirty="0">
                <a:solidFill>
                  <a:srgbClr val="004992"/>
                </a:solidFill>
                <a:latin typeface="Tamil-Aiswarya"/>
              </a:rPr>
              <a:t>; </a:t>
            </a:r>
            <a:r>
              <a:rPr lang="en-US" sz="2400" dirty="0" err="1">
                <a:solidFill>
                  <a:srgbClr val="004992"/>
                </a:solidFill>
                <a:latin typeface="Tamil-Aiswarya"/>
              </a:rPr>
              <a:t>brhe;j</a:t>
            </a:r>
            <a:r>
              <a:rPr lang="en-US" sz="2400" dirty="0">
                <a:solidFill>
                  <a:srgbClr val="004992"/>
                </a:solidFill>
                <a:latin typeface="Tamil-Aiswarya"/>
              </a:rPr>
              <a:t> </a:t>
            </a:r>
            <a:r>
              <a:rPr lang="en-US" sz="2400" dirty="0" err="1">
                <a:solidFill>
                  <a:srgbClr val="004992"/>
                </a:solidFill>
                <a:latin typeface="Tamil-Aiswarya"/>
              </a:rPr>
              <a:t>mDgtj;ij</a:t>
            </a:r>
            <a:r>
              <a:rPr lang="en-US" sz="2400" dirty="0">
                <a:solidFill>
                  <a:srgbClr val="004992"/>
                </a:solidFill>
                <a:latin typeface="Tamil-Aiswarya"/>
              </a:rPr>
              <a:t> </a:t>
            </a:r>
            <a:r>
              <a:rPr lang="en-US" sz="2400" err="1">
                <a:solidFill>
                  <a:srgbClr val="004992"/>
                </a:solidFill>
                <a:latin typeface="Tamil-Aiswarya"/>
              </a:rPr>
              <a:t>gfph</a:t>
            </a:r>
            <a:r>
              <a:rPr lang="en-US" sz="2400">
                <a:solidFill>
                  <a:srgbClr val="004992"/>
                </a:solidFill>
                <a:latin typeface="Tamil-Aiswarya"/>
              </a:rPr>
              <a:t>]e]J bfhs;sKoa[kh</a:t>
            </a:r>
            <a:r>
              <a:rPr lang="en-US" sz="2400" spc="-5">
                <a:solidFill>
                  <a:srgbClr val="004992"/>
                </a:solidFill>
                <a:latin typeface="Tamil-Aiswarya"/>
                <a:cs typeface="Verdana"/>
              </a:rPr>
              <a:t>&gt;</a:t>
            </a:r>
            <a:endParaRPr sz="2400" dirty="0">
              <a:solidFill>
                <a:srgbClr val="004992"/>
              </a:solidFill>
              <a:latin typeface="Tamil-Aiswarya"/>
              <a:cs typeface="Verdana"/>
            </a:endParaRPr>
          </a:p>
        </p:txBody>
      </p:sp>
      <p:graphicFrame>
        <p:nvGraphicFramePr>
          <p:cNvPr id="5" name="Table 4"/>
          <p:cNvGraphicFramePr>
            <a:graphicFrameLocks noGrp="1"/>
          </p:cNvGraphicFramePr>
          <p:nvPr>
            <p:extLst>
              <p:ext uri="{D42A27DB-BD31-4B8C-83A1-F6EECF244321}">
                <p14:modId xmlns:p14="http://schemas.microsoft.com/office/powerpoint/2010/main" val="1830468925"/>
              </p:ext>
            </p:extLst>
          </p:nvPr>
        </p:nvGraphicFramePr>
        <p:xfrm>
          <a:off x="408954" y="2203704"/>
          <a:ext cx="11376000" cy="3566160"/>
        </p:xfrm>
        <a:graphic>
          <a:graphicData uri="http://schemas.openxmlformats.org/drawingml/2006/table">
            <a:tbl>
              <a:tblPr firstRow="1" bandRow="1">
                <a:tableStyleId>{21E4AEA4-8DFA-4A89-87EB-49C32662AFE0}</a:tableStyleId>
              </a:tblPr>
              <a:tblGrid>
                <a:gridCol w="2793033">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515396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Tamil-Aiswarya"/>
                          <a:ea typeface="+mn-ea"/>
                          <a:cs typeface="+mn-cs"/>
                        </a:rPr>
                        <a:t>	epfH;t[ </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Tamil-Aiswarya"/>
                          <a:ea typeface="+mn-ea"/>
                          <a:cs typeface="+mn-cs"/>
                        </a:rPr>
                        <a:t>jtwhd epidt[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Tamil-Aiswarya"/>
                          <a:ea typeface="+mn-ea"/>
                          <a:cs typeface="+mn-cs"/>
                        </a:rPr>
                        <a:t>cz;ikahd NH;epiy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Tamil-Aiswarya"/>
                          <a:ea typeface="+mn-ea"/>
                          <a:cs typeface="+mn-cs"/>
                        </a:rPr>
                        <a:t>jha[ld; tpthjk; bra;tJ.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a:ln>
                            <a:noFill/>
                          </a:ln>
                          <a:solidFill>
                            <a:srgbClr val="333333"/>
                          </a:solidFill>
                          <a:effectLst/>
                          <a:latin typeface="Calibri Light"/>
                          <a:ea typeface="+mn-ea"/>
                          <a:cs typeface="+mn-cs"/>
                        </a:rPr>
                        <a:t>“</a:t>
                      </a:r>
                      <a:r>
                        <a:rPr kumimoji="0" lang="en-US" sz="2400" b="0" i="0" u="none" strike="noStrike" cap="none" normalizeH="0" baseline="0">
                          <a:ln>
                            <a:noFill/>
                          </a:ln>
                          <a:solidFill>
                            <a:srgbClr val="333333"/>
                          </a:solidFill>
                          <a:effectLst/>
                          <a:latin typeface="Tamil-Aiswarya"/>
                          <a:ea typeface="+mn-ea"/>
                          <a:cs typeface="+mn-cs"/>
                        </a:rPr>
                        <a:t>eP ,dpnky; vdJ kfs; ,y;iy.</a:t>
                      </a:r>
                      <a:r>
                        <a:rPr kumimoji="0" lang="en-US" sz="2400" b="0" i="0" u="none" strike="noStrike" cap="none" normalizeH="0" baseline="0">
                          <a:ln>
                            <a:noFill/>
                          </a:ln>
                          <a:solidFill>
                            <a:srgbClr val="333333"/>
                          </a:solidFill>
                          <a:effectLst/>
                          <a:latin typeface="Calibri Light"/>
                          <a:ea typeface="+mn-ea"/>
                          <a:cs typeface="+mn-cs"/>
                        </a:rPr>
                        <a:t>”</a:t>
                      </a:r>
                      <a:r>
                        <a:rPr kumimoji="0" lang="en-US" sz="2400" b="0" i="0" u="none" strike="noStrike" cap="none" normalizeH="0" baseline="0">
                          <a:ln>
                            <a:noFill/>
                          </a:ln>
                          <a:solidFill>
                            <a:srgbClr val="333333"/>
                          </a:solidFill>
                          <a:effectLst/>
                          <a:latin typeface="Tamil-Aiswarya"/>
                          <a:ea typeface="+mn-ea"/>
                          <a:cs typeface="+mn-cs"/>
                        </a:rPr>
                        <a:t> vd;W Twpaij epidt[ Th]tJ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Calibri Light"/>
                          <a:ea typeface="+mn-ea"/>
                          <a:cs typeface="+mn-cs"/>
                        </a:rPr>
                        <a:t>“</a:t>
                      </a:r>
                      <a:r>
                        <a:rPr kumimoji="0" lang="en-US" sz="2400" b="0" i="0" u="none" strike="noStrike" cap="none" normalizeH="0" baseline="0">
                          <a:ln>
                            <a:noFill/>
                          </a:ln>
                          <a:solidFill>
                            <a:srgbClr val="333333"/>
                          </a:solidFill>
                          <a:effectLst/>
                          <a:latin typeface="Tamil-Aiswarya"/>
                          <a:ea typeface="+mn-ea"/>
                          <a:cs typeface="+mn-cs"/>
                        </a:rPr>
                        <a:t>eP ,g]goj]jhd; vd;W vdf;Fj; bjhpahJ</a:t>
                      </a:r>
                      <a:r>
                        <a:rPr kumimoji="0" lang="en-US" sz="2400" b="0" i="0" u="none" strike="noStrike" cap="none" normalizeH="0" baseline="0">
                          <a:ln>
                            <a:noFill/>
                          </a:ln>
                          <a:solidFill>
                            <a:srgbClr val="333333"/>
                          </a:solidFill>
                          <a:effectLst/>
                          <a:latin typeface="Calibri Light"/>
                          <a:ea typeface="+mn-ea"/>
                          <a:cs typeface="+mn-cs"/>
                        </a:rPr>
                        <a:t>”-</a:t>
                      </a:r>
                      <a:r>
                        <a:rPr kumimoji="0" lang="en-US" sz="2400" b="0" i="0" u="none" strike="noStrike" cap="none" normalizeH="0" baseline="0">
                          <a:ln>
                            <a:noFill/>
                          </a:ln>
                          <a:solidFill>
                            <a:srgbClr val="333333"/>
                          </a:solidFill>
                          <a:effectLst/>
                          <a:latin typeface="Tamil-Aiswarya"/>
                          <a:ea typeface="+mn-ea"/>
                          <a:cs typeface="+mn-cs"/>
                        </a:rPr>
                        <a:t> fhyg]nghf;fpy; mk;kh Twpa rhpahd thh]j;ijia epidt[ Tw KoahJ.</a:t>
                      </a:r>
                      <a:endParaRPr kumimoji="0" lang="pt-BR"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Tamil-Aiswarya"/>
                          <a:ea typeface="+mn-ea"/>
                          <a:cs typeface="+mn-cs"/>
                        </a:rPr>
                        <a:t>FGrpfpr]irf] Tl]lk.;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Tamil-Aiswarya"/>
                          <a:ea typeface="+mn-ea"/>
                          <a:cs typeface="+mn-cs"/>
                        </a:rPr>
                        <a:t>vd;Dila</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gpur;rid</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gw;wp</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ahUk</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ftiyg</a:t>
                      </a:r>
                      <a:r>
                        <a:rPr kumimoji="0" lang="en-US" sz="2400" b="0" i="0" u="none" strike="noStrike" cap="none" normalizeH="0" baseline="0" dirty="0">
                          <a:ln>
                            <a:noFill/>
                          </a:ln>
                          <a:solidFill>
                            <a:srgbClr val="333333"/>
                          </a:solidFill>
                          <a:effectLst/>
                          <a:latin typeface="Tamil-Aiswarya"/>
                          <a:ea typeface="+mn-ea"/>
                          <a:cs typeface="+mn-cs"/>
                        </a:rPr>
                        <a:t>]</a:t>
                      </a:r>
                      <a:r>
                        <a:rPr kumimoji="0" lang="en-US" sz="2400" b="0" i="0" u="none" strike="noStrike" cap="none" normalizeH="0" baseline="0" dirty="0" err="1">
                          <a:ln>
                            <a:noFill/>
                          </a:ln>
                          <a:solidFill>
                            <a:srgbClr val="333333"/>
                          </a:solidFill>
                          <a:effectLst/>
                          <a:latin typeface="Tamil-Aiswarya"/>
                          <a:ea typeface="+mn-ea"/>
                          <a:cs typeface="+mn-cs"/>
                        </a:rPr>
                        <a:t>gLtjpy;iy</a:t>
                      </a:r>
                      <a:r>
                        <a:rPr kumimoji="0" lang="en-US" sz="2400" b="0" i="0" u="none" strike="noStrike" cap="none" normalizeH="0" baseline="0" dirty="0">
                          <a:ln>
                            <a:noFill/>
                          </a:ln>
                          <a:solidFill>
                            <a:srgbClr val="333333"/>
                          </a:solidFill>
                          <a:effectLst/>
                          <a:latin typeface="Tamil-Aiswarya"/>
                          <a:ea typeface="+mn-ea"/>
                          <a:cs typeface="+mn-cs"/>
                        </a:rPr>
                        <a:t>.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Tamil-Aiswarya"/>
                          <a:ea typeface="+mn-ea"/>
                          <a:cs typeface="+mn-cs"/>
                        </a:rPr>
                        <a:t>kw;w</a:t>
                      </a:r>
                      <a:r>
                        <a:rPr kumimoji="0" lang="en-US" sz="2400" b="0" i="0" u="none" strike="noStrike" cap="none" normalizeH="0" baseline="0" dirty="0">
                          <a:ln>
                            <a:noFill/>
                          </a:ln>
                          <a:solidFill>
                            <a:srgbClr val="333333"/>
                          </a:solidFill>
                          <a:effectLst/>
                          <a:latin typeface="Tamil-Aiswarya"/>
                          <a:ea typeface="+mn-ea"/>
                          <a:cs typeface="+mn-cs"/>
                        </a:rPr>
                        <a:t> g';</a:t>
                      </a:r>
                      <a:r>
                        <a:rPr kumimoji="0" lang="en-US" sz="2400" b="0" i="0" u="none" strike="noStrike" cap="none" normalizeH="0" baseline="0" dirty="0" err="1">
                          <a:ln>
                            <a:noFill/>
                          </a:ln>
                          <a:solidFill>
                            <a:srgbClr val="333333"/>
                          </a:solidFill>
                          <a:effectLst/>
                          <a:latin typeface="Tamil-Aiswarya"/>
                          <a:ea typeface="+mn-ea"/>
                          <a:cs typeface="+mn-cs"/>
                        </a:rPr>
                        <a:t>nfw;ghsh</a:t>
                      </a:r>
                      <a:r>
                        <a:rPr kumimoji="0" lang="en-US" sz="2400" b="0" i="0" u="none" strike="noStrike" cap="none" normalizeH="0" baseline="0" dirty="0">
                          <a:ln>
                            <a:noFill/>
                          </a:ln>
                          <a:solidFill>
                            <a:srgbClr val="333333"/>
                          </a:solidFill>
                          <a:effectLst/>
                          <a:latin typeface="Tamil-Aiswarya"/>
                          <a:ea typeface="+mn-ea"/>
                          <a:cs typeface="+mn-cs"/>
                        </a:rPr>
                        <a:t>]fs] </a:t>
                      </a:r>
                      <a:r>
                        <a:rPr kumimoji="0" lang="en-US" sz="2400" b="0" i="0" u="none" strike="noStrike" cap="none" normalizeH="0" baseline="0" dirty="0" err="1">
                          <a:ln>
                            <a:noFill/>
                          </a:ln>
                          <a:solidFill>
                            <a:srgbClr val="333333"/>
                          </a:solidFill>
                          <a:effectLst/>
                          <a:latin typeface="Tamil-Aiswarya"/>
                          <a:ea typeface="+mn-ea"/>
                          <a:cs typeface="+mn-cs"/>
                        </a:rPr>
                        <a:t>me;j</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NH;epiyapy</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MWjy</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TwKaw;rp</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bra;jdh</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Mdhy</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gpd;g</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mJ</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kwf;fg</a:t>
                      </a:r>
                      <a:r>
                        <a:rPr kumimoji="0" lang="en-US" sz="2400" b="0" i="0" u="none" strike="noStrike" cap="none" normalizeH="0" baseline="0" dirty="0">
                          <a:ln>
                            <a:noFill/>
                          </a:ln>
                          <a:solidFill>
                            <a:srgbClr val="333333"/>
                          </a:solidFill>
                          <a:effectLst/>
                          <a:latin typeface="Tamil-Aiswarya"/>
                          <a:ea typeface="+mn-ea"/>
                          <a:cs typeface="+mn-cs"/>
                        </a:rPr>
                        <a:t>]</a:t>
                      </a:r>
                      <a:r>
                        <a:rPr kumimoji="0" lang="en-US" sz="2400" b="0" i="0" u="none" strike="noStrike" cap="none" normalizeH="0" baseline="0" dirty="0" err="1">
                          <a:ln>
                            <a:noFill/>
                          </a:ln>
                          <a:solidFill>
                            <a:srgbClr val="333333"/>
                          </a:solidFill>
                          <a:effectLst/>
                          <a:latin typeface="Tamil-Aiswarya"/>
                          <a:ea typeface="+mn-ea"/>
                          <a:cs typeface="+mn-cs"/>
                        </a:rPr>
                        <a:t>gl;lJ</a:t>
                      </a:r>
                      <a:r>
                        <a:rPr kumimoji="0" lang="en-US" sz="2400" b="0" i="0" u="none" strike="noStrike" cap="none" normalizeH="0" baseline="0" dirty="0">
                          <a:ln>
                            <a:noFill/>
                          </a:ln>
                          <a:solidFill>
                            <a:srgbClr val="333333"/>
                          </a:solidFill>
                          <a:effectLst/>
                          <a:latin typeface="Tamil-Aiswarya"/>
                          <a:ea typeface="+mn-ea"/>
                          <a:cs typeface="+mn-cs"/>
                        </a:rPr>
                        <a:t>.</a:t>
                      </a:r>
                      <a:endParaRPr kumimoji="0" lang="pt-BR"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8" name="Title 7"/>
          <p:cNvSpPr>
            <a:spLocks noGrp="1"/>
          </p:cNvSpPr>
          <p:nvPr>
            <p:ph type="title"/>
          </p:nvPr>
        </p:nvSpPr>
        <p:spPr/>
        <p:txBody>
          <a:bodyPr/>
          <a:lstStyle/>
          <a:p>
            <a:r>
              <a:rPr lang="en-US" sz="3600">
                <a:solidFill>
                  <a:srgbClr val="004992"/>
                </a:solidFill>
              </a:rPr>
              <a:t>kd nehapd; nghJ epidthw]wy; jtWfs; vt;thW jtwhd fzpg]g[f]F tHptFf]fpwJ- cjhuz';fs;</a:t>
            </a:r>
            <a:endParaRPr lang="en-US" sz="3600" dirty="0">
              <a:solidFill>
                <a:srgbClr val="004992"/>
              </a:solidFill>
            </a:endParaRPr>
          </a:p>
        </p:txBody>
      </p:sp>
      <p:sp>
        <p:nvSpPr>
          <p:cNvPr id="9" name="Footer Placeholder 8"/>
          <p:cNvSpPr>
            <a:spLocks noGrp="1"/>
          </p:cNvSpPr>
          <p:nvPr>
            <p:ph type="ftr" sz="quarter" idx="11"/>
          </p:nvPr>
        </p:nvSpPr>
        <p:spPr/>
        <p:txBody>
          <a:bodyPr/>
          <a:lstStyle/>
          <a:p>
            <a:r>
              <a:rPr lang="de-DE"/>
              <a:t>kl]lhfhf]dpot] gapw]r]rp 5 – epidthw]wy;</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pPr>
            <a:r>
              <a:rPr lang="en-US" sz="2400">
                <a:solidFill>
                  <a:srgbClr val="333333"/>
                </a:solidFill>
              </a:rPr>
              <a:t>kPz;Lk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fhl;rpfs</a:t>
            </a:r>
            <a:r>
              <a:rPr lang="en-US" sz="2400" dirty="0">
                <a:solidFill>
                  <a:srgbClr val="333333"/>
                </a:solidFill>
              </a:rPr>
              <a:t>; </a:t>
            </a:r>
            <a:r>
              <a:rPr lang="en-US" sz="2400" err="1">
                <a:solidFill>
                  <a:srgbClr val="333333"/>
                </a:solidFill>
              </a:rPr>
              <a:t>fhz;gpf</a:t>
            </a:r>
            <a:r>
              <a:rPr lang="en-US" sz="2400">
                <a:solidFill>
                  <a:srgbClr val="333333"/>
                </a:solidFill>
              </a:rPr>
              <a:t>]</a:t>
            </a:r>
            <a:r>
              <a:rPr lang="en-US" sz="2400" err="1">
                <a:solidFill>
                  <a:srgbClr val="333333"/>
                </a:solidFill>
              </a:rPr>
              <a:t>fg</a:t>
            </a:r>
            <a:r>
              <a:rPr lang="en-US" sz="2400">
                <a:solidFill>
                  <a:srgbClr val="333333"/>
                </a:solidFill>
              </a:rPr>
              <a:t>]</a:t>
            </a:r>
            <a:r>
              <a:rPr lang="en-US" sz="2400" err="1">
                <a:solidFill>
                  <a:srgbClr val="333333"/>
                </a:solidFill>
              </a:rPr>
              <a:t>gLk</a:t>
            </a:r>
            <a:r>
              <a:rPr lang="en-US" sz="2400">
                <a:solidFill>
                  <a:srgbClr val="004992"/>
                </a:solidFill>
              </a:rPr>
              <a:t>;.</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15895284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pPr>
            <a:r>
              <a:rPr lang="en-US" sz="2400">
                <a:solidFill>
                  <a:srgbClr val="333333"/>
                </a:solidFill>
              </a:rPr>
              <a:t>kPz;Lk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fhl;rpfs</a:t>
            </a:r>
            <a:r>
              <a:rPr lang="en-US" sz="2400" dirty="0">
                <a:solidFill>
                  <a:srgbClr val="333333"/>
                </a:solidFill>
              </a:rPr>
              <a:t>; </a:t>
            </a:r>
            <a:r>
              <a:rPr lang="en-US" sz="2400" dirty="0" err="1">
                <a:solidFill>
                  <a:srgbClr val="333333"/>
                </a:solidFill>
              </a:rPr>
              <a:t>fhz;gpf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004992"/>
                </a:solidFill>
              </a:rPr>
              <a:t>;.</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vJ</a:t>
            </a:r>
            <a:r>
              <a:rPr lang="en-US" sz="2400" dirty="0">
                <a:solidFill>
                  <a:srgbClr val="333333"/>
                </a:solidFill>
              </a:rPr>
              <a:t> </a:t>
            </a:r>
            <a:r>
              <a:rPr lang="en-US" sz="2400" dirty="0" err="1">
                <a:solidFill>
                  <a:srgbClr val="333333"/>
                </a:solidFill>
              </a:rPr>
              <a:t>tpLgl;lJ</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fz;Lgpof;f</a:t>
            </a:r>
            <a:r>
              <a:rPr lang="en-US" sz="2400" dirty="0">
                <a:solidFill>
                  <a:srgbClr val="333333"/>
                </a:solidFill>
              </a:rPr>
              <a:t> </a:t>
            </a:r>
            <a:r>
              <a:rPr lang="en-US" sz="2400" dirty="0" err="1">
                <a:solidFill>
                  <a:srgbClr val="333333"/>
                </a:solidFill>
              </a:rPr>
              <a:t>Kaw;rpf;ft</a:t>
            </a:r>
            <a:r>
              <a:rPr lang="en-US" sz="2400" dirty="0">
                <a:solidFill>
                  <a:srgbClr val="333333"/>
                </a:solidFill>
              </a:rPr>
              <a:t>[k;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tpLgl;litfs</a:t>
            </a:r>
            <a:r>
              <a:rPr lang="en-US" sz="2400" dirty="0">
                <a:solidFill>
                  <a:srgbClr val="333333"/>
                </a:solidFill>
              </a:rPr>
              <a:t>; </a:t>
            </a:r>
            <a:r>
              <a:rPr lang="en-US" sz="2400" dirty="0" err="1">
                <a:solidFill>
                  <a:srgbClr val="333333"/>
                </a:solidFill>
              </a:rPr>
              <a:t>ePy</a:t>
            </a:r>
            <a:r>
              <a:rPr lang="en-US" sz="2400" dirty="0">
                <a:solidFill>
                  <a:srgbClr val="333333"/>
                </a:solidFill>
              </a:rPr>
              <a:t> </a:t>
            </a:r>
            <a:r>
              <a:rPr lang="en-US" sz="2400" dirty="0" err="1">
                <a:solidFill>
                  <a:srgbClr val="333333"/>
                </a:solidFill>
              </a:rPr>
              <a:t>tz;zj;jpy</a:t>
            </a:r>
            <a:r>
              <a:rPr lang="en-US" sz="2400" dirty="0">
                <a:solidFill>
                  <a:srgbClr val="333333"/>
                </a:solidFill>
              </a:rPr>
              <a:t>; </a:t>
            </a:r>
            <a:r>
              <a:rPr lang="en-US" sz="2400" dirty="0" err="1">
                <a:solidFill>
                  <a:srgbClr val="333333"/>
                </a:solidFill>
              </a:rPr>
              <a:t>gpd;g</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11190673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bgl</a:t>
            </a:r>
            <a:r>
              <a:rPr lang="en-US" sz="2400" dirty="0">
                <a:solidFill>
                  <a:srgbClr val="333333"/>
                </a:solidFill>
                <a:cs typeface="Times New Roman" pitchFamily="18" charset="0"/>
              </a:rPr>
              <a:t>]of]fil </a:t>
            </a:r>
            <a:r>
              <a:rPr lang="en-US" sz="2400" dirty="0" err="1">
                <a:solidFill>
                  <a:srgbClr val="333333"/>
                </a:solidFill>
                <a:cs typeface="Times New Roman" pitchFamily="18" charset="0"/>
              </a:rPr>
              <a:t>milahsk</a:t>
            </a:r>
            <a:r>
              <a:rPr lang="en-US" sz="2400" dirty="0">
                <a:solidFill>
                  <a:srgbClr val="333333"/>
                </a:solidFill>
                <a:cs typeface="Times New Roman" pitchFamily="18"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bfhj</a:t>
            </a:r>
            <a:r>
              <a:rPr lang="en-US" sz="2400" dirty="0">
                <a:solidFill>
                  <a:srgbClr val="333333"/>
                </a:solidFill>
                <a:cs typeface="Times New Roman" pitchFamily="18" charset="0"/>
              </a:rPr>
              <a:t>]</a:t>
            </a:r>
            <a:r>
              <a:rPr lang="en-US" sz="2400" dirty="0" err="1">
                <a:solidFill>
                  <a:srgbClr val="333333"/>
                </a:solidFill>
                <a:cs typeface="Times New Roman" pitchFamily="18" charset="0"/>
              </a:rPr>
              <a:t>Jf</a:t>
            </a:r>
            <a:r>
              <a:rPr lang="en-US" sz="2400" dirty="0">
                <a:solidFill>
                  <a:srgbClr val="333333"/>
                </a:solidFill>
                <a:cs typeface="Times New Roman" pitchFamily="18" charset="0"/>
              </a:rPr>
              <a:t>]</a:t>
            </a:r>
            <a:r>
              <a:rPr lang="en-US" sz="2400" dirty="0" err="1">
                <a:solidFill>
                  <a:srgbClr val="333333"/>
                </a:solidFill>
                <a:cs typeface="Times New Roman" pitchFamily="18" charset="0"/>
              </a:rPr>
              <a:t>fwp</a:t>
            </a:r>
            <a:endParaRPr lang="en-US" sz="2400" dirty="0">
              <a:solidFill>
                <a:srgbClr val="333333"/>
              </a:solidFill>
              <a:cs typeface="Times New Roman" pitchFamily="18" charset="0"/>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Fg</a:t>
            </a:r>
            <a:r>
              <a:rPr lang="en-US" sz="2400" dirty="0">
                <a:solidFill>
                  <a:srgbClr val="333333"/>
                </a:solidFill>
                <a:cs typeface="Times New Roman" pitchFamily="18" charset="0"/>
              </a:rPr>
              <a:t>]</a:t>
            </a:r>
            <a:r>
              <a:rPr lang="en-US" sz="2400" dirty="0" err="1">
                <a:solidFill>
                  <a:srgbClr val="333333"/>
                </a:solidFill>
                <a:cs typeface="Times New Roman" pitchFamily="18" charset="0"/>
              </a:rPr>
              <a:t>igj</a:t>
            </a:r>
            <a:r>
              <a:rPr lang="en-US" sz="2400" dirty="0">
                <a:solidFill>
                  <a:srgbClr val="333333"/>
                </a:solidFill>
                <a:cs typeface="Times New Roman" pitchFamily="18" charset="0"/>
              </a:rPr>
              <a:t>]</a:t>
            </a:r>
            <a:r>
              <a:rPr lang="en-US" sz="2400" dirty="0" err="1">
                <a:solidFill>
                  <a:srgbClr val="333333"/>
                </a:solidFill>
                <a:cs typeface="Times New Roman" pitchFamily="18" charset="0"/>
              </a:rPr>
              <a:t>bjhl</a:t>
            </a:r>
            <a:r>
              <a:rPr lang="en-US" sz="2400" dirty="0">
                <a:solidFill>
                  <a:srgbClr val="333333"/>
                </a:solidFill>
                <a:cs typeface="Times New Roman" pitchFamily="18" charset="0"/>
              </a:rPr>
              <a:t>]o</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bgd;r</a:t>
            </a:r>
            <a:r>
              <a:rPr lang="en-US" sz="2400" dirty="0">
                <a:solidFill>
                  <a:srgbClr val="333333"/>
                </a:solidFill>
                <a:cs typeface="Times New Roman" pitchFamily="18" charset="0"/>
              </a:rPr>
              <a:t>]</a:t>
            </a:r>
            <a:endParaRPr lang="en-IN" sz="2400" dirty="0">
              <a:solidFill>
                <a:srgbClr val="333333"/>
              </a:solidFill>
              <a:cs typeface="Times New Roman" pitchFamily="18" charset="0"/>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bfhofs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tpiyf</a:t>
            </a:r>
            <a:r>
              <a:rPr lang="en-US" sz="2400" dirty="0">
                <a:solidFill>
                  <a:srgbClr val="333333"/>
                </a:solidFill>
                <a:cs typeface="Times New Roman" pitchFamily="18" charset="0"/>
              </a:rPr>
              <a:t>] </a:t>
            </a:r>
            <a:r>
              <a:rPr lang="en-US" sz="2400" dirty="0" err="1">
                <a:solidFill>
                  <a:srgbClr val="333333"/>
                </a:solidFill>
                <a:cs typeface="Times New Roman" pitchFamily="18" charset="0"/>
              </a:rPr>
              <a:t>Fwpg</a:t>
            </a:r>
            <a:r>
              <a:rPr lang="en-US" sz="2400" dirty="0">
                <a:solidFill>
                  <a:srgbClr val="333333"/>
                </a:solidFill>
                <a:cs typeface="Times New Roman" pitchFamily="18" charset="0"/>
              </a:rPr>
              <a:t>]g[fs;</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ghl</a:t>
            </a:r>
            <a:r>
              <a:rPr lang="en-US" sz="2400" dirty="0">
                <a:solidFill>
                  <a:srgbClr val="333333"/>
                </a:solidFill>
                <a:cs typeface="Times New Roman" pitchFamily="18" charset="0"/>
              </a:rPr>
              <a:t>]</a:t>
            </a:r>
            <a:r>
              <a:rPr lang="en-US" sz="2400" dirty="0" err="1">
                <a:solidFill>
                  <a:srgbClr val="333333"/>
                </a:solidFill>
                <a:cs typeface="Times New Roman" pitchFamily="18" charset="0"/>
              </a:rPr>
              <a:t>oy;fs</a:t>
            </a:r>
            <a:r>
              <a:rPr lang="en-US" sz="2400" dirty="0">
                <a:solidFill>
                  <a:srgbClr val="333333"/>
                </a:solidFill>
                <a:cs typeface="Times New Roman" pitchFamily="18"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tpw</a:t>
            </a:r>
            <a:r>
              <a:rPr lang="en-US" sz="2400" dirty="0">
                <a:solidFill>
                  <a:srgbClr val="333333"/>
                </a:solidFill>
                <a:cs typeface="Times New Roman" pitchFamily="18" charset="0"/>
              </a:rPr>
              <a:t>]</a:t>
            </a:r>
            <a:r>
              <a:rPr lang="en-US" sz="2400" dirty="0" err="1">
                <a:solidFill>
                  <a:srgbClr val="333333"/>
                </a:solidFill>
                <a:cs typeface="Times New Roman" pitchFamily="18" charset="0"/>
              </a:rPr>
              <a:t>gidahsh</a:t>
            </a:r>
            <a:r>
              <a:rPr lang="en-US" sz="2400" dirty="0">
                <a:solidFill>
                  <a:srgbClr val="333333"/>
                </a:solidFill>
                <a:cs typeface="Times New Roman" pitchFamily="18" charset="0"/>
              </a:rPr>
              <a:t>]</a:t>
            </a:r>
            <a:endParaRPr lang="en-US" sz="2400" dirty="0"/>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46</a:t>
            </a:fld>
            <a:endParaRPr lang="de-DE" dirty="0"/>
          </a:p>
        </p:txBody>
      </p:sp>
      <p:sp>
        <p:nvSpPr>
          <p:cNvPr id="8" name="Title 7"/>
          <p:cNvSpPr>
            <a:spLocks noGrp="1"/>
          </p:cNvSpPr>
          <p:nvPr>
            <p:ph type="title"/>
          </p:nvPr>
        </p:nvSpPr>
        <p:spPr/>
        <p:txBody>
          <a:bodyPr/>
          <a:lstStyle/>
          <a:p>
            <a:r>
              <a:rPr lang="en-US" sz="3600">
                <a:solidFill>
                  <a:srgbClr val="004992"/>
                </a:solidFill>
              </a:rPr>
              <a:t>bgl]of;fil</a:t>
            </a:r>
            <a:br>
              <a:rPr lang="en-US">
                <a:solidFill>
                  <a:srgbClr val="004992"/>
                </a:solidFill>
              </a:rPr>
            </a:br>
            <a:r>
              <a:rPr lang="en-US">
                <a:solidFill>
                  <a:srgbClr val="004992"/>
                </a:solidFill>
              </a:rPr>
              <a:t>eP';;fs; ghh]j;jJ vd;d&gt; eP';;fs; vt;tst[ cWjpahf cs;sPh]fs]&gt;</a:t>
            </a:r>
            <a:endParaRPr lang="en-US" dirty="0">
              <a:solidFill>
                <a:srgbClr val="00499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9707"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bgl]of;fil </a:t>
            </a:r>
            <a:endParaRPr lang="en-US" sz="3600" dirty="0">
              <a:solidFill>
                <a:srgbClr val="004992"/>
              </a:solidFill>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bgl</a:t>
            </a:r>
            <a:r>
              <a:rPr lang="en-US" sz="2400" dirty="0">
                <a:solidFill>
                  <a:srgbClr val="333333"/>
                </a:solidFill>
                <a:cs typeface="Times New Roman" pitchFamily="18" charset="0"/>
              </a:rPr>
              <a:t>]of]fil </a:t>
            </a:r>
            <a:r>
              <a:rPr lang="en-US" sz="2400" dirty="0" err="1">
                <a:solidFill>
                  <a:srgbClr val="333333"/>
                </a:solidFill>
                <a:cs typeface="Times New Roman" pitchFamily="18" charset="0"/>
              </a:rPr>
              <a:t>milahsk</a:t>
            </a:r>
            <a:r>
              <a:rPr lang="en-US" sz="2400" dirty="0">
                <a:solidFill>
                  <a:srgbClr val="333333"/>
                </a:solidFill>
                <a:cs typeface="Times New Roman" pitchFamily="18"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bfhj</a:t>
            </a:r>
            <a:r>
              <a:rPr lang="en-US" sz="2400" dirty="0">
                <a:solidFill>
                  <a:srgbClr val="333333"/>
                </a:solidFill>
                <a:cs typeface="Times New Roman" pitchFamily="18" charset="0"/>
              </a:rPr>
              <a:t>]</a:t>
            </a:r>
            <a:r>
              <a:rPr lang="en-US" sz="2400" dirty="0" err="1">
                <a:solidFill>
                  <a:srgbClr val="333333"/>
                </a:solidFill>
                <a:cs typeface="Times New Roman" pitchFamily="18" charset="0"/>
              </a:rPr>
              <a:t>Jf</a:t>
            </a:r>
            <a:r>
              <a:rPr lang="en-US" sz="2400" dirty="0">
                <a:solidFill>
                  <a:srgbClr val="333333"/>
                </a:solidFill>
                <a:cs typeface="Times New Roman" pitchFamily="18" charset="0"/>
              </a:rPr>
              <a:t>]</a:t>
            </a:r>
            <a:r>
              <a:rPr lang="en-US" sz="2400" dirty="0" err="1">
                <a:solidFill>
                  <a:srgbClr val="333333"/>
                </a:solidFill>
                <a:cs typeface="Times New Roman" pitchFamily="18" charset="0"/>
              </a:rPr>
              <a:t>fwp</a:t>
            </a:r>
            <a:endParaRPr lang="en-US" sz="2400" dirty="0">
              <a:solidFill>
                <a:srgbClr val="333333"/>
              </a:solidFill>
              <a:cs typeface="Times New Roman" pitchFamily="18" charset="0"/>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cs typeface="Times New Roman" pitchFamily="18" charset="0"/>
              </a:rPr>
              <a:t>Fg</a:t>
            </a:r>
            <a:r>
              <a:rPr lang="en-US" sz="2400" dirty="0">
                <a:solidFill>
                  <a:srgbClr val="004992"/>
                </a:solidFill>
                <a:cs typeface="Times New Roman" pitchFamily="18" charset="0"/>
              </a:rPr>
              <a:t>]</a:t>
            </a:r>
            <a:r>
              <a:rPr lang="en-US" sz="2400" dirty="0" err="1">
                <a:solidFill>
                  <a:srgbClr val="004992"/>
                </a:solidFill>
                <a:cs typeface="Times New Roman" pitchFamily="18" charset="0"/>
              </a:rPr>
              <a:t>igj</a:t>
            </a:r>
            <a:r>
              <a:rPr lang="en-US" sz="2400" dirty="0">
                <a:solidFill>
                  <a:srgbClr val="004992"/>
                </a:solidFill>
                <a:cs typeface="Times New Roman" pitchFamily="18" charset="0"/>
              </a:rPr>
              <a:t>]</a:t>
            </a:r>
            <a:r>
              <a:rPr lang="en-US" sz="2400" dirty="0" err="1">
                <a:solidFill>
                  <a:srgbClr val="004992"/>
                </a:solidFill>
                <a:cs typeface="Times New Roman" pitchFamily="18" charset="0"/>
              </a:rPr>
              <a:t>bjhl</a:t>
            </a:r>
            <a:r>
              <a:rPr lang="en-US" sz="2400" dirty="0">
                <a:solidFill>
                  <a:srgbClr val="004992"/>
                </a:solidFill>
                <a:cs typeface="Times New Roman" pitchFamily="18" charset="0"/>
              </a:rPr>
              <a:t>]o</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bgd;r</a:t>
            </a:r>
            <a:r>
              <a:rPr lang="en-US" sz="2400" dirty="0">
                <a:solidFill>
                  <a:srgbClr val="333333"/>
                </a:solidFill>
                <a:cs typeface="Times New Roman" pitchFamily="18" charset="0"/>
              </a:rPr>
              <a:t>]</a:t>
            </a:r>
            <a:endParaRPr lang="en-IN" sz="2400" dirty="0">
              <a:solidFill>
                <a:srgbClr val="333333"/>
              </a:solidFill>
              <a:cs typeface="Times New Roman" pitchFamily="18" charset="0"/>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bfhofs</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cs typeface="Times New Roman" pitchFamily="18" charset="0"/>
              </a:rPr>
              <a:t>tpiyf</a:t>
            </a:r>
            <a:r>
              <a:rPr lang="en-US" sz="2400" dirty="0">
                <a:solidFill>
                  <a:srgbClr val="004992"/>
                </a:solidFill>
                <a:cs typeface="Times New Roman" pitchFamily="18" charset="0"/>
              </a:rPr>
              <a:t>] </a:t>
            </a:r>
            <a:r>
              <a:rPr lang="en-US" sz="2400" dirty="0" err="1">
                <a:solidFill>
                  <a:srgbClr val="004992"/>
                </a:solidFill>
                <a:cs typeface="Times New Roman" pitchFamily="18" charset="0"/>
              </a:rPr>
              <a:t>Fwpg</a:t>
            </a:r>
            <a:r>
              <a:rPr lang="en-US" sz="2400" dirty="0">
                <a:solidFill>
                  <a:srgbClr val="004992"/>
                </a:solidFill>
                <a:cs typeface="Times New Roman" pitchFamily="18" charset="0"/>
              </a:rPr>
              <a:t>]g[fs;</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ghl</a:t>
            </a:r>
            <a:r>
              <a:rPr lang="en-US" sz="2400" dirty="0">
                <a:solidFill>
                  <a:srgbClr val="333333"/>
                </a:solidFill>
                <a:cs typeface="Times New Roman" pitchFamily="18" charset="0"/>
              </a:rPr>
              <a:t>]</a:t>
            </a:r>
            <a:r>
              <a:rPr lang="en-US" sz="2400" dirty="0" err="1">
                <a:solidFill>
                  <a:srgbClr val="333333"/>
                </a:solidFill>
                <a:cs typeface="Times New Roman" pitchFamily="18" charset="0"/>
              </a:rPr>
              <a:t>oy;fs</a:t>
            </a:r>
            <a:r>
              <a:rPr lang="en-US" sz="2400" dirty="0">
                <a:solidFill>
                  <a:srgbClr val="333333"/>
                </a:solidFill>
                <a:cs typeface="Times New Roman" pitchFamily="18"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tpw</a:t>
            </a:r>
            <a:r>
              <a:rPr lang="en-US" sz="2400" dirty="0">
                <a:solidFill>
                  <a:srgbClr val="333333"/>
                </a:solidFill>
                <a:cs typeface="Times New Roman" pitchFamily="18" charset="0"/>
              </a:rPr>
              <a:t>]</a:t>
            </a:r>
            <a:r>
              <a:rPr lang="en-US" sz="2400" dirty="0" err="1">
                <a:solidFill>
                  <a:srgbClr val="333333"/>
                </a:solidFill>
                <a:cs typeface="Times New Roman" pitchFamily="18" charset="0"/>
              </a:rPr>
              <a:t>gidahsh</a:t>
            </a:r>
            <a:r>
              <a:rPr lang="en-US" sz="2400" dirty="0">
                <a:solidFill>
                  <a:srgbClr val="333333"/>
                </a:solidFill>
                <a:cs typeface="Times New Roman" pitchFamily="18" charset="0"/>
              </a:rPr>
              <a:t>]</a:t>
            </a:r>
            <a:endParaRPr lang="en-US" sz="2400" dirty="0"/>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Footer Placeholder 13"/>
          <p:cNvSpPr>
            <a:spLocks noGrp="1"/>
          </p:cNvSpPr>
          <p:nvPr>
            <p:ph type="ftr" sz="quarter" idx="11"/>
          </p:nvPr>
        </p:nvSpPr>
        <p:spPr/>
        <p:txBody>
          <a:bodyPr/>
          <a:lstStyle/>
          <a:p>
            <a:r>
              <a:rPr lang="de-DE"/>
              <a:t>kl]lhfhf]dpot] gapw]r]rp 5 – epidthw]wy;</a:t>
            </a:r>
            <a:endParaRPr lang="de-DE" dirty="0"/>
          </a:p>
        </p:txBody>
      </p:sp>
      <p:sp>
        <p:nvSpPr>
          <p:cNvPr id="15" name="Slide Number Placeholder 14"/>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a:solidFill>
                  <a:srgbClr val="333333"/>
                </a:solidFill>
              </a:rPr>
              <a:t>g{</a:t>
            </a:r>
            <a:r>
              <a:rPr lang="en-US" sz="2400" dirty="0" err="1">
                <a:solidFill>
                  <a:srgbClr val="333333"/>
                </a:solidFill>
              </a:rPr>
              <a:t>thsp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Nhpafhe;jp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kyh</a:t>
            </a:r>
            <a:r>
              <a:rPr lang="en-US" sz="2400" dirty="0">
                <a:solidFill>
                  <a:srgbClr val="333333"/>
                </a:solidFill>
              </a:rPr>
              <a:t>]g]]</a:t>
            </a:r>
            <a:r>
              <a:rPr lang="en-US" sz="2400" dirty="0" err="1">
                <a:solidFill>
                  <a:srgbClr val="333333"/>
                </a:solidFill>
              </a:rPr>
              <a:t>gLf;if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kuk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kz;thhp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rha;t</a:t>
            </a:r>
            <a:r>
              <a:rPr lang="en-US" sz="2400" dirty="0">
                <a:solidFill>
                  <a:srgbClr val="333333"/>
                </a:solidFill>
              </a:rPr>
              <a:t>[g]</a:t>
            </a:r>
            <a:r>
              <a:rPr lang="en-US" sz="2400" dirty="0" err="1">
                <a:solidFill>
                  <a:srgbClr val="333333"/>
                </a:solidFill>
              </a:rPr>
              <a:t>gLf;if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a:t>
            </a:r>
            <a:r>
              <a:rPr lang="en-US" sz="2400" dirty="0" err="1">
                <a:solidFill>
                  <a:srgbClr val="333333"/>
                </a:solidFill>
              </a:rPr>
              <a:t>FHha</a:t>
            </a:r>
            <a:r>
              <a:rPr lang="en-US"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49</a:t>
            </a:fld>
            <a:endParaRPr lang="de-DE" dirty="0"/>
          </a:p>
        </p:txBody>
      </p:sp>
      <p:sp>
        <p:nvSpPr>
          <p:cNvPr id="8" name="Title 7"/>
          <p:cNvSpPr>
            <a:spLocks noGrp="1"/>
          </p:cNvSpPr>
          <p:nvPr>
            <p:ph type="title"/>
          </p:nvPr>
        </p:nvSpPr>
        <p:spPr/>
        <p:txBody>
          <a:bodyPr/>
          <a:lstStyle/>
          <a:p>
            <a:r>
              <a:rPr lang="en-US" sz="3600">
                <a:solidFill>
                  <a:srgbClr val="004992"/>
                </a:solidFill>
              </a:rPr>
              <a:t>njhl]lk;</a:t>
            </a:r>
            <a:br>
              <a:rPr lang="en-US">
                <a:solidFill>
                  <a:srgbClr val="004992"/>
                </a:solidFill>
              </a:rPr>
            </a:br>
            <a:r>
              <a:rPr lang="en-US">
                <a:solidFill>
                  <a:srgbClr val="004992"/>
                </a:solidFill>
              </a:rPr>
              <a:t>vJ fhz;gpf]fg]gltpy;iy&gt;</a:t>
            </a:r>
            <a:r>
              <a:rPr lang="en-US">
                <a:solidFill>
                  <a:srgbClr val="004992"/>
                </a:solidFill>
                <a:latin typeface="Calibri Light"/>
              </a:rPr>
              <a:t> </a:t>
            </a:r>
            <a:r>
              <a:rPr lang="en-US">
                <a:solidFill>
                  <a:srgbClr val="004992"/>
                </a:solidFill>
              </a:rPr>
              <a:t>eP';;fs; vt]tst[ cWjpahf cs;sPh]fs]&gt;</a:t>
            </a:r>
            <a:endParaRPr lang="en-US" dirty="0">
              <a:solidFill>
                <a:srgbClr val="00499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g{</a:t>
            </a:r>
            <a:r>
              <a:rPr lang="en-US" sz="2400" dirty="0" err="1">
                <a:solidFill>
                  <a:srgbClr val="333333"/>
                </a:solidFill>
              </a:rPr>
              <a:t>thsp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Nhpafhe;jp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kyh</a:t>
            </a:r>
            <a:r>
              <a:rPr lang="en-US" sz="2400" dirty="0">
                <a:solidFill>
                  <a:srgbClr val="333333"/>
                </a:solidFill>
              </a:rPr>
              <a:t>]g]]</a:t>
            </a:r>
            <a:r>
              <a:rPr lang="en-US" sz="2400" dirty="0" err="1">
                <a:solidFill>
                  <a:srgbClr val="333333"/>
                </a:solidFill>
              </a:rPr>
              <a:t>gLf;if</a:t>
            </a:r>
            <a:endParaRPr lang="en-US" sz="2400" dirty="0">
              <a:solidFill>
                <a:srgbClr val="333333"/>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kuk</a:t>
            </a:r>
            <a:r>
              <a:rPr lang="en-US" sz="2400" dirty="0">
                <a:solidFill>
                  <a:srgbClr val="004992"/>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kz;thhp</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rha;t</a:t>
            </a:r>
            <a:r>
              <a:rPr lang="en-US" sz="2400" dirty="0">
                <a:solidFill>
                  <a:srgbClr val="333333"/>
                </a:solidFill>
              </a:rPr>
              <a:t>[g]</a:t>
            </a:r>
            <a:r>
              <a:rPr lang="en-US" sz="2400" dirty="0" err="1">
                <a:solidFill>
                  <a:srgbClr val="333333"/>
                </a:solidFill>
              </a:rPr>
              <a:t>gLf;if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a:t>
            </a:r>
            <a:r>
              <a:rPr lang="en-US" sz="2400" dirty="0" err="1">
                <a:solidFill>
                  <a:srgbClr val="333333"/>
                </a:solidFill>
              </a:rPr>
              <a:t>FHha</a:t>
            </a:r>
            <a:r>
              <a:rPr lang="en-US" sz="2400" dirty="0">
                <a:solidFill>
                  <a:srgbClr val="333333"/>
                </a:solidFill>
              </a:rPr>
              <a:t>;</a:t>
            </a:r>
            <a:endParaRPr lang="en-US" sz="2400" dirty="0"/>
          </a:p>
        </p:txBody>
      </p:sp>
      <p:pic>
        <p:nvPicPr>
          <p:cNvPr id="11"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50</a:t>
            </a:fld>
            <a:endParaRPr lang="de-DE" dirty="0"/>
          </a:p>
        </p:txBody>
      </p:sp>
      <p:sp>
        <p:nvSpPr>
          <p:cNvPr id="16" name="Title 15"/>
          <p:cNvSpPr>
            <a:spLocks noGrp="1"/>
          </p:cNvSpPr>
          <p:nvPr>
            <p:ph type="title"/>
          </p:nvPr>
        </p:nvSpPr>
        <p:spPr/>
        <p:txBody>
          <a:bodyPr/>
          <a:lstStyle/>
          <a:p>
            <a:r>
              <a:rPr lang="en-US" sz="3600">
                <a:solidFill>
                  <a:srgbClr val="004992"/>
                </a:solidFill>
              </a:rPr>
              <a:t>njhl]lk;</a:t>
            </a:r>
            <a:endParaRPr lang="en-US" sz="3600" dirty="0">
              <a:solidFill>
                <a:srgbClr val="00499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a:solidFill>
                  <a:srgbClr val="004992"/>
                </a:solidFill>
                <a:latin typeface="Tamil-Aiswarya"/>
                <a:ea typeface="+mn-ea"/>
                <a:cs typeface="+mn-cs"/>
              </a:rPr>
              <a:t>khw;W tpsf;fk;</a:t>
            </a:r>
            <a:r>
              <a:rPr lang="en-US" altLang="ko-KR" sz="3600" spc="-5">
                <a:solidFill>
                  <a:srgbClr val="004992"/>
                </a:solidFill>
                <a:latin typeface="Calibri Light"/>
                <a:ea typeface="+mn-ea"/>
                <a:cs typeface="+mn-cs"/>
              </a:rPr>
              <a:t>: </a:t>
            </a:r>
            <a:r>
              <a:rPr lang="en-US" altLang="ko-KR" sz="3600" spc="-5">
                <a:solidFill>
                  <a:srgbClr val="004992"/>
                </a:solidFill>
                <a:latin typeface="Tamil-Aiswarya"/>
                <a:ea typeface="+mn-ea"/>
                <a:cs typeface="+mn-cs"/>
              </a:rPr>
              <a:t>tPonah f;spg]</a:t>
            </a:r>
            <a:endParaRPr lang="de-DE" sz="3600" dirty="0">
              <a:solidFill>
                <a:srgbClr val="004992"/>
              </a:solidFill>
              <a:latin typeface="Tamil-Aiswarya"/>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latin typeface="+mj-lt"/>
                <a:cs typeface="Calibri Light" panose="020F0302020204030204" pitchFamily="34" charset="0"/>
              </a:rPr>
              <a:t>khw;W</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tpsf;fk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d;iwa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ehspd</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bjhFjpiag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gw;wpa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tPonah</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f;spg</a:t>
            </a:r>
            <a:r>
              <a:rPr lang="en-US" altLang="ko-KR" sz="2400" dirty="0">
                <a:solidFill>
                  <a:srgbClr val="004992"/>
                </a:solidFill>
                <a:latin typeface="+mj-lt"/>
                <a:cs typeface="Calibri Light" panose="020F0302020204030204" pitchFamily="34" charset="0"/>
              </a:rPr>
              <a:t>]</a:t>
            </a:r>
            <a:r>
              <a:rPr lang="en-US" altLang="ko-KR" sz="2400" dirty="0" err="1">
                <a:solidFill>
                  <a:srgbClr val="004992"/>
                </a:solidFill>
                <a:latin typeface="+mj-lt"/>
                <a:cs typeface="Calibri Light" panose="020F0302020204030204" pitchFamily="34" charset="0"/>
              </a:rPr>
              <a:t>ig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gpd;tUk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izajs</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Kfthpapy</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bgw;Wf</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bfhs;syhk</a:t>
            </a:r>
            <a:r>
              <a:rPr lang="en-US" altLang="ko-KR" sz="2400" dirty="0">
                <a:solidFill>
                  <a:srgbClr val="004992"/>
                </a:solidFill>
                <a:latin typeface="Calibri Light" panose="020F0302020204030204" pitchFamily="34" charset="0"/>
                <a:cs typeface="Calibri Light" panose="020F0302020204030204" pitchFamily="34" charset="0"/>
              </a:rPr>
              <a:t>:</a:t>
            </a:r>
            <a:r>
              <a:rPr lang="de-DE" sz="2400" dirty="0">
                <a:solidFill>
                  <a:srgbClr val="004992"/>
                </a:solidFill>
                <a:latin typeface="Calibri Light" panose="020F0302020204030204" pitchFamily="34" charset="0"/>
                <a:cs typeface="Calibri Light" panose="020F0302020204030204" pitchFamily="34" charset="0"/>
              </a:rPr>
              <a:t> </a:t>
            </a:r>
            <a:br>
              <a:rPr lang="de-DE" sz="2400" dirty="0">
                <a:solidFill>
                  <a:srgbClr val="004992"/>
                </a:solidFill>
                <a:latin typeface="Calibri Light" panose="020F0302020204030204" pitchFamily="34" charset="0"/>
                <a:cs typeface="Calibri Light" panose="020F0302020204030204" pitchFamily="34" charset="0"/>
              </a:rPr>
            </a:br>
            <a:r>
              <a:rPr lang="de-DE" dirty="0">
                <a:solidFill>
                  <a:srgbClr val="004992"/>
                </a:solidFill>
                <a:latin typeface="Calibri Light" panose="020F0302020204030204" pitchFamily="34" charset="0"/>
                <a:cs typeface="Calibri Light" panose="020F0302020204030204" pitchFamily="34" charset="0"/>
                <a:hlinkClick r:id="rId3"/>
              </a:rPr>
              <a:t>http://www.uke.de/mct_videos</a:t>
            </a:r>
            <a:endParaRPr lang="de-DE" dirty="0">
              <a:solidFill>
                <a:srgbClr val="004992"/>
              </a:solidFill>
              <a:latin typeface="Calibri Light" panose="020F0302020204030204" pitchFamily="34" charset="0"/>
              <a:cs typeface="Calibri Light" panose="020F0302020204030204" pitchFamily="34" charset="0"/>
            </a:endParaRPr>
          </a:p>
          <a:p>
            <a:pPr lvl="0" defTabSz="914400" eaLnBrk="0" fontAlgn="base" hangingPunct="0">
              <a:spcAft>
                <a:spcPct val="0"/>
              </a:spcAft>
            </a:pPr>
            <a:r>
              <a:rPr lang="en-US" altLang="ko-KR" sz="2400" dirty="0" err="1">
                <a:solidFill>
                  <a:srgbClr val="333333"/>
                </a:solidFill>
                <a:cs typeface="Calibri Light" panose="020F0302020204030204" pitchFamily="34" charset="0"/>
              </a:rPr>
              <a:t>tPonah</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ghh</a:t>
            </a:r>
            <a:r>
              <a:rPr lang="en-US" altLang="ko-KR" sz="2400" dirty="0">
                <a:solidFill>
                  <a:srgbClr val="333333"/>
                </a:solidFill>
                <a:cs typeface="Calibri Light" panose="020F0302020204030204" pitchFamily="34" charset="0"/>
              </a:rPr>
              <a:t>]</a:t>
            </a:r>
            <a:r>
              <a:rPr lang="en-US" altLang="ko-KR" sz="2400" dirty="0" err="1">
                <a:solidFill>
                  <a:srgbClr val="333333"/>
                </a:solidFill>
                <a:cs typeface="Calibri Light" panose="020F0302020204030204" pitchFamily="34" charset="0"/>
              </a:rPr>
              <a:t>j;jjw;F</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gpwF</a:t>
            </a:r>
            <a:r>
              <a:rPr lang="en-US" altLang="ko-KR" sz="2400" dirty="0">
                <a:solidFill>
                  <a:srgbClr val="333333"/>
                </a:solidFill>
                <a:cs typeface="Calibri Light" panose="020F0302020204030204" pitchFamily="34" charset="0"/>
              </a:rPr>
              <a:t>, ,J </a:t>
            </a:r>
            <a:r>
              <a:rPr lang="en-US" altLang="ko-KR" sz="2400" dirty="0" err="1">
                <a:solidFill>
                  <a:srgbClr val="333333"/>
                </a:solidFill>
                <a:cs typeface="Calibri Light" panose="020F0302020204030204" pitchFamily="34" charset="0"/>
              </a:rPr>
              <a:t>vt;thW</a:t>
            </a:r>
            <a:r>
              <a:rPr lang="en-US" altLang="ko-KR" sz="2400" dirty="0">
                <a:solidFill>
                  <a:srgbClr val="333333"/>
                </a:solidFill>
                <a:cs typeface="Calibri Light" panose="020F0302020204030204" pitchFamily="34" charset="0"/>
              </a:rPr>
              <a:t> ,d]</a:t>
            </a:r>
            <a:r>
              <a:rPr lang="en-US" altLang="ko-KR" sz="2400" dirty="0" err="1">
                <a:solidFill>
                  <a:srgbClr val="333333"/>
                </a:solidFill>
                <a:cs typeface="Calibri Light" panose="020F0302020204030204" pitchFamily="34" charset="0"/>
              </a:rPr>
              <a:t>iwa</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bjhFjpf</a:t>
            </a:r>
            <a:r>
              <a:rPr lang="en-US" altLang="ko-KR" sz="2400" dirty="0">
                <a:solidFill>
                  <a:srgbClr val="333333"/>
                </a:solidFill>
                <a:cs typeface="Calibri Light" panose="020F0302020204030204" pitchFamily="34" charset="0"/>
              </a:rPr>
              <a:t>]F </a:t>
            </a:r>
            <a:r>
              <a:rPr lang="en-US" altLang="ko-KR" sz="2400" dirty="0" err="1">
                <a:solidFill>
                  <a:srgbClr val="333333"/>
                </a:solidFill>
                <a:cs typeface="Calibri Light" panose="020F0302020204030204" pitchFamily="34" charset="0"/>
              </a:rPr>
              <a:t>bjhlh</a:t>
            </a:r>
            <a:r>
              <a:rPr lang="en-US" altLang="ko-KR" sz="2400" dirty="0">
                <a:solidFill>
                  <a:srgbClr val="333333"/>
                </a:solidFill>
                <a:cs typeface="Calibri Light" panose="020F0302020204030204" pitchFamily="34" charset="0"/>
              </a:rPr>
              <a:t>]g[</a:t>
            </a:r>
            <a:r>
              <a:rPr lang="en-US" altLang="ko-KR" sz="2400" dirty="0" err="1">
                <a:solidFill>
                  <a:srgbClr val="333333"/>
                </a:solidFill>
                <a:cs typeface="Calibri Light" panose="020F0302020204030204" pitchFamily="34" charset="0"/>
              </a:rPr>
              <a:t>ilaJ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vd;gij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Mnyhrpf;ft</a:t>
            </a:r>
            <a:r>
              <a:rPr lang="en-US" altLang="ko-KR" sz="2400" dirty="0">
                <a:solidFill>
                  <a:srgbClr val="333333"/>
                </a:solidFill>
                <a:cs typeface="Calibri Light" panose="020F0302020204030204" pitchFamily="34" charset="0"/>
              </a:rPr>
              <a:t>[k</a:t>
            </a:r>
            <a:r>
              <a:rPr lang="en-US" altLang="ko-KR" sz="2400" dirty="0">
                <a:solidFill>
                  <a:srgbClr val="333333"/>
                </a:solidFill>
                <a:latin typeface="Calibri Light" panose="020F0302020204030204" pitchFamily="34" charset="0"/>
                <a:cs typeface="Calibri Light" panose="020F0302020204030204" pitchFamily="34" charset="0"/>
              </a:rPr>
              <a:t>.</a:t>
            </a:r>
            <a:endParaRPr lang="de-DE" sz="2400" dirty="0">
              <a:solidFill>
                <a:srgbClr val="333333"/>
              </a:solidFill>
              <a:latin typeface="Calibri Light" panose="020F0302020204030204" pitchFamily="34" charset="0"/>
              <a:cs typeface="Calibri Light" panose="020F0302020204030204" pitchFamily="34" charset="0"/>
            </a:endParaRPr>
          </a:p>
        </p:txBody>
      </p:sp>
      <p:sp>
        <p:nvSpPr>
          <p:cNvPr id="12" name="object 3"/>
          <p:cNvSpPr txBox="1"/>
          <p:nvPr/>
        </p:nvSpPr>
        <p:spPr>
          <a:xfrm>
            <a:off x="455022" y="4658666"/>
            <a:ext cx="8229600"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panose="020F0302020204030204" pitchFamily="34" charset="0"/>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gapw;rpahsh</a:t>
            </a:r>
            <a:r>
              <a:rPr lang="en-US" altLang="ko-KR" i="1" spc="-5" dirty="0">
                <a:solidFill>
                  <a:srgbClr val="333333"/>
                </a:solidFill>
                <a:latin typeface="+mj-lt"/>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fSf;F</a:t>
            </a:r>
            <a:r>
              <a:rPr lang="en-US" altLang="ko-KR" i="1" spc="-5" dirty="0">
                <a:solidFill>
                  <a:srgbClr val="333333"/>
                </a:solidFill>
                <a:latin typeface="Calibri Light" panose="020F0302020204030204" pitchFamily="34" charset="0"/>
                <a:cs typeface="Calibri Light" panose="020F0302020204030204" pitchFamily="34" charset="0"/>
              </a:rPr>
              <a:t>:</a:t>
            </a:r>
            <a:endParaRPr dirty="0">
              <a:solidFill>
                <a:srgbClr val="333333"/>
              </a:solidFill>
              <a:latin typeface="Calibri Light" panose="020F0302020204030204" pitchFamily="34" charset="0"/>
              <a:cs typeface="Calibri Light" panose="020F0302020204030204" pitchFamily="34" charset="0"/>
            </a:endParaRPr>
          </a:p>
          <a:p>
            <a:pPr marL="12700" marR="5080" defTabSz="914400" eaLnBrk="0" fontAlgn="base" hangingPunct="0">
              <a:spcBef>
                <a:spcPts val="800"/>
              </a:spcBef>
              <a:spcAft>
                <a:spcPct val="0"/>
              </a:spcAft>
            </a:pPr>
            <a:r>
              <a:rPr lang="en-US" altLang="ko-KR" dirty="0" err="1">
                <a:solidFill>
                  <a:srgbClr val="333333"/>
                </a:solidFill>
                <a:latin typeface="+mj-lt"/>
                <a:cs typeface="Calibri Light" panose="020F0302020204030204" pitchFamily="34" charset="0"/>
              </a:rPr>
              <a:t>rpy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f;spg</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gpy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cs;s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bkhHpfs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midj;J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fyhr</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rhuj;ij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rhh</a:t>
            </a:r>
            <a:r>
              <a:rPr lang="en-US" altLang="ko-KR" dirty="0">
                <a:solidFill>
                  <a:srgbClr val="333333"/>
                </a:solidFill>
                <a:latin typeface="+mj-lt"/>
                <a:cs typeface="Calibri Light" panose="020F0302020204030204" pitchFamily="34" charset="0"/>
              </a:rPr>
              <a:t>]e]</a:t>
            </a:r>
            <a:r>
              <a:rPr lang="en-US" altLang="ko-KR" dirty="0" err="1">
                <a:solidFill>
                  <a:srgbClr val="333333"/>
                </a:solidFill>
                <a:latin typeface="+mj-lt"/>
                <a:cs typeface="Calibri Light" panose="020F0302020204030204" pitchFamily="34" charset="0"/>
              </a:rPr>
              <a:t>jth</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fSf;Fk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bghUe;jhJ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Mifahy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jat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bra;J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tPonahit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gfpUk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Kd;dh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nrhjpj;Jg</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ghh</a:t>
            </a:r>
            <a:r>
              <a:rPr lang="en-US" altLang="ko-KR" dirty="0">
                <a:solidFill>
                  <a:srgbClr val="333333"/>
                </a:solidFill>
                <a:latin typeface="+mj-lt"/>
                <a:cs typeface="Calibri Light" panose="020F0302020204030204" pitchFamily="34" charset="0"/>
              </a:rPr>
              <a:t>]f]</a:t>
            </a:r>
            <a:r>
              <a:rPr lang="en-US" altLang="ko-KR" dirty="0" err="1">
                <a:solidFill>
                  <a:srgbClr val="333333"/>
                </a:solidFill>
                <a:latin typeface="+mj-lt"/>
                <a:cs typeface="Calibri Light" panose="020F0302020204030204" pitchFamily="34" charset="0"/>
              </a:rPr>
              <a:t>ft</a:t>
            </a:r>
            <a:r>
              <a:rPr lang="en-US" altLang="ko-KR" dirty="0">
                <a:solidFill>
                  <a:srgbClr val="333333"/>
                </a:solidFill>
                <a:latin typeface="+mj-lt"/>
                <a:cs typeface="Calibri Light" panose="020F0302020204030204" pitchFamily="34" charset="0"/>
              </a:rPr>
              <a:t>[k</a:t>
            </a:r>
            <a:r>
              <a:rPr lang="de-DE" dirty="0">
                <a:solidFill>
                  <a:srgbClr val="333333"/>
                </a:solidFill>
                <a:latin typeface="Calibri Light" panose="020F0302020204030204" pitchFamily="34" charset="0"/>
                <a:cs typeface="Calibri Light" panose="020F0302020204030204" pitchFamily="34" charset="0"/>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7754637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de-DE"/>
              <a:t>kl]lhfhf]dpot] gapw]r]rp 5 – epidthw]wy;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52</a:t>
            </a:fld>
            <a:endParaRPr lang="de-DE"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jPh]f;fkhd rpe;jid </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53</a:t>
            </a:fld>
            <a:endParaRPr lang="de-DE" dirty="0"/>
          </a:p>
        </p:txBody>
      </p:sp>
      <p:sp>
        <p:nvSpPr>
          <p:cNvPr id="8" name="Content Placeholder 7"/>
          <p:cNvSpPr>
            <a:spLocks noGrp="1"/>
          </p:cNvSpPr>
          <p:nvPr>
            <p:ph idx="1"/>
          </p:nvPr>
        </p:nvSpPr>
        <p:spPr>
          <a:xfrm>
            <a:off x="411480" y="2203704"/>
            <a:ext cx="11338560" cy="4251960"/>
          </a:xfrm>
        </p:spPr>
        <p:txBody>
          <a:bodyPr wrap="square">
            <a:noAutofit/>
          </a:bodyPr>
          <a:lstStyle/>
          <a:p>
            <a:pPr marR="5080" lvl="0" defTabSz="914400">
              <a:buClr>
                <a:srgbClr val="333333"/>
              </a:buClr>
            </a:pPr>
            <a:r>
              <a:rPr lang="en-US" sz="2400" dirty="0" err="1">
                <a:solidFill>
                  <a:srgbClr val="333333"/>
                </a:solidFill>
              </a:rPr>
              <a:t>tHf;fkhf</a:t>
            </a:r>
            <a:r>
              <a:rPr lang="en-US" sz="2400" dirty="0">
                <a:solidFill>
                  <a:srgbClr val="333333"/>
                </a:solidFill>
              </a:rPr>
              <a:t> </a:t>
            </a:r>
            <a:r>
              <a:rPr lang="en-US" sz="2400" dirty="0" err="1">
                <a:solidFill>
                  <a:srgbClr val="333333"/>
                </a:solidFill>
              </a:rPr>
              <a:t>tFg</a:t>
            </a:r>
            <a:r>
              <a:rPr lang="en-US" sz="2400" dirty="0">
                <a:solidFill>
                  <a:srgbClr val="333333"/>
                </a:solidFill>
              </a:rPr>
              <a:t>]</a:t>
            </a:r>
            <a:r>
              <a:rPr lang="en-US" sz="2400" dirty="0" err="1">
                <a:solidFill>
                  <a:srgbClr val="333333"/>
                </a:solidFill>
              </a:rPr>
              <a:t>giwapy</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fpwPh</a:t>
            </a:r>
            <a:r>
              <a:rPr lang="en-US" sz="2400" dirty="0">
                <a:solidFill>
                  <a:srgbClr val="333333"/>
                </a:solidFill>
              </a:rPr>
              <a:t>]fs;</a:t>
            </a:r>
            <a:r>
              <a:rPr lang="en-US" sz="2400" dirty="0">
                <a:solidFill>
                  <a:srgbClr val="333333"/>
                </a:solidFill>
                <a:ea typeface="Verdana" panose="020B0604030504040204" pitchFamily="34" charset="0"/>
                <a:cs typeface="Verdana" panose="020B0604030504040204" pitchFamily="34" charset="0"/>
              </a:rPr>
              <a:t>&gt;</a:t>
            </a:r>
          </a:p>
          <a:p>
            <a:pPr lvl="0" defTabSz="914400">
              <a:buClr>
                <a:srgbClr val="333333"/>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333333"/>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333333"/>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333333"/>
              </a:buClr>
            </a:pPr>
            <a:r>
              <a:rPr lang="en-US" sz="2400" spc="75" dirty="0">
                <a:solidFill>
                  <a:srgbClr val="333333"/>
                </a:solidFill>
                <a:latin typeface="Calibri Light"/>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tFg]giw</a:t>
            </a:r>
            <a:br>
              <a:rPr lang="en-US">
                <a:solidFill>
                  <a:srgbClr val="004992"/>
                </a:solidFill>
              </a:rPr>
            </a:br>
            <a:r>
              <a:rPr lang="en-US">
                <a:solidFill>
                  <a:srgbClr val="004992"/>
                </a:solidFill>
              </a:rPr>
              <a:t>eP';;fs; ghh]j;jJ vd;d&gt; eP';;fs; vt;tst[ cWjpahf cs;sPh]fs]&gt;</a:t>
            </a:r>
            <a:endParaRPr lang="en-US" dirty="0">
              <a:solidFill>
                <a:srgbClr val="004992"/>
              </a:solidFill>
            </a:endParaRPr>
          </a:p>
        </p:txBody>
      </p:sp>
      <p:sp>
        <p:nvSpPr>
          <p:cNvPr id="3" name="Content Placeholder 2"/>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KJFg</a:t>
            </a:r>
            <a:r>
              <a:rPr lang="en-US" sz="2400" dirty="0">
                <a:solidFill>
                  <a:srgbClr val="333333"/>
                </a:solidFill>
              </a:rPr>
              <a:t>]</a:t>
            </a:r>
            <a:r>
              <a:rPr lang="en-US" sz="2400" dirty="0" err="1">
                <a:solidFill>
                  <a:srgbClr val="333333"/>
                </a:solidFill>
              </a:rPr>
              <a:t>ig</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tiuglk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g[j]</a:t>
            </a:r>
            <a:r>
              <a:rPr lang="en-US" sz="2400" dirty="0" err="1">
                <a:solidFill>
                  <a:srgbClr val="333333"/>
                </a:solidFill>
              </a:rPr>
              <a:t>jf</a:t>
            </a:r>
            <a:r>
              <a:rPr lang="en-US" sz="24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bgd;r</a:t>
            </a:r>
            <a:r>
              <a:rPr lang="en-US" sz="2400" dirty="0">
                <a:solidFill>
                  <a:srgbClr val="333333"/>
                </a:solidFill>
              </a:rPr>
              <a:t>]</a:t>
            </a:r>
            <a:r>
              <a:rPr lang="en-US" sz="2400" dirty="0" err="1">
                <a:solidFill>
                  <a:srgbClr val="333333"/>
                </a:solidFill>
              </a:rPr>
              <a:t>Rfs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Mrphpahpd</a:t>
            </a:r>
            <a:r>
              <a:rPr lang="en-US" sz="2400" dirty="0">
                <a:solidFill>
                  <a:srgbClr val="333333"/>
                </a:solidFill>
              </a:rPr>
              <a:t>; </a:t>
            </a:r>
            <a:r>
              <a:rPr lang="en-US" sz="2400" dirty="0" err="1">
                <a:solidFill>
                  <a:srgbClr val="333333"/>
                </a:solidFill>
              </a:rPr>
              <a:t>ehw;fhyp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fUk;gyif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Mrphpahpd</a:t>
            </a:r>
            <a:r>
              <a:rPr lang="en-US" sz="2400" dirty="0">
                <a:solidFill>
                  <a:srgbClr val="333333"/>
                </a:solidFill>
              </a:rPr>
              <a:t>; </a:t>
            </a:r>
            <a:r>
              <a:rPr lang="en-US" sz="2400" dirty="0" err="1">
                <a:solidFill>
                  <a:srgbClr val="333333"/>
                </a:solidFill>
              </a:rPr>
              <a:t>ig</a:t>
            </a:r>
            <a:endParaRPr lang="en-US" sz="2400" dirty="0"/>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tFg]giw</a:t>
            </a:r>
            <a:endParaRPr lang="en-US" sz="3600" dirty="0">
              <a:solidFill>
                <a:srgbClr val="004992"/>
              </a:solidFill>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004992"/>
              </a:buClr>
              <a:buFont typeface="WingDings"/>
              <a:buChar char=""/>
            </a:pPr>
            <a:r>
              <a:rPr lang="en-US" sz="2400">
                <a:solidFill>
                  <a:srgbClr val="004992"/>
                </a:solidFill>
              </a:rPr>
              <a:t>KJFg</a:t>
            </a:r>
            <a:r>
              <a:rPr lang="en-US" sz="2400" dirty="0">
                <a:solidFill>
                  <a:srgbClr val="004992"/>
                </a:solidFill>
              </a:rPr>
              <a:t>]</a:t>
            </a:r>
            <a:r>
              <a:rPr lang="en-US" sz="2400" dirty="0" err="1">
                <a:solidFill>
                  <a:srgbClr val="004992"/>
                </a:solidFill>
              </a:rPr>
              <a:t>ig</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tiuglk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g[j]</a:t>
            </a:r>
            <a:r>
              <a:rPr lang="en-US" sz="2400" dirty="0" err="1">
                <a:solidFill>
                  <a:srgbClr val="333333"/>
                </a:solidFill>
              </a:rPr>
              <a:t>jf</a:t>
            </a:r>
            <a:r>
              <a:rPr lang="en-US" sz="24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bgd;r</a:t>
            </a:r>
            <a:r>
              <a:rPr lang="en-US" sz="2400" dirty="0">
                <a:solidFill>
                  <a:srgbClr val="333333"/>
                </a:solidFill>
              </a:rPr>
              <a:t>]</a:t>
            </a:r>
            <a:r>
              <a:rPr lang="en-US" sz="2400" dirty="0" err="1">
                <a:solidFill>
                  <a:srgbClr val="333333"/>
                </a:solidFill>
              </a:rPr>
              <a:t>Rfs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Mrphpahpd</a:t>
            </a:r>
            <a:r>
              <a:rPr lang="en-US" sz="2400" dirty="0">
                <a:solidFill>
                  <a:srgbClr val="333333"/>
                </a:solidFill>
              </a:rPr>
              <a:t>; </a:t>
            </a:r>
            <a:r>
              <a:rPr lang="en-US" sz="2400" dirty="0" err="1">
                <a:solidFill>
                  <a:srgbClr val="333333"/>
                </a:solidFill>
              </a:rPr>
              <a:t>ehw;fhyp</a:t>
            </a:r>
            <a:endParaRPr lang="en-US" sz="2400" dirty="0">
              <a:solidFill>
                <a:srgbClr val="333333"/>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fUk;gyif</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Mrphpahpd</a:t>
            </a:r>
            <a:r>
              <a:rPr lang="en-US" sz="2400" dirty="0">
                <a:solidFill>
                  <a:srgbClr val="333333"/>
                </a:solidFill>
              </a:rPr>
              <a:t>; </a:t>
            </a:r>
            <a:r>
              <a:rPr lang="en-US" sz="2400" dirty="0" err="1">
                <a:solidFill>
                  <a:srgbClr val="333333"/>
                </a:solidFill>
              </a:rPr>
              <a:t>ig</a:t>
            </a:r>
            <a:endParaRPr lang="en-US" sz="2400" dirty="0"/>
          </a:p>
        </p:txBody>
      </p:sp>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Footer Placeholder 14"/>
          <p:cNvSpPr>
            <a:spLocks noGrp="1"/>
          </p:cNvSpPr>
          <p:nvPr>
            <p:ph type="ftr" sz="quarter" idx="11"/>
          </p:nvPr>
        </p:nvSpPr>
        <p:spPr/>
        <p:txBody>
          <a:bodyPr/>
          <a:lstStyle/>
          <a:p>
            <a:r>
              <a:rPr lang="de-DE"/>
              <a:t>kl]lhfhf]dpot] gapw]r]rp 5 – epidthw]wy;</a:t>
            </a:r>
            <a:endParaRPr lang="de-DE" dirty="0"/>
          </a:p>
        </p:txBody>
      </p:sp>
      <p:sp>
        <p:nvSpPr>
          <p:cNvPr id="16" name="Slide Number Placeholder 15"/>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56</a:t>
            </a:fld>
            <a:endParaRPr lang="de-DE"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rPr>
              <a:t>kPd</a:t>
            </a:r>
            <a:r>
              <a:rPr lang="en-US" sz="3600" dirty="0">
                <a:solidFill>
                  <a:srgbClr val="004992"/>
                </a:solidFill>
              </a:rPr>
              <a:t>; </a:t>
            </a:r>
            <a:r>
              <a:rPr lang="en-US" sz="3600" dirty="0" err="1">
                <a:solidFill>
                  <a:srgbClr val="004992"/>
                </a:solidFill>
              </a:rPr>
              <a:t>gpog</a:t>
            </a:r>
            <a:r>
              <a:rPr lang="en-US" sz="3600" dirty="0">
                <a:solidFill>
                  <a:srgbClr val="004992"/>
                </a:solidFill>
              </a:rPr>
              <a:t>]</a:t>
            </a:r>
            <a:r>
              <a:rPr lang="en-US" sz="3600" dirty="0" err="1">
                <a:solidFill>
                  <a:srgbClr val="004992"/>
                </a:solidFill>
              </a:rPr>
              <a:t>gth</a:t>
            </a:r>
            <a:r>
              <a:rPr lang="en-US" sz="3600" dirty="0">
                <a:solidFill>
                  <a:srgbClr val="004992"/>
                </a:solidFill>
              </a:rPr>
              <a:t>]</a:t>
            </a:r>
            <a:br>
              <a:rPr lang="en-IN" dirty="0">
                <a:solidFill>
                  <a:srgbClr val="004992"/>
                </a:solidFill>
              </a:rPr>
            </a:br>
            <a:r>
              <a:rPr lang="en-US" dirty="0" err="1">
                <a:solidFill>
                  <a:srgbClr val="004992"/>
                </a:solidFill>
              </a:rPr>
              <a:t>vJ</a:t>
            </a:r>
            <a:r>
              <a:rPr lang="en-US" dirty="0">
                <a:solidFill>
                  <a:srgbClr val="004992"/>
                </a:solidFill>
              </a:rPr>
              <a:t> </a:t>
            </a:r>
            <a:r>
              <a:rPr lang="en-US" dirty="0" err="1">
                <a:solidFill>
                  <a:srgbClr val="004992"/>
                </a:solidFill>
              </a:rPr>
              <a:t>fhz;gpf</a:t>
            </a:r>
            <a:r>
              <a:rPr lang="en-US" dirty="0">
                <a:solidFill>
                  <a:srgbClr val="004992"/>
                </a:solidFill>
              </a:rPr>
              <a:t>]</a:t>
            </a:r>
            <a:r>
              <a:rPr lang="en-US" dirty="0" err="1">
                <a:solidFill>
                  <a:srgbClr val="004992"/>
                </a:solidFill>
              </a:rPr>
              <a:t>fg</a:t>
            </a:r>
            <a:r>
              <a:rPr lang="en-US" dirty="0">
                <a:solidFill>
                  <a:srgbClr val="004992"/>
                </a:solidFill>
              </a:rPr>
              <a:t>]</a:t>
            </a:r>
            <a:r>
              <a:rPr lang="en-US" dirty="0" err="1">
                <a:solidFill>
                  <a:srgbClr val="004992"/>
                </a:solidFill>
              </a:rPr>
              <a:t>gltpy;iy</a:t>
            </a:r>
            <a:r>
              <a:rPr lang="en-US" dirty="0">
                <a:solidFill>
                  <a:srgbClr val="004992"/>
                </a:solidFill>
                <a:ea typeface="Verdana" panose="020B0604030504040204" pitchFamily="34" charset="0"/>
                <a:cs typeface="Verdana" panose="020B0604030504040204" pitchFamily="34" charset="0"/>
              </a:rPr>
              <a:t>&gt;</a:t>
            </a:r>
            <a:r>
              <a:rPr lang="en-US" dirty="0">
                <a:solidFill>
                  <a:srgbClr val="004992"/>
                </a:solidFill>
              </a:rPr>
              <a:t> </a:t>
            </a:r>
            <a:r>
              <a:rPr lang="en-US" dirty="0" err="1">
                <a:solidFill>
                  <a:srgbClr val="004992"/>
                </a:solidFill>
              </a:rPr>
              <a:t>eP</a:t>
            </a:r>
            <a:r>
              <a:rPr lang="en-US" dirty="0">
                <a:solidFill>
                  <a:srgbClr val="004992"/>
                </a:solidFill>
              </a:rPr>
              <a:t>';;fs; </a:t>
            </a:r>
            <a:r>
              <a:rPr lang="en-US" dirty="0" err="1">
                <a:solidFill>
                  <a:srgbClr val="004992"/>
                </a:solidFill>
              </a:rPr>
              <a:t>vt</a:t>
            </a:r>
            <a:r>
              <a:rPr lang="en-US" dirty="0">
                <a:solidFill>
                  <a:srgbClr val="004992"/>
                </a:solidFill>
              </a:rPr>
              <a:t>]</a:t>
            </a:r>
            <a:r>
              <a:rPr lang="en-US" dirty="0" err="1">
                <a:solidFill>
                  <a:srgbClr val="004992"/>
                </a:solidFill>
              </a:rPr>
              <a:t>tst</a:t>
            </a:r>
            <a:r>
              <a:rPr lang="en-US" dirty="0">
                <a:solidFill>
                  <a:srgbClr val="004992"/>
                </a:solidFill>
              </a:rPr>
              <a:t>[ </a:t>
            </a:r>
            <a:r>
              <a:rPr lang="en-US" dirty="0" err="1">
                <a:solidFill>
                  <a:srgbClr val="004992"/>
                </a:solidFill>
              </a:rPr>
              <a:t>cWjpahf</a:t>
            </a:r>
            <a:r>
              <a:rPr lang="en-US" dirty="0">
                <a:solidFill>
                  <a:srgbClr val="004992"/>
                </a:solidFill>
              </a:rPr>
              <a:t> </a:t>
            </a:r>
            <a:r>
              <a:rPr lang="en-US" dirty="0" err="1">
                <a:solidFill>
                  <a:srgbClr val="004992"/>
                </a:solidFill>
              </a:rPr>
              <a:t>cs;sPh</a:t>
            </a:r>
            <a:r>
              <a:rPr lang="en-US" dirty="0">
                <a:solidFill>
                  <a:srgbClr val="004992"/>
                </a:solidFill>
              </a:rPr>
              <a:t>]fs]</a:t>
            </a:r>
            <a:r>
              <a:rPr lang="en-US" dirty="0">
                <a:solidFill>
                  <a:srgbClr val="004992"/>
                </a:solidFill>
                <a:ea typeface="Verdana" panose="020B0604030504040204" pitchFamily="34" charset="0"/>
                <a:cs typeface="Verdana" panose="020B0604030504040204" pitchFamily="34" charset="0"/>
              </a:rPr>
              <a:t>&gt;</a:t>
            </a:r>
            <a:endParaRPr lang="en-IN" dirty="0">
              <a:solidFill>
                <a:srgbClr val="004992"/>
              </a:solidFill>
              <a:latin typeface="Calibri Light"/>
            </a:endParaRPr>
          </a:p>
        </p:txBody>
      </p:sp>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dirty="0" err="1">
                <a:solidFill>
                  <a:srgbClr val="333333"/>
                </a:solidFill>
              </a:rPr>
              <a:t>jz;zPh</a:t>
            </a:r>
            <a:r>
              <a:rPr lang="en-US" sz="2000" dirty="0">
                <a:solidFill>
                  <a:srgbClr val="333333"/>
                </a:solidFill>
              </a:rPr>
              <a:t>]</a:t>
            </a:r>
            <a:r>
              <a:rPr lang="en-US" sz="2000" dirty="0" err="1">
                <a:solidFill>
                  <a:srgbClr val="333333"/>
                </a:solidFill>
              </a:rPr>
              <a:t>FHha</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thsp</a:t>
            </a:r>
            <a:r>
              <a:rPr lang="en-US" sz="2000" dirty="0">
                <a:solidFill>
                  <a:srgbClr val="333333"/>
                </a:solidFill>
              </a:rPr>
              <a:t> </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jiyg</a:t>
            </a:r>
            <a:r>
              <a:rPr lang="en-US" sz="2000" dirty="0">
                <a:solidFill>
                  <a:srgbClr val="333333"/>
                </a:solidFill>
              </a:rPr>
              <a:t>]</a:t>
            </a:r>
            <a:r>
              <a:rPr lang="en-US" sz="2000" dirty="0" err="1">
                <a:solidFill>
                  <a:srgbClr val="333333"/>
                </a:solidFill>
              </a:rPr>
              <a:t>ghifapy</a:t>
            </a:r>
            <a:r>
              <a:rPr lang="en-US" sz="2000" dirty="0">
                <a:solidFill>
                  <a:srgbClr val="333333"/>
                </a:solidFill>
              </a:rPr>
              <a:t>; </a:t>
            </a:r>
            <a:r>
              <a:rPr lang="en-US" sz="2000" dirty="0" err="1">
                <a:solidFill>
                  <a:srgbClr val="333333"/>
                </a:solidFill>
              </a:rPr>
              <a:t>cs;s</a:t>
            </a:r>
            <a:r>
              <a:rPr lang="en-US" sz="2000" dirty="0">
                <a:solidFill>
                  <a:srgbClr val="333333"/>
                </a:solidFill>
              </a:rPr>
              <a:t> </a:t>
            </a:r>
            <a:r>
              <a:rPr lang="en-US" sz="2000" dirty="0" err="1">
                <a:solidFill>
                  <a:srgbClr val="333333"/>
                </a:solidFill>
              </a:rPr>
              <a:t>gl</a:t>
            </a:r>
            <a:r>
              <a:rPr lang="en-US" sz="2000" dirty="0">
                <a:solidFill>
                  <a:srgbClr val="333333"/>
                </a:solidFill>
              </a:rPr>
              <a:t>]</a:t>
            </a:r>
            <a:r>
              <a:rPr lang="en-US" sz="2000" dirty="0" err="1">
                <a:solidFill>
                  <a:srgbClr val="333333"/>
                </a:solidFill>
              </a:rPr>
              <a:t>ld</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glfpy</a:t>
            </a:r>
            <a:r>
              <a:rPr lang="en-US" sz="2000">
                <a:solidFill>
                  <a:srgbClr val="333333"/>
                </a:solidFill>
              </a:rPr>
              <a:t>;; </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a:t>
            </a:r>
            <a:r>
              <a:rPr lang="en-US" sz="2000" err="1">
                <a:solidFill>
                  <a:srgbClr val="333333"/>
                </a:solidFill>
              </a:rPr>
              <a:t>nghh</a:t>
            </a:r>
            <a:r>
              <a:rPr lang="en-US" sz="2000">
                <a:solidFill>
                  <a:srgbClr val="333333"/>
                </a:solidFill>
              </a:rPr>
              <a:t>]l;</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 </a:t>
            </a:r>
            <a:r>
              <a:rPr lang="en-US" sz="2000" dirty="0" err="1">
                <a:solidFill>
                  <a:srgbClr val="333333"/>
                </a:solidFill>
              </a:rPr>
              <a:t>vd;w</a:t>
            </a:r>
            <a:br>
              <a:rPr lang="en-US" sz="2000" dirty="0">
                <a:solidFill>
                  <a:srgbClr val="333333"/>
                </a:solidFill>
              </a:rPr>
            </a:br>
            <a:r>
              <a:rPr lang="en-US" sz="2000" dirty="0" err="1">
                <a:solidFill>
                  <a:srgbClr val="333333"/>
                </a:solidFill>
              </a:rPr>
              <a:t>milahsk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kPd</a:t>
            </a:r>
            <a:r>
              <a:rPr lang="en-US" sz="2000" dirty="0">
                <a:solidFill>
                  <a:srgbClr val="333333"/>
                </a:solidFill>
              </a:rPr>
              <a:t>; J}</a:t>
            </a:r>
            <a:r>
              <a:rPr lang="en-US" sz="2000" dirty="0" err="1">
                <a:solidFill>
                  <a:srgbClr val="333333"/>
                </a:solidFill>
              </a:rPr>
              <a:t>z;oy</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rptg</a:t>
            </a:r>
            <a:r>
              <a:rPr lang="en-US" sz="2000" dirty="0">
                <a:solidFill>
                  <a:srgbClr val="333333"/>
                </a:solidFill>
              </a:rPr>
              <a:t>]g[f]</a:t>
            </a:r>
            <a:r>
              <a:rPr lang="en-US" sz="2000" dirty="0" err="1">
                <a:solidFill>
                  <a:srgbClr val="333333"/>
                </a:solidFill>
              </a:rPr>
              <a:t>fk;gsp</a:t>
            </a:r>
            <a:r>
              <a:rPr lang="en-US" sz="2000" dirty="0">
                <a:solidFill>
                  <a:srgbClr val="333333"/>
                </a:solidFill>
              </a:rPr>
              <a:t> Mil </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jz;zPh</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kPd</a:t>
            </a:r>
            <a:r>
              <a:rPr lang="en-US"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57</a:t>
            </a:fld>
            <a:endParaRPr lang="de-DE"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a:spLocks noGrp="1"/>
          </p:cNvSpPr>
          <p:nvPr>
            <p:ph type="title"/>
          </p:nvPr>
        </p:nvSpPr>
        <p:spPr/>
        <p:txBody>
          <a:bodyPr/>
          <a:lstStyle/>
          <a:p>
            <a:r>
              <a:rPr lang="en-US" sz="3600" dirty="0" err="1">
                <a:solidFill>
                  <a:srgbClr val="004992"/>
                </a:solidFill>
                <a:latin typeface="Tamil-Aiswarya"/>
              </a:rPr>
              <a:t>kPd</a:t>
            </a:r>
            <a:r>
              <a:rPr lang="en-US" sz="3600" dirty="0">
                <a:solidFill>
                  <a:srgbClr val="004992"/>
                </a:solidFill>
                <a:latin typeface="Tamil-Aiswarya"/>
              </a:rPr>
              <a:t>; </a:t>
            </a:r>
            <a:r>
              <a:rPr lang="en-US" sz="3600" dirty="0" err="1">
                <a:solidFill>
                  <a:srgbClr val="004992"/>
                </a:solidFill>
                <a:latin typeface="Tamil-Aiswarya"/>
              </a:rPr>
              <a:t>gpog</a:t>
            </a:r>
            <a:r>
              <a:rPr lang="en-US" sz="3600" dirty="0">
                <a:solidFill>
                  <a:srgbClr val="004992"/>
                </a:solidFill>
                <a:latin typeface="Tamil-Aiswarya"/>
              </a:rPr>
              <a:t>]</a:t>
            </a:r>
            <a:r>
              <a:rPr lang="en-US" sz="3600" dirty="0" err="1">
                <a:solidFill>
                  <a:srgbClr val="004992"/>
                </a:solidFill>
                <a:latin typeface="Tamil-Aiswarya"/>
              </a:rPr>
              <a:t>gth</a:t>
            </a:r>
            <a:r>
              <a:rPr lang="en-US" sz="3600" dirty="0">
                <a:solidFill>
                  <a:srgbClr val="004992"/>
                </a:solidFill>
                <a:latin typeface="Tamil-Aiswarya"/>
              </a:rPr>
              <a:t>]</a:t>
            </a:r>
            <a:endParaRPr lang="en-IN" sz="3600" dirty="0">
              <a:solidFill>
                <a:srgbClr val="004992"/>
              </a:solidFill>
              <a:latin typeface="Tamil-Aiswarya"/>
            </a:endParaRPr>
          </a:p>
        </p:txBody>
      </p:sp>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dirty="0" err="1">
                <a:solidFill>
                  <a:srgbClr val="333333"/>
                </a:solidFill>
              </a:rPr>
              <a:t>jz;zPh</a:t>
            </a:r>
            <a:r>
              <a:rPr lang="en-US" sz="2000" dirty="0">
                <a:solidFill>
                  <a:srgbClr val="333333"/>
                </a:solidFill>
              </a:rPr>
              <a:t>]</a:t>
            </a:r>
            <a:r>
              <a:rPr lang="en-US" sz="2000" dirty="0" err="1">
                <a:solidFill>
                  <a:srgbClr val="333333"/>
                </a:solidFill>
              </a:rPr>
              <a:t>FHha</a:t>
            </a:r>
            <a:r>
              <a:rPr lang="en-US" sz="20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000" dirty="0" err="1">
                <a:solidFill>
                  <a:srgbClr val="004992"/>
                </a:solidFill>
              </a:rPr>
              <a:t>thsp</a:t>
            </a:r>
            <a:r>
              <a:rPr lang="en-US" sz="2000" dirty="0">
                <a:solidFill>
                  <a:srgbClr val="004992"/>
                </a:solidFill>
              </a:rPr>
              <a:t> </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jiyg</a:t>
            </a:r>
            <a:r>
              <a:rPr lang="en-US" sz="2000" dirty="0">
                <a:solidFill>
                  <a:srgbClr val="333333"/>
                </a:solidFill>
              </a:rPr>
              <a:t>]</a:t>
            </a:r>
            <a:r>
              <a:rPr lang="en-US" sz="2000" dirty="0" err="1">
                <a:solidFill>
                  <a:srgbClr val="333333"/>
                </a:solidFill>
              </a:rPr>
              <a:t>ghifapy</a:t>
            </a:r>
            <a:r>
              <a:rPr lang="en-US" sz="2000" dirty="0">
                <a:solidFill>
                  <a:srgbClr val="333333"/>
                </a:solidFill>
              </a:rPr>
              <a:t>; </a:t>
            </a:r>
            <a:r>
              <a:rPr lang="en-US" sz="2000" dirty="0" err="1">
                <a:solidFill>
                  <a:srgbClr val="333333"/>
                </a:solidFill>
              </a:rPr>
              <a:t>cs;s</a:t>
            </a:r>
            <a:r>
              <a:rPr lang="en-US" sz="2000" dirty="0">
                <a:solidFill>
                  <a:srgbClr val="333333"/>
                </a:solidFill>
              </a:rPr>
              <a:t> </a:t>
            </a:r>
            <a:r>
              <a:rPr lang="en-US" sz="2000" dirty="0" err="1">
                <a:solidFill>
                  <a:srgbClr val="333333"/>
                </a:solidFill>
              </a:rPr>
              <a:t>gl</a:t>
            </a:r>
            <a:r>
              <a:rPr lang="en-US" sz="2000" dirty="0">
                <a:solidFill>
                  <a:srgbClr val="333333"/>
                </a:solidFill>
              </a:rPr>
              <a:t>]</a:t>
            </a:r>
            <a:r>
              <a:rPr lang="en-US" sz="2000" dirty="0" err="1">
                <a:solidFill>
                  <a:srgbClr val="333333"/>
                </a:solidFill>
              </a:rPr>
              <a:t>ld</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glfpy</a:t>
            </a:r>
            <a:r>
              <a:rPr lang="en-US" sz="2000">
                <a:solidFill>
                  <a:srgbClr val="333333"/>
                </a:solidFill>
              </a:rPr>
              <a:t>;; </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a:t>
            </a:r>
            <a:r>
              <a:rPr lang="en-US" sz="2000" err="1">
                <a:solidFill>
                  <a:srgbClr val="333333"/>
                </a:solidFill>
              </a:rPr>
              <a:t>nghh</a:t>
            </a:r>
            <a:r>
              <a:rPr lang="en-US" sz="2000">
                <a:solidFill>
                  <a:srgbClr val="333333"/>
                </a:solidFill>
              </a:rPr>
              <a:t>]l;</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 </a:t>
            </a:r>
            <a:r>
              <a:rPr lang="en-US" sz="2000" dirty="0" err="1">
                <a:solidFill>
                  <a:srgbClr val="333333"/>
                </a:solidFill>
              </a:rPr>
              <a:t>vd;w</a:t>
            </a:r>
            <a:br>
              <a:rPr lang="en-US" sz="2000" dirty="0">
                <a:solidFill>
                  <a:srgbClr val="333333"/>
                </a:solidFill>
              </a:rPr>
            </a:br>
            <a:r>
              <a:rPr lang="en-US" sz="2000" dirty="0" err="1">
                <a:solidFill>
                  <a:srgbClr val="333333"/>
                </a:solidFill>
              </a:rPr>
              <a:t>milahsk</a:t>
            </a:r>
            <a:r>
              <a:rPr lang="en-US" sz="20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000" dirty="0" err="1">
                <a:solidFill>
                  <a:srgbClr val="004992"/>
                </a:solidFill>
              </a:rPr>
              <a:t>kPd</a:t>
            </a:r>
            <a:r>
              <a:rPr lang="en-US" sz="2000" dirty="0">
                <a:solidFill>
                  <a:srgbClr val="004992"/>
                </a:solidFill>
              </a:rPr>
              <a:t>; J}</a:t>
            </a:r>
            <a:r>
              <a:rPr lang="en-US" sz="2000" dirty="0" err="1">
                <a:solidFill>
                  <a:srgbClr val="004992"/>
                </a:solidFill>
              </a:rPr>
              <a:t>z;oy</a:t>
            </a:r>
            <a:r>
              <a:rPr lang="en-US" sz="20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rptg</a:t>
            </a:r>
            <a:r>
              <a:rPr lang="en-US" sz="2000" dirty="0">
                <a:solidFill>
                  <a:srgbClr val="333333"/>
                </a:solidFill>
              </a:rPr>
              <a:t>]g[f]</a:t>
            </a:r>
            <a:r>
              <a:rPr lang="en-US" sz="2000" dirty="0" err="1">
                <a:solidFill>
                  <a:srgbClr val="333333"/>
                </a:solidFill>
              </a:rPr>
              <a:t>fk;gsp</a:t>
            </a:r>
            <a:r>
              <a:rPr lang="en-US" sz="2000" dirty="0">
                <a:solidFill>
                  <a:srgbClr val="333333"/>
                </a:solidFill>
              </a:rPr>
              <a:t> Mil </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jz;zPh</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kPd</a:t>
            </a:r>
            <a:r>
              <a:rPr lang="en-US" sz="2000" dirty="0">
                <a:solidFill>
                  <a:srgbClr val="333333"/>
                </a:solidFill>
              </a:rPr>
              <a:t>;</a:t>
            </a:r>
            <a:endParaRPr lang="en-US" sz="2000" dirty="0"/>
          </a:p>
        </p:txBody>
      </p:sp>
      <p:pic>
        <p:nvPicPr>
          <p:cNvPr id="11"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59</a:t>
            </a:fld>
            <a:endParaRPr lang="de-DE"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60</a:t>
            </a:fld>
            <a:endParaRPr lang="de-DE" dirty="0"/>
          </a:p>
        </p:txBody>
      </p:sp>
      <p:sp>
        <p:nvSpPr>
          <p:cNvPr id="8" name="Content Placeholder 7"/>
          <p:cNvSpPr>
            <a:spLocks noGrp="1"/>
          </p:cNvSpPr>
          <p:nvPr>
            <p:ph idx="1"/>
          </p:nvPr>
        </p:nvSpPr>
        <p:spPr>
          <a:xfrm>
            <a:off x="411480" y="2203704"/>
            <a:ext cx="11338560" cy="4251960"/>
          </a:xfrm>
        </p:spPr>
        <p:txBody>
          <a:bodyPr wrap="square">
            <a:noAutofit/>
          </a:bodyPr>
          <a:lstStyle/>
          <a:p>
            <a:pPr marR="5080" lvl="0" defTabSz="914400">
              <a:buClr>
                <a:srgbClr val="333333"/>
              </a:buClr>
            </a:pPr>
            <a:r>
              <a:rPr lang="en-US" sz="2400" dirty="0" err="1">
                <a:solidFill>
                  <a:srgbClr val="333333"/>
                </a:solidFill>
              </a:rPr>
              <a:t>tHf;fkhf</a:t>
            </a:r>
            <a:r>
              <a:rPr lang="en-US" sz="2400" dirty="0">
                <a:solidFill>
                  <a:srgbClr val="333333"/>
                </a:solidFill>
              </a:rPr>
              <a:t> </a:t>
            </a:r>
            <a:r>
              <a:rPr lang="en-US" sz="2400" dirty="0" err="1">
                <a:solidFill>
                  <a:srgbClr val="333333"/>
                </a:solidFill>
              </a:rPr>
              <a:t>flf;Fk;ghijapy</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fpwPh</a:t>
            </a:r>
            <a:r>
              <a:rPr lang="en-US" sz="2400" dirty="0">
                <a:solidFill>
                  <a:srgbClr val="333333"/>
                </a:solidFill>
              </a:rPr>
              <a:t>]fs]</a:t>
            </a:r>
            <a:r>
              <a:rPr lang="en-US" sz="2400" dirty="0">
                <a:solidFill>
                  <a:srgbClr val="333333"/>
                </a:solidFill>
                <a:ea typeface="Verdana" panose="020B0604030504040204" pitchFamily="34" charset="0"/>
                <a:cs typeface="Verdana" panose="020B0604030504040204" pitchFamily="34" charset="0"/>
              </a:rPr>
              <a:t>&gt;</a:t>
            </a:r>
            <a:endParaRPr lang="en-US" sz="2400" dirty="0">
              <a:solidFill>
                <a:srgbClr val="333333"/>
              </a:solidFill>
            </a:endParaRPr>
          </a:p>
          <a:p>
            <a:pPr marR="5080"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endParaRPr>
          </a:p>
        </p:txBody>
      </p:sp>
      <p:sp>
        <p:nvSpPr>
          <p:cNvPr id="10" name="Title 9"/>
          <p:cNvSpPr>
            <a:spLocks noGrp="1"/>
          </p:cNvSpPr>
          <p:nvPr>
            <p:ph type="title"/>
          </p:nvPr>
        </p:nvSpPr>
        <p:spPr/>
        <p:txBody>
          <a:bodyPr/>
          <a:lstStyle/>
          <a:p>
            <a:r>
              <a:rPr lang="en-US" sz="3600">
                <a:solidFill>
                  <a:srgbClr val="004992"/>
                </a:solidFill>
              </a:rPr>
              <a:t>jPh]f;fkhd rpe;jid</a:t>
            </a:r>
            <a:endParaRPr lang="en-US" sz="3600" dirty="0">
              <a:solidFill>
                <a:srgbClr val="00499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dirty="0" err="1">
                <a:solidFill>
                  <a:srgbClr val="333333"/>
                </a:solidFill>
              </a:rPr>
              <a:t>fhh</a:t>
            </a:r>
            <a:r>
              <a:rPr lang="en-US" sz="20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fhtyh</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igf</a:t>
            </a:r>
            <a:r>
              <a:rPr lang="en-US" sz="2000" dirty="0">
                <a:solidFill>
                  <a:srgbClr val="333333"/>
                </a:solidFill>
              </a:rPr>
              <a:t>]</a:t>
            </a:r>
            <a:r>
              <a:rPr lang="en-US" sz="2000" dirty="0" err="1">
                <a:solidFill>
                  <a:srgbClr val="333333"/>
                </a:solidFill>
              </a:rPr>
              <a:t>fpy</a:t>
            </a:r>
            <a:r>
              <a:rPr lang="en-US" sz="2000" dirty="0">
                <a:solidFill>
                  <a:srgbClr val="333333"/>
                </a:solidFill>
              </a:rPr>
              <a:t>; </a:t>
            </a:r>
            <a:r>
              <a:rPr lang="en-US" sz="2000" dirty="0" err="1">
                <a:solidFill>
                  <a:srgbClr val="333333"/>
                </a:solidFill>
              </a:rPr>
              <a:t>cs;s</a:t>
            </a:r>
            <a:r>
              <a:rPr lang="en-US" sz="2000" dirty="0">
                <a:solidFill>
                  <a:srgbClr val="333333"/>
                </a:solidFill>
              </a:rPr>
              <a:t> </a:t>
            </a:r>
            <a:r>
              <a:rPr lang="en-US" sz="2000" dirty="0" err="1">
                <a:solidFill>
                  <a:srgbClr val="333333"/>
                </a:solidFill>
              </a:rPr>
              <a:t>FHe;ij</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tajhd</a:t>
            </a:r>
            <a:r>
              <a:rPr lang="en-US" sz="2000" dirty="0">
                <a:solidFill>
                  <a:srgbClr val="333333"/>
                </a:solidFill>
              </a:rPr>
              <a:t> </a:t>
            </a:r>
            <a:r>
              <a:rPr lang="en-US" sz="2000" dirty="0" err="1">
                <a:solidFill>
                  <a:srgbClr val="333333"/>
                </a:solidFill>
              </a:rPr>
              <a:t>bgz;kzp</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nghf</a:t>
            </a:r>
            <a:r>
              <a:rPr lang="en-US" sz="2000" dirty="0">
                <a:solidFill>
                  <a:srgbClr val="333333"/>
                </a:solidFill>
              </a:rPr>
              <a:t>]</a:t>
            </a:r>
            <a:r>
              <a:rPr lang="en-US" sz="2000" dirty="0" err="1">
                <a:solidFill>
                  <a:srgbClr val="333333"/>
                </a:solidFill>
              </a:rPr>
              <a:t>Ftuj</a:t>
            </a:r>
            <a:r>
              <a:rPr lang="en-US" sz="2000" dirty="0">
                <a:solidFill>
                  <a:srgbClr val="333333"/>
                </a:solidFill>
              </a:rPr>
              <a:t>]J gr]</a:t>
            </a:r>
            <a:r>
              <a:rPr lang="en-US" sz="2000" dirty="0" err="1">
                <a:solidFill>
                  <a:srgbClr val="333333"/>
                </a:solidFill>
              </a:rPr>
              <a:t>ir</a:t>
            </a:r>
            <a:br>
              <a:rPr lang="en-US" sz="2000" dirty="0">
                <a:solidFill>
                  <a:srgbClr val="333333"/>
                </a:solidFill>
              </a:rPr>
            </a:br>
            <a:r>
              <a:rPr lang="en-US" sz="2000" dirty="0" err="1">
                <a:solidFill>
                  <a:srgbClr val="333333"/>
                </a:solidFill>
              </a:rPr>
              <a:t>tpsf</a:t>
            </a:r>
            <a:r>
              <a:rPr lang="en-US" sz="2000" dirty="0">
                <a:solidFill>
                  <a:srgbClr val="333333"/>
                </a:solidFill>
              </a:rPr>
              <a:t>]F</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nuhL</a:t>
            </a:r>
            <a:r>
              <a:rPr lang="en-US" sz="2000" dirty="0">
                <a:solidFill>
                  <a:srgbClr val="333333"/>
                </a:solidFill>
              </a:rPr>
              <a:t> </a:t>
            </a:r>
            <a:r>
              <a:rPr lang="en-US" sz="2000" dirty="0" err="1">
                <a:solidFill>
                  <a:srgbClr val="333333"/>
                </a:solidFill>
              </a:rPr>
              <a:t>flf</a:t>
            </a:r>
            <a:r>
              <a:rPr lang="en-US" sz="2000" dirty="0">
                <a:solidFill>
                  <a:srgbClr val="333333"/>
                </a:solidFill>
              </a:rPr>
              <a:t>]</a:t>
            </a:r>
            <a:r>
              <a:rPr lang="en-US" sz="2000" dirty="0" err="1">
                <a:solidFill>
                  <a:srgbClr val="333333"/>
                </a:solidFill>
              </a:rPr>
              <a:t>Fkplk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epy</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mwptpg</a:t>
            </a:r>
            <a:r>
              <a:rPr lang="en-US" sz="2000" dirty="0">
                <a:solidFill>
                  <a:srgbClr val="333333"/>
                </a:solidFill>
              </a:rPr>
              <a:t>]g[</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bjhLthdk</a:t>
            </a:r>
            <a:r>
              <a:rPr lang="en-US"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61</a:t>
            </a:fld>
            <a:endParaRPr lang="de-DE" dirty="0"/>
          </a:p>
        </p:txBody>
      </p:sp>
      <p:sp>
        <p:nvSpPr>
          <p:cNvPr id="8" name="Title 7"/>
          <p:cNvSpPr>
            <a:spLocks noGrp="1"/>
          </p:cNvSpPr>
          <p:nvPr>
            <p:ph type="title"/>
          </p:nvPr>
        </p:nvSpPr>
        <p:spPr/>
        <p:txBody>
          <a:bodyPr/>
          <a:lstStyle/>
          <a:p>
            <a:r>
              <a:rPr lang="en-US" sz="3600">
                <a:solidFill>
                  <a:srgbClr val="004992"/>
                </a:solidFill>
              </a:rPr>
              <a:t>flf;Fk;ghijapy;</a:t>
            </a:r>
            <a:br>
              <a:rPr lang="en-US">
                <a:solidFill>
                  <a:srgbClr val="004992"/>
                </a:solidFill>
              </a:rPr>
            </a:br>
            <a:r>
              <a:rPr lang="en-US">
                <a:solidFill>
                  <a:srgbClr val="004992"/>
                </a:solidFill>
              </a:rPr>
              <a:t>eP';;fs; ghh]j;jJ vd;d&gt; eP';;fs; vt;tst[ cWjpahf cs;sPh]fs]&gt;</a:t>
            </a:r>
            <a:endParaRPr lang="en-US" dirty="0">
              <a:solidFill>
                <a:srgbClr val="004992"/>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004992"/>
              </a:buClr>
              <a:buFont typeface="WingDings"/>
              <a:buChar char=""/>
            </a:pPr>
            <a:r>
              <a:rPr lang="en-US" sz="2000" dirty="0" err="1">
                <a:solidFill>
                  <a:srgbClr val="004992"/>
                </a:solidFill>
              </a:rPr>
              <a:t>fhh</a:t>
            </a:r>
            <a:r>
              <a:rPr lang="en-US" sz="2000" dirty="0">
                <a:solidFill>
                  <a:srgbClr val="004992"/>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fhtyh</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igf</a:t>
            </a:r>
            <a:r>
              <a:rPr lang="en-US" sz="2000" dirty="0">
                <a:solidFill>
                  <a:srgbClr val="333333"/>
                </a:solidFill>
              </a:rPr>
              <a:t>]</a:t>
            </a:r>
            <a:r>
              <a:rPr lang="en-US" sz="2000" dirty="0" err="1">
                <a:solidFill>
                  <a:srgbClr val="333333"/>
                </a:solidFill>
              </a:rPr>
              <a:t>fpy</a:t>
            </a:r>
            <a:r>
              <a:rPr lang="en-US" sz="2000" dirty="0">
                <a:solidFill>
                  <a:srgbClr val="333333"/>
                </a:solidFill>
              </a:rPr>
              <a:t>; </a:t>
            </a:r>
            <a:r>
              <a:rPr lang="en-US" sz="2000" dirty="0" err="1">
                <a:solidFill>
                  <a:srgbClr val="333333"/>
                </a:solidFill>
              </a:rPr>
              <a:t>cs;s</a:t>
            </a:r>
            <a:r>
              <a:rPr lang="en-US" sz="2000" dirty="0">
                <a:solidFill>
                  <a:srgbClr val="333333"/>
                </a:solidFill>
              </a:rPr>
              <a:t> </a:t>
            </a:r>
            <a:r>
              <a:rPr lang="en-US" sz="2000" dirty="0" err="1">
                <a:solidFill>
                  <a:srgbClr val="333333"/>
                </a:solidFill>
              </a:rPr>
              <a:t>FHe;ij</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tajhd</a:t>
            </a:r>
            <a:r>
              <a:rPr lang="en-US" sz="2000" dirty="0">
                <a:solidFill>
                  <a:srgbClr val="333333"/>
                </a:solidFill>
              </a:rPr>
              <a:t> </a:t>
            </a:r>
            <a:r>
              <a:rPr lang="en-US" sz="2000" dirty="0" err="1">
                <a:solidFill>
                  <a:srgbClr val="333333"/>
                </a:solidFill>
              </a:rPr>
              <a:t>bgz;kzp</a:t>
            </a:r>
            <a:endParaRPr lang="en-US" sz="2000" dirty="0">
              <a:solidFill>
                <a:srgbClr val="333333"/>
              </a:solidFill>
            </a:endParaRPr>
          </a:p>
          <a:p>
            <a:pPr marL="342900" lvl="0" indent="-342900" defTabSz="914400">
              <a:lnSpc>
                <a:spcPct val="100000"/>
              </a:lnSpc>
              <a:spcBef>
                <a:spcPts val="1200"/>
              </a:spcBef>
              <a:buClr>
                <a:srgbClr val="004992"/>
              </a:buClr>
              <a:buFont typeface="WingDings"/>
              <a:buChar char=""/>
            </a:pPr>
            <a:r>
              <a:rPr lang="en-US" sz="2000" dirty="0" err="1">
                <a:solidFill>
                  <a:srgbClr val="004992"/>
                </a:solidFill>
              </a:rPr>
              <a:t>nghf</a:t>
            </a:r>
            <a:r>
              <a:rPr lang="en-US" sz="2000" dirty="0">
                <a:solidFill>
                  <a:srgbClr val="004992"/>
                </a:solidFill>
              </a:rPr>
              <a:t>]</a:t>
            </a:r>
            <a:r>
              <a:rPr lang="en-US" sz="2000" dirty="0" err="1">
                <a:solidFill>
                  <a:srgbClr val="004992"/>
                </a:solidFill>
              </a:rPr>
              <a:t>Ftuj</a:t>
            </a:r>
            <a:r>
              <a:rPr lang="en-US" sz="2000" dirty="0">
                <a:solidFill>
                  <a:srgbClr val="004992"/>
                </a:solidFill>
              </a:rPr>
              <a:t>]J gr]</a:t>
            </a:r>
            <a:r>
              <a:rPr lang="en-US" sz="2000" dirty="0" err="1">
                <a:solidFill>
                  <a:srgbClr val="004992"/>
                </a:solidFill>
              </a:rPr>
              <a:t>ir</a:t>
            </a:r>
            <a:br>
              <a:rPr lang="en-US" sz="2000" dirty="0">
                <a:solidFill>
                  <a:srgbClr val="004992"/>
                </a:solidFill>
              </a:rPr>
            </a:br>
            <a:r>
              <a:rPr lang="en-US" sz="2000" dirty="0" err="1">
                <a:solidFill>
                  <a:srgbClr val="004992"/>
                </a:solidFill>
              </a:rPr>
              <a:t>tpsf</a:t>
            </a:r>
            <a:r>
              <a:rPr lang="en-US" sz="2000" dirty="0">
                <a:solidFill>
                  <a:srgbClr val="004992"/>
                </a:solidFill>
              </a:rPr>
              <a:t>]F</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nuhL</a:t>
            </a:r>
            <a:r>
              <a:rPr lang="en-US" sz="2000" dirty="0">
                <a:solidFill>
                  <a:srgbClr val="333333"/>
                </a:solidFill>
              </a:rPr>
              <a:t> </a:t>
            </a:r>
            <a:r>
              <a:rPr lang="en-US" sz="2000" dirty="0" err="1">
                <a:solidFill>
                  <a:srgbClr val="333333"/>
                </a:solidFill>
              </a:rPr>
              <a:t>flf</a:t>
            </a:r>
            <a:r>
              <a:rPr lang="en-US" sz="2000" dirty="0">
                <a:solidFill>
                  <a:srgbClr val="333333"/>
                </a:solidFill>
              </a:rPr>
              <a:t>]</a:t>
            </a:r>
            <a:r>
              <a:rPr lang="en-US" sz="2000" dirty="0" err="1">
                <a:solidFill>
                  <a:srgbClr val="333333"/>
                </a:solidFill>
              </a:rPr>
              <a:t>Fkplk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epy</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mwptpg</a:t>
            </a:r>
            <a:r>
              <a:rPr lang="en-US" sz="2000" dirty="0">
                <a:solidFill>
                  <a:srgbClr val="333333"/>
                </a:solidFill>
              </a:rPr>
              <a:t>]g[</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bjhLthdk</a:t>
            </a:r>
            <a:r>
              <a:rPr lang="en-US" sz="2000" dirty="0">
                <a:solidFill>
                  <a:srgbClr val="333333"/>
                </a:solidFill>
              </a:rPr>
              <a:t>;</a:t>
            </a:r>
            <a:endParaRPr lang="en-US" sz="2000" dirty="0"/>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62</a:t>
            </a:fld>
            <a:endParaRPr lang="de-DE" dirty="0"/>
          </a:p>
        </p:txBody>
      </p:sp>
      <p:sp>
        <p:nvSpPr>
          <p:cNvPr id="16" name="Title 15"/>
          <p:cNvSpPr>
            <a:spLocks noGrp="1"/>
          </p:cNvSpPr>
          <p:nvPr>
            <p:ph type="title"/>
          </p:nvPr>
        </p:nvSpPr>
        <p:spPr/>
        <p:txBody>
          <a:bodyPr/>
          <a:lstStyle/>
          <a:p>
            <a:r>
              <a:rPr lang="en-US" sz="3600" dirty="0" err="1">
                <a:solidFill>
                  <a:srgbClr val="004992"/>
                </a:solidFill>
              </a:rPr>
              <a:t>flf;Fk;ghijapy</a:t>
            </a:r>
            <a:r>
              <a:rPr lang="en-US" sz="3600" dirty="0">
                <a:solidFill>
                  <a:srgbClr val="004992"/>
                </a:solidFill>
              </a:rPr>
              <a: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63</a:t>
            </a:fld>
            <a:endParaRPr lang="de-DE"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64</a:t>
            </a:fld>
            <a:endParaRPr lang="de-DE" dirty="0"/>
          </a:p>
        </p:txBody>
      </p:sp>
      <p:sp>
        <p:nvSpPr>
          <p:cNvPr id="7" name="Content Placeholder 6"/>
          <p:cNvSpPr>
            <a:spLocks noGrp="1"/>
          </p:cNvSpPr>
          <p:nvPr>
            <p:ph idx="1"/>
          </p:nvPr>
        </p:nvSpPr>
        <p:spPr>
          <a:xfrm>
            <a:off x="411480" y="2203704"/>
            <a:ext cx="11338560" cy="4251960"/>
          </a:xfrm>
        </p:spPr>
        <p:txBody>
          <a:bodyPr wrap="square">
            <a:noAutofit/>
          </a:bodyPr>
          <a:lstStyle/>
          <a:p>
            <a:pPr marR="5080" lvl="0" defTabSz="914400">
              <a:buClr>
                <a:srgbClr val="333333"/>
              </a:buClr>
            </a:pPr>
            <a:r>
              <a:rPr lang="en-US" sz="2400" dirty="0" err="1">
                <a:solidFill>
                  <a:srgbClr val="333333"/>
                </a:solidFill>
              </a:rPr>
              <a:t>tHf</a:t>
            </a:r>
            <a:r>
              <a:rPr lang="en-US" sz="2400" dirty="0">
                <a:solidFill>
                  <a:srgbClr val="333333"/>
                </a:solidFill>
              </a:rPr>
              <a:t>]</a:t>
            </a:r>
            <a:r>
              <a:rPr lang="en-US" sz="2400" dirty="0" err="1">
                <a:solidFill>
                  <a:srgbClr val="333333"/>
                </a:solidFill>
              </a:rPr>
              <a:t>fkhf</a:t>
            </a:r>
            <a:r>
              <a:rPr lang="en-US" sz="2400" dirty="0">
                <a:solidFill>
                  <a:srgbClr val="333333"/>
                </a:solidFill>
              </a:rPr>
              <a:t> </a:t>
            </a:r>
            <a:r>
              <a:rPr lang="en-US" sz="2400" dirty="0" err="1">
                <a:solidFill>
                  <a:srgbClr val="333333"/>
                </a:solidFill>
              </a:rPr>
              <a:t>tpisahl;L</a:t>
            </a:r>
            <a:r>
              <a:rPr lang="en-US" sz="2400" dirty="0">
                <a:solidFill>
                  <a:srgbClr val="333333"/>
                </a:solidFill>
              </a:rPr>
              <a:t> </a:t>
            </a:r>
            <a:r>
              <a:rPr lang="en-US" sz="2400" dirty="0" err="1">
                <a:solidFill>
                  <a:srgbClr val="333333"/>
                </a:solidFill>
              </a:rPr>
              <a:t>ikjhdj;jpy</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fpwPh</a:t>
            </a:r>
            <a:r>
              <a:rPr lang="en-US" sz="2400" dirty="0">
                <a:solidFill>
                  <a:srgbClr val="333333"/>
                </a:solidFill>
              </a:rPr>
              <a:t>]fs]</a:t>
            </a:r>
            <a:r>
              <a:rPr lang="en-US" sz="2400" dirty="0">
                <a:solidFill>
                  <a:srgbClr val="333333"/>
                </a:solidFill>
                <a:ea typeface="Verdana" panose="020B0604030504040204" pitchFamily="34" charset="0"/>
                <a:cs typeface="Verdana" panose="020B0604030504040204" pitchFamily="34" charset="0"/>
              </a:rPr>
              <a:t>&gt;</a:t>
            </a:r>
            <a:endParaRPr lang="en-US" sz="2400" dirty="0">
              <a:solidFill>
                <a:srgbClr val="333333"/>
              </a:solidFill>
            </a:endParaRPr>
          </a:p>
          <a:p>
            <a:pPr marR="5080"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endParaRPr>
          </a:p>
        </p:txBody>
      </p:sp>
      <p:sp>
        <p:nvSpPr>
          <p:cNvPr id="9" name="Title 8"/>
          <p:cNvSpPr>
            <a:spLocks noGrp="1"/>
          </p:cNvSpPr>
          <p:nvPr>
            <p:ph type="title"/>
          </p:nvPr>
        </p:nvSpPr>
        <p:spPr/>
        <p:txBody>
          <a:bodyPr/>
          <a:lstStyle/>
          <a:p>
            <a:r>
              <a:rPr lang="en-US" sz="3600">
                <a:solidFill>
                  <a:srgbClr val="004992"/>
                </a:solidFill>
              </a:rPr>
              <a:t>jPh]f;fkhd rpe;jid </a:t>
            </a:r>
            <a:endParaRPr lang="en-US" sz="3600" dirty="0">
              <a:solidFill>
                <a:srgbClr val="004992"/>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a:solidFill>
                  <a:srgbClr val="333333"/>
                </a:solidFill>
              </a:rPr>
              <a:t>rWf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Filuhl</a:t>
            </a:r>
            <a:r>
              <a:rPr lang="en-US" sz="2000" dirty="0">
                <a:solidFill>
                  <a:srgbClr val="333333"/>
                </a:solidFill>
              </a:rPr>
              <a:t>]</a:t>
            </a:r>
            <a:r>
              <a:rPr lang="en-US" sz="2000" dirty="0" err="1">
                <a:solidFill>
                  <a:srgbClr val="333333"/>
                </a:solidFill>
              </a:rPr>
              <a:t>odk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gl</a:t>
            </a:r>
            <a:r>
              <a:rPr lang="en-US" sz="2000" dirty="0">
                <a:solidFill>
                  <a:srgbClr val="333333"/>
                </a:solidFill>
              </a:rPr>
              <a:t>]</a:t>
            </a:r>
            <a:r>
              <a:rPr lang="en-US" sz="2000" dirty="0" err="1">
                <a:solidFill>
                  <a:srgbClr val="333333"/>
                </a:solidFill>
              </a:rPr>
              <a:t>lk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rf</a:t>
            </a:r>
            <a:r>
              <a:rPr lang="en-US" sz="2000" dirty="0">
                <a:solidFill>
                  <a:srgbClr val="333333"/>
                </a:solidFill>
              </a:rPr>
              <a:t>]fug]</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ge;J</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ku</a:t>
            </a:r>
            <a:r>
              <a:rPr lang="en-US" sz="20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000">
                <a:solidFill>
                  <a:srgbClr val="333333"/>
                </a:solidFill>
              </a:rPr>
              <a:t>C“;</a:t>
            </a:r>
            <a:r>
              <a:rPr lang="en-US" sz="2000" dirty="0" err="1">
                <a:solidFill>
                  <a:srgbClr val="333333"/>
                </a:solidFill>
              </a:rPr>
              <a:t>ry</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bghk;ikfs</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kzy</a:t>
            </a:r>
            <a:r>
              <a:rPr lang="en-US" sz="2000" dirty="0">
                <a:solidFill>
                  <a:srgbClr val="333333"/>
                </a:solidFill>
              </a:rPr>
              <a:t>; </a:t>
            </a:r>
            <a:r>
              <a:rPr lang="en-US" sz="2000" dirty="0" err="1">
                <a:solidFill>
                  <a:srgbClr val="333333"/>
                </a:solidFill>
              </a:rPr>
              <a:t>bgl;ofs</a:t>
            </a:r>
            <a:r>
              <a:rPr lang="en-US"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65</a:t>
            </a:fld>
            <a:endParaRPr lang="de-DE" dirty="0"/>
          </a:p>
        </p:txBody>
      </p:sp>
      <p:sp>
        <p:nvSpPr>
          <p:cNvPr id="8" name="Title 7"/>
          <p:cNvSpPr>
            <a:spLocks noGrp="1"/>
          </p:cNvSpPr>
          <p:nvPr>
            <p:ph type="title"/>
          </p:nvPr>
        </p:nvSpPr>
        <p:spPr/>
        <p:txBody>
          <a:bodyPr/>
          <a:lstStyle/>
          <a:p>
            <a:r>
              <a:rPr lang="en-US" sz="3600" dirty="0" err="1">
                <a:solidFill>
                  <a:srgbClr val="004992"/>
                </a:solidFill>
              </a:rPr>
              <a:t>tpisahl;L</a:t>
            </a:r>
            <a:r>
              <a:rPr lang="en-US" sz="3600" dirty="0">
                <a:solidFill>
                  <a:srgbClr val="004992"/>
                </a:solidFill>
              </a:rPr>
              <a:t> </a:t>
            </a:r>
            <a:r>
              <a:rPr lang="en-US" sz="3600" dirty="0" err="1">
                <a:solidFill>
                  <a:srgbClr val="004992"/>
                </a:solidFill>
              </a:rPr>
              <a:t>ikjhdk</a:t>
            </a:r>
            <a:r>
              <a:rPr lang="en-US" sz="3600" dirty="0">
                <a:solidFill>
                  <a:srgbClr val="004992"/>
                </a:solidFill>
              </a:rPr>
              <a:t>;</a:t>
            </a:r>
            <a:br>
              <a:rPr lang="en-US" dirty="0">
                <a:solidFill>
                  <a:srgbClr val="004992"/>
                </a:solidFill>
              </a:rPr>
            </a:br>
            <a:r>
              <a:rPr lang="en-US" dirty="0" err="1">
                <a:solidFill>
                  <a:srgbClr val="004992"/>
                </a:solidFill>
              </a:rPr>
              <a:t>eP</a:t>
            </a:r>
            <a:r>
              <a:rPr lang="en-US" dirty="0">
                <a:solidFill>
                  <a:srgbClr val="004992"/>
                </a:solidFill>
              </a:rPr>
              <a:t>';;fs; </a:t>
            </a:r>
            <a:r>
              <a:rPr lang="en-US" dirty="0" err="1">
                <a:solidFill>
                  <a:srgbClr val="004992"/>
                </a:solidFill>
              </a:rPr>
              <a:t>ghh</a:t>
            </a:r>
            <a:r>
              <a:rPr lang="en-US" dirty="0">
                <a:solidFill>
                  <a:srgbClr val="004992"/>
                </a:solidFill>
              </a:rPr>
              <a:t>]</a:t>
            </a:r>
            <a:r>
              <a:rPr lang="en-US" dirty="0" err="1">
                <a:solidFill>
                  <a:srgbClr val="004992"/>
                </a:solidFill>
              </a:rPr>
              <a:t>j;jJ</a:t>
            </a:r>
            <a:r>
              <a:rPr lang="en-US" dirty="0">
                <a:solidFill>
                  <a:srgbClr val="004992"/>
                </a:solidFill>
              </a:rPr>
              <a:t> </a:t>
            </a:r>
            <a:r>
              <a:rPr lang="en-US" dirty="0" err="1">
                <a:solidFill>
                  <a:srgbClr val="004992"/>
                </a:solidFill>
              </a:rPr>
              <a:t>vd;d</a:t>
            </a:r>
            <a:r>
              <a:rPr lang="en-US" dirty="0">
                <a:solidFill>
                  <a:srgbClr val="004992"/>
                </a:solidFill>
              </a:rPr>
              <a:t>&gt; </a:t>
            </a:r>
            <a:r>
              <a:rPr lang="en-US" dirty="0" err="1">
                <a:solidFill>
                  <a:srgbClr val="004992"/>
                </a:solidFill>
              </a:rPr>
              <a:t>eP</a:t>
            </a:r>
            <a:r>
              <a:rPr lang="en-US" dirty="0">
                <a:solidFill>
                  <a:srgbClr val="004992"/>
                </a:solidFill>
              </a:rPr>
              <a:t>';;fs; </a:t>
            </a:r>
            <a:r>
              <a:rPr lang="en-US" dirty="0" err="1">
                <a:solidFill>
                  <a:srgbClr val="004992"/>
                </a:solidFill>
              </a:rPr>
              <a:t>vt;tst</a:t>
            </a:r>
            <a:r>
              <a:rPr lang="en-US" dirty="0">
                <a:solidFill>
                  <a:srgbClr val="004992"/>
                </a:solidFill>
              </a:rPr>
              <a:t>[ </a:t>
            </a:r>
            <a:r>
              <a:rPr lang="en-US" dirty="0" err="1">
                <a:solidFill>
                  <a:srgbClr val="004992"/>
                </a:solidFill>
              </a:rPr>
              <a:t>cWjpahf</a:t>
            </a:r>
            <a:r>
              <a:rPr lang="en-US" dirty="0">
                <a:solidFill>
                  <a:srgbClr val="004992"/>
                </a:solidFill>
              </a:rPr>
              <a:t> </a:t>
            </a:r>
            <a:r>
              <a:rPr lang="en-US" dirty="0" err="1">
                <a:solidFill>
                  <a:srgbClr val="004992"/>
                </a:solidFill>
              </a:rPr>
              <a:t>cs;sPh</a:t>
            </a:r>
            <a:r>
              <a:rPr lang="en-US" dirty="0">
                <a:solidFill>
                  <a:srgbClr val="004992"/>
                </a:solidFill>
              </a:rPr>
              <a:t>]fs]&gt;;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a:solidFill>
                  <a:srgbClr val="333333"/>
                </a:solidFill>
              </a:rPr>
              <a:t>rWf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Filuhl</a:t>
            </a:r>
            <a:r>
              <a:rPr lang="en-US" sz="2000" dirty="0">
                <a:solidFill>
                  <a:srgbClr val="333333"/>
                </a:solidFill>
              </a:rPr>
              <a:t>]</a:t>
            </a:r>
            <a:r>
              <a:rPr lang="en-US" sz="2000" dirty="0" err="1">
                <a:solidFill>
                  <a:srgbClr val="333333"/>
                </a:solidFill>
              </a:rPr>
              <a:t>odk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gl</a:t>
            </a:r>
            <a:r>
              <a:rPr lang="en-US" sz="2000" dirty="0">
                <a:solidFill>
                  <a:srgbClr val="333333"/>
                </a:solidFill>
              </a:rPr>
              <a:t>]</a:t>
            </a:r>
            <a:r>
              <a:rPr lang="en-US" sz="2000" dirty="0" err="1">
                <a:solidFill>
                  <a:srgbClr val="333333"/>
                </a:solidFill>
              </a:rPr>
              <a:t>lk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rf</a:t>
            </a:r>
            <a:r>
              <a:rPr lang="en-US" sz="2000" dirty="0">
                <a:solidFill>
                  <a:srgbClr val="333333"/>
                </a:solidFill>
              </a:rPr>
              <a:t>]fug]</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004992"/>
              </a:buClr>
              <a:buFont typeface="WingDings"/>
              <a:buChar char=""/>
            </a:pPr>
            <a:r>
              <a:rPr lang="en-US" sz="2000" dirty="0" err="1">
                <a:solidFill>
                  <a:srgbClr val="004992"/>
                </a:solidFill>
              </a:rPr>
              <a:t>ge;J</a:t>
            </a:r>
            <a:endParaRPr lang="en-US" sz="2000" dirty="0">
              <a:solidFill>
                <a:srgbClr val="004992"/>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ku</a:t>
            </a:r>
            <a:r>
              <a:rPr lang="en-US" sz="2000" dirty="0">
                <a:solidFill>
                  <a:srgbClr val="333333"/>
                </a:solidFill>
              </a:rPr>
              <a:t>';;fs;</a:t>
            </a:r>
          </a:p>
          <a:p>
            <a:pPr marL="342900" lvl="0" indent="-342900" defTabSz="914400">
              <a:lnSpc>
                <a:spcPct val="100000"/>
              </a:lnSpc>
              <a:spcBef>
                <a:spcPts val="1200"/>
              </a:spcBef>
              <a:buClr>
                <a:srgbClr val="004992"/>
              </a:buClr>
              <a:buFont typeface="WingDings"/>
              <a:buChar char=""/>
            </a:pPr>
            <a:r>
              <a:rPr lang="en-US" sz="2000">
                <a:solidFill>
                  <a:srgbClr val="004992"/>
                </a:solidFill>
              </a:rPr>
              <a:t>C“;</a:t>
            </a:r>
            <a:r>
              <a:rPr lang="en-US" sz="2000" dirty="0" err="1">
                <a:solidFill>
                  <a:srgbClr val="004992"/>
                </a:solidFill>
              </a:rPr>
              <a:t>ry</a:t>
            </a:r>
            <a:r>
              <a:rPr lang="en-US" sz="20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bghk;ikfs</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kzy</a:t>
            </a:r>
            <a:r>
              <a:rPr lang="en-US" sz="2000" dirty="0">
                <a:solidFill>
                  <a:srgbClr val="333333"/>
                </a:solidFill>
              </a:rPr>
              <a:t>; </a:t>
            </a:r>
            <a:r>
              <a:rPr lang="en-US" sz="2000" dirty="0" err="1">
                <a:solidFill>
                  <a:srgbClr val="333333"/>
                </a:solidFill>
              </a:rPr>
              <a:t>bgl;ofs</a:t>
            </a:r>
            <a:r>
              <a:rPr lang="en-US" sz="2000" dirty="0">
                <a:solidFill>
                  <a:srgbClr val="333333"/>
                </a:solidFill>
              </a:rPr>
              <a:t>;</a:t>
            </a:r>
            <a:endParaRPr lang="en-US" sz="2000" dirty="0"/>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66</a:t>
            </a:fld>
            <a:endParaRPr lang="de-DE" dirty="0"/>
          </a:p>
        </p:txBody>
      </p:sp>
      <p:sp>
        <p:nvSpPr>
          <p:cNvPr id="18" name="Title 17"/>
          <p:cNvSpPr>
            <a:spLocks noGrp="1"/>
          </p:cNvSpPr>
          <p:nvPr>
            <p:ph type="title"/>
          </p:nvPr>
        </p:nvSpPr>
        <p:spPr/>
        <p:txBody>
          <a:bodyPr/>
          <a:lstStyle/>
          <a:p>
            <a:r>
              <a:rPr lang="en-US" sz="3600" dirty="0" err="1">
                <a:solidFill>
                  <a:srgbClr val="004992"/>
                </a:solidFill>
              </a:rPr>
              <a:t>tpisahl;L</a:t>
            </a:r>
            <a:r>
              <a:rPr lang="en-US" sz="3600" dirty="0">
                <a:solidFill>
                  <a:srgbClr val="004992"/>
                </a:solidFill>
              </a:rPr>
              <a:t> </a:t>
            </a:r>
            <a:r>
              <a:rPr lang="en-US" sz="3600" dirty="0" err="1">
                <a:solidFill>
                  <a:srgbClr val="004992"/>
                </a:solidFill>
              </a:rPr>
              <a:t>ikjhdk</a:t>
            </a:r>
            <a:r>
              <a:rPr lang="en-US" sz="3600" dirty="0">
                <a:solidFill>
                  <a:srgbClr val="004992"/>
                </a:solidFill>
              </a:rPr>
              <a: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67</a:t>
            </a:fld>
            <a:endParaRPr lang="de-DE"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rh</a:t>
            </a:r>
            <a:r>
              <a:rPr lang="en-US" sz="2400" dirty="0">
                <a:solidFill>
                  <a:srgbClr val="333333"/>
                </a:solidFill>
              </a:rPr>
              <a:t>]r] $</a:t>
            </a:r>
            <a:r>
              <a:rPr lang="en-US" sz="2400" dirty="0" err="1">
                <a:solidFill>
                  <a:srgbClr val="333333"/>
                </a:solidFill>
              </a:rPr>
              <a:t>d;dy;fs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Mz</a:t>
            </a:r>
            <a:r>
              <a:rPr lang="en-US" sz="2400" dirty="0">
                <a:solidFill>
                  <a:srgbClr val="333333"/>
                </a:solidFill>
              </a:rPr>
              <a:t>; </a:t>
            </a:r>
            <a:r>
              <a:rPr lang="en-US" sz="2400" dirty="0" err="1">
                <a:solidFill>
                  <a:srgbClr val="333333"/>
                </a:solidFill>
              </a:rPr>
              <a:t>jpUkzrhl;rp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Kf;fhL</a:t>
            </a:r>
            <a:r>
              <a:rPr lang="en-US" sz="2400" dirty="0">
                <a:solidFill>
                  <a:srgbClr val="333333"/>
                </a:solidFill>
              </a:rPr>
              <a:t> </a:t>
            </a:r>
            <a:r>
              <a:rPr lang="en-US" sz="2400" dirty="0" err="1">
                <a:solidFill>
                  <a:srgbClr val="333333"/>
                </a:solidFill>
              </a:rPr>
              <a:t>mzpe;j</a:t>
            </a:r>
            <a:r>
              <a:rPr lang="en-US" sz="2400" dirty="0">
                <a:solidFill>
                  <a:srgbClr val="333333"/>
                </a:solidFill>
              </a:rPr>
              <a:t> </a:t>
            </a:r>
            <a:r>
              <a:rPr lang="en-US" sz="2400" dirty="0" err="1">
                <a:solidFill>
                  <a:srgbClr val="333333"/>
                </a:solidFill>
              </a:rPr>
              <a:t>kzg</a:t>
            </a:r>
            <a:r>
              <a:rPr lang="en-US" sz="2400" dirty="0">
                <a:solidFill>
                  <a:srgbClr val="333333"/>
                </a:solidFill>
              </a:rPr>
              <a:t>]</a:t>
            </a:r>
            <a:r>
              <a:rPr lang="en-US" sz="2400" dirty="0" err="1">
                <a:solidFill>
                  <a:srgbClr val="333333"/>
                </a:solidFill>
              </a:rPr>
              <a:t>bgz</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ifapy</a:t>
            </a:r>
            <a:r>
              <a:rPr lang="en-US" sz="2400" dirty="0">
                <a:solidFill>
                  <a:srgbClr val="333333"/>
                </a:solidFill>
              </a:rPr>
              <a:t>; g{t[</a:t>
            </a:r>
            <a:r>
              <a:rPr lang="en-US" sz="2400" dirty="0" err="1">
                <a:solidFill>
                  <a:srgbClr val="333333"/>
                </a:solidFill>
              </a:rPr>
              <a:t>ld</a:t>
            </a:r>
            <a:r>
              <a:rPr lang="en-US" sz="2400" dirty="0">
                <a:solidFill>
                  <a:srgbClr val="333333"/>
                </a:solidFill>
              </a:rPr>
              <a:t>; </a:t>
            </a:r>
            <a:r>
              <a:rPr lang="en-US" sz="2400" dirty="0" err="1">
                <a:solidFill>
                  <a:srgbClr val="333333"/>
                </a:solidFill>
              </a:rPr>
              <a:t>bgz</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bgd;r</a:t>
            </a:r>
            <a:r>
              <a:rPr lang="en-US" sz="2400" dirty="0">
                <a:solidFill>
                  <a:srgbClr val="333333"/>
                </a:solidFill>
              </a:rPr>
              <a:t>]</a:t>
            </a:r>
            <a:r>
              <a:rPr lang="en-US" sz="2400" dirty="0" err="1">
                <a:solidFill>
                  <a:srgbClr val="333333"/>
                </a:solidFill>
              </a:rPr>
              <a:t>Rfs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fjt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68</a:t>
            </a:fld>
            <a:endParaRPr lang="de-DE" dirty="0"/>
          </a:p>
        </p:txBody>
      </p:sp>
      <p:sp>
        <p:nvSpPr>
          <p:cNvPr id="8" name="Title 7"/>
          <p:cNvSpPr>
            <a:spLocks noGrp="1"/>
          </p:cNvSpPr>
          <p:nvPr>
            <p:ph type="title"/>
          </p:nvPr>
        </p:nvSpPr>
        <p:spPr/>
        <p:txBody>
          <a:bodyPr/>
          <a:lstStyle/>
          <a:p>
            <a:r>
              <a:rPr lang="en-US" sz="3600">
                <a:solidFill>
                  <a:srgbClr val="004992"/>
                </a:solidFill>
              </a:rPr>
              <a:t>jpUkzk</a:t>
            </a:r>
            <a:br>
              <a:rPr lang="en-US">
                <a:solidFill>
                  <a:srgbClr val="004992"/>
                </a:solidFill>
              </a:rPr>
            </a:br>
            <a:r>
              <a:rPr lang="en-US">
                <a:solidFill>
                  <a:srgbClr val="004992"/>
                </a:solidFill>
              </a:rPr>
              <a:t>vJ fhz;gpf]fg]gltpy;iy&gt; eP';;fs; vt]tst[ cWjpahf cs;sPh]fs]&gt;</a:t>
            </a:r>
            <a:endParaRPr lang="en-US" dirty="0">
              <a:solidFill>
                <a:srgbClr val="004992"/>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a:solidFill>
                  <a:srgbClr val="333333"/>
                </a:solidFill>
              </a:rPr>
              <a:t>rh]r] $</a:t>
            </a:r>
            <a:r>
              <a:rPr lang="en-US" sz="2400" dirty="0" err="1">
                <a:solidFill>
                  <a:srgbClr val="333333"/>
                </a:solidFill>
              </a:rPr>
              <a:t>d;dy;fs</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Mz</a:t>
            </a:r>
            <a:r>
              <a:rPr lang="en-US" sz="2400" dirty="0">
                <a:solidFill>
                  <a:srgbClr val="004992"/>
                </a:solidFill>
              </a:rPr>
              <a:t>; </a:t>
            </a:r>
            <a:r>
              <a:rPr lang="en-US" sz="2400" dirty="0" err="1">
                <a:solidFill>
                  <a:srgbClr val="004992"/>
                </a:solidFill>
              </a:rPr>
              <a:t>jpUkzrhl;rp</a:t>
            </a:r>
            <a:endParaRPr lang="en-US" sz="2400" dirty="0">
              <a:solidFill>
                <a:srgbClr val="004992"/>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Kf;fhL</a:t>
            </a:r>
            <a:r>
              <a:rPr lang="en-US" sz="2400" dirty="0">
                <a:solidFill>
                  <a:srgbClr val="004992"/>
                </a:solidFill>
              </a:rPr>
              <a:t> </a:t>
            </a:r>
            <a:r>
              <a:rPr lang="en-US" sz="2400" dirty="0" err="1">
                <a:solidFill>
                  <a:srgbClr val="004992"/>
                </a:solidFill>
              </a:rPr>
              <a:t>mzpe;j</a:t>
            </a:r>
            <a:r>
              <a:rPr lang="en-US" sz="2400" dirty="0">
                <a:solidFill>
                  <a:srgbClr val="004992"/>
                </a:solidFill>
              </a:rPr>
              <a:t> </a:t>
            </a:r>
            <a:r>
              <a:rPr lang="en-US" sz="2400" dirty="0" err="1">
                <a:solidFill>
                  <a:srgbClr val="004992"/>
                </a:solidFill>
              </a:rPr>
              <a:t>kzg</a:t>
            </a:r>
            <a:r>
              <a:rPr lang="en-US" sz="2400" dirty="0">
                <a:solidFill>
                  <a:srgbClr val="004992"/>
                </a:solidFill>
              </a:rPr>
              <a:t>]</a:t>
            </a:r>
            <a:r>
              <a:rPr lang="en-US" sz="2400" dirty="0" err="1">
                <a:solidFill>
                  <a:srgbClr val="004992"/>
                </a:solidFill>
              </a:rPr>
              <a:t>bgz</a:t>
            </a:r>
            <a:r>
              <a:rPr lang="en-US" sz="24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ifapy</a:t>
            </a:r>
            <a:r>
              <a:rPr lang="en-US" sz="2400" dirty="0">
                <a:solidFill>
                  <a:srgbClr val="333333"/>
                </a:solidFill>
              </a:rPr>
              <a:t>; g{t[</a:t>
            </a:r>
            <a:r>
              <a:rPr lang="en-US" sz="2400" dirty="0" err="1">
                <a:solidFill>
                  <a:srgbClr val="333333"/>
                </a:solidFill>
              </a:rPr>
              <a:t>ld</a:t>
            </a:r>
            <a:r>
              <a:rPr lang="en-US" sz="2400" dirty="0">
                <a:solidFill>
                  <a:srgbClr val="333333"/>
                </a:solidFill>
              </a:rPr>
              <a:t>; </a:t>
            </a:r>
            <a:r>
              <a:rPr lang="en-US" sz="2400" dirty="0" err="1">
                <a:solidFill>
                  <a:srgbClr val="333333"/>
                </a:solidFill>
              </a:rPr>
              <a:t>bgz</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bgd;r</a:t>
            </a:r>
            <a:r>
              <a:rPr lang="en-US" sz="2400" dirty="0">
                <a:solidFill>
                  <a:srgbClr val="333333"/>
                </a:solidFill>
              </a:rPr>
              <a:t>]</a:t>
            </a:r>
            <a:r>
              <a:rPr lang="en-US" sz="2400" dirty="0" err="1">
                <a:solidFill>
                  <a:srgbClr val="333333"/>
                </a:solidFill>
              </a:rPr>
              <a:t>Rfs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fjt</a:t>
            </a:r>
            <a:r>
              <a:rPr lang="en-US" sz="2400" dirty="0">
                <a:solidFill>
                  <a:srgbClr val="333333"/>
                </a:solidFill>
              </a:rPr>
              <a:t>[</a:t>
            </a:r>
            <a:endParaRPr lang="en-US" sz="2400" dirty="0"/>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69</a:t>
            </a:fld>
            <a:endParaRPr lang="de-DE" dirty="0"/>
          </a:p>
        </p:txBody>
      </p:sp>
      <p:sp>
        <p:nvSpPr>
          <p:cNvPr id="16" name="Title 15"/>
          <p:cNvSpPr>
            <a:spLocks noGrp="1"/>
          </p:cNvSpPr>
          <p:nvPr>
            <p:ph type="title"/>
          </p:nvPr>
        </p:nvSpPr>
        <p:spPr/>
        <p:txBody>
          <a:bodyPr/>
          <a:lstStyle/>
          <a:p>
            <a:r>
              <a:rPr lang="en-US" sz="3600" dirty="0" err="1">
                <a:solidFill>
                  <a:srgbClr val="004992"/>
                </a:solidFill>
              </a:rPr>
              <a:t>jpUkzk</a:t>
            </a:r>
            <a:endParaRPr lang="en-US" sz="3600" dirty="0">
              <a:solidFill>
                <a:srgbClr val="004992"/>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70</a:t>
            </a:fld>
            <a:endParaRPr lang="de-DE"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dirty="0" err="1">
                <a:solidFill>
                  <a:srgbClr val="333333"/>
                </a:solidFill>
              </a:rPr>
              <a:t>kjpg</a:t>
            </a:r>
            <a:r>
              <a:rPr lang="en-US" sz="2000" dirty="0">
                <a:solidFill>
                  <a:srgbClr val="333333"/>
                </a:solidFill>
              </a:rPr>
              <a:t>]</a:t>
            </a:r>
            <a:r>
              <a:rPr lang="en-US" sz="2000" dirty="0" err="1">
                <a:solidFill>
                  <a:srgbClr val="333333"/>
                </a:solidFill>
              </a:rPr>
              <a:t>bgz</a:t>
            </a:r>
            <a:r>
              <a:rPr lang="en-US" sz="2000" dirty="0">
                <a:solidFill>
                  <a:srgbClr val="333333"/>
                </a:solidFill>
              </a:rPr>
              <a:t>; </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nfhy</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a:solidFill>
                  <a:srgbClr val="333333"/>
                </a:solidFill>
              </a:rPr>
              <a:t>Xu';</a:t>
            </a:r>
            <a:r>
              <a:rPr lang="en-US" sz="2000" dirty="0" err="1">
                <a:solidFill>
                  <a:srgbClr val="333333"/>
                </a:solidFill>
              </a:rPr>
              <a:t>fspy</a:t>
            </a:r>
            <a:r>
              <a:rPr lang="en-US" sz="2000" dirty="0">
                <a:solidFill>
                  <a:srgbClr val="333333"/>
                </a:solidFill>
              </a:rPr>
              <a:t>; </a:t>
            </a:r>
            <a:r>
              <a:rPr lang="en-US" sz="2000" dirty="0" err="1">
                <a:solidFill>
                  <a:srgbClr val="333333"/>
                </a:solidFill>
              </a:rPr>
              <a:t>cs;snfhLfs</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tpisahl</a:t>
            </a:r>
            <a:r>
              <a:rPr lang="en-US" sz="2000" dirty="0">
                <a:solidFill>
                  <a:srgbClr val="333333"/>
                </a:solidFill>
              </a:rPr>
              <a:t>]L</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tPuh</a:t>
            </a:r>
            <a:r>
              <a:rPr lang="en-US" sz="20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fhy;ge;J</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urpfh</a:t>
            </a:r>
            <a:r>
              <a:rPr lang="en-US" sz="20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tpsk;guk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bfhofs</a:t>
            </a:r>
            <a:r>
              <a:rPr lang="en-US" sz="2000" dirty="0">
                <a:solidFill>
                  <a:srgbClr val="333333"/>
                </a:solidFill>
              </a:rPr>
              <a:t>;</a:t>
            </a:r>
            <a:endParaRPr lang="en-US" sz="2000" dirty="0"/>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71</a:t>
            </a:fld>
            <a:endParaRPr lang="de-DE" dirty="0"/>
          </a:p>
        </p:txBody>
      </p:sp>
      <p:sp>
        <p:nvSpPr>
          <p:cNvPr id="9" name="Title 8"/>
          <p:cNvSpPr>
            <a:spLocks noGrp="1"/>
          </p:cNvSpPr>
          <p:nvPr>
            <p:ph type="title"/>
          </p:nvPr>
        </p:nvSpPr>
        <p:spPr/>
        <p:txBody>
          <a:bodyPr/>
          <a:lstStyle/>
          <a:p>
            <a:r>
              <a:rPr lang="en-US" sz="3600">
                <a:solidFill>
                  <a:srgbClr val="004992"/>
                </a:solidFill>
              </a:rPr>
              <a:t>fhy;ge;J</a:t>
            </a:r>
            <a:br>
              <a:rPr lang="en-US">
                <a:solidFill>
                  <a:srgbClr val="004992"/>
                </a:solidFill>
              </a:rPr>
            </a:br>
            <a:r>
              <a:rPr lang="en-US">
                <a:solidFill>
                  <a:srgbClr val="004992"/>
                </a:solidFill>
              </a:rPr>
              <a:t>vJ fhz;gpf]fg] gltpy;iy&gt; eP';;fs; vt]tst[ cWjpahf cs;sPh]fs]&gt;</a:t>
            </a:r>
            <a:endParaRPr lang="en-US" dirty="0">
              <a:solidFill>
                <a:srgbClr val="004992"/>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fhy;ge;J</a:t>
            </a:r>
            <a:endParaRPr lang="en-US" sz="3600" dirty="0">
              <a:solidFill>
                <a:srgbClr val="004992"/>
              </a:solidFill>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dirty="0" err="1">
                <a:solidFill>
                  <a:srgbClr val="333333"/>
                </a:solidFill>
              </a:rPr>
              <a:t>kjpg</a:t>
            </a:r>
            <a:r>
              <a:rPr lang="en-US" sz="2000" dirty="0">
                <a:solidFill>
                  <a:srgbClr val="333333"/>
                </a:solidFill>
              </a:rPr>
              <a:t>]</a:t>
            </a:r>
            <a:r>
              <a:rPr lang="en-US" sz="2000" dirty="0" err="1">
                <a:solidFill>
                  <a:srgbClr val="333333"/>
                </a:solidFill>
              </a:rPr>
              <a:t>bgz</a:t>
            </a:r>
            <a:r>
              <a:rPr lang="en-US" sz="2000" dirty="0">
                <a:solidFill>
                  <a:srgbClr val="333333"/>
                </a:solidFill>
              </a:rPr>
              <a:t>; </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nfhy</a:t>
            </a:r>
            <a:r>
              <a:rPr lang="en-US" sz="20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000" dirty="0">
                <a:solidFill>
                  <a:srgbClr val="004992"/>
                </a:solidFill>
              </a:rPr>
              <a:t>Xu';</a:t>
            </a:r>
            <a:r>
              <a:rPr lang="en-US" sz="2000" dirty="0" err="1">
                <a:solidFill>
                  <a:srgbClr val="004992"/>
                </a:solidFill>
              </a:rPr>
              <a:t>fspy</a:t>
            </a:r>
            <a:r>
              <a:rPr lang="en-US" sz="2000" dirty="0">
                <a:solidFill>
                  <a:srgbClr val="004992"/>
                </a:solidFill>
              </a:rPr>
              <a:t>; </a:t>
            </a:r>
            <a:r>
              <a:rPr lang="en-US" sz="2000" dirty="0" err="1">
                <a:solidFill>
                  <a:srgbClr val="004992"/>
                </a:solidFill>
              </a:rPr>
              <a:t>cs;snfhLfs</a:t>
            </a:r>
            <a:r>
              <a:rPr lang="en-US" sz="20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tpisahl</a:t>
            </a:r>
            <a:r>
              <a:rPr lang="en-US" sz="2000" dirty="0">
                <a:solidFill>
                  <a:srgbClr val="333333"/>
                </a:solidFill>
              </a:rPr>
              <a:t>]L</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tPuh</a:t>
            </a:r>
            <a:r>
              <a:rPr lang="en-US" sz="20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fhy;ge;J</a:t>
            </a:r>
            <a:endParaRPr lang="en-US" sz="2000" dirty="0">
              <a:solidFill>
                <a:srgbClr val="333333"/>
              </a:solidFill>
            </a:endParaRPr>
          </a:p>
          <a:p>
            <a:pPr marL="342900" lvl="0" indent="-342900" defTabSz="914400">
              <a:lnSpc>
                <a:spcPct val="100000"/>
              </a:lnSpc>
              <a:spcBef>
                <a:spcPts val="1200"/>
              </a:spcBef>
              <a:buClr>
                <a:srgbClr val="004992"/>
              </a:buClr>
              <a:buFont typeface="WingDings"/>
              <a:buChar char=""/>
            </a:pPr>
            <a:r>
              <a:rPr lang="en-US" sz="2000" dirty="0" err="1">
                <a:solidFill>
                  <a:srgbClr val="004992"/>
                </a:solidFill>
              </a:rPr>
              <a:t>urpfh</a:t>
            </a:r>
            <a:r>
              <a:rPr lang="en-US" sz="2000" dirty="0">
                <a:solidFill>
                  <a:srgbClr val="004992"/>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tpsk;guk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bfhofs</a:t>
            </a:r>
            <a:r>
              <a:rPr lang="en-US" sz="2000" dirty="0">
                <a:solidFill>
                  <a:srgbClr val="333333"/>
                </a:solidFill>
              </a:rPr>
              <a:t>;</a:t>
            </a:r>
            <a:endParaRPr lang="en-US" sz="2000" dirty="0"/>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Footer Placeholder 13"/>
          <p:cNvSpPr>
            <a:spLocks noGrp="1"/>
          </p:cNvSpPr>
          <p:nvPr>
            <p:ph type="ftr" sz="quarter" idx="11"/>
          </p:nvPr>
        </p:nvSpPr>
        <p:spPr/>
        <p:txBody>
          <a:bodyPr/>
          <a:lstStyle/>
          <a:p>
            <a:r>
              <a:rPr lang="de-DE"/>
              <a:t>kl]lhfhf]dpot] gapw]r]rp 5 – epidthw]wy;</a:t>
            </a:r>
            <a:endParaRPr lang="de-DE" dirty="0"/>
          </a:p>
        </p:txBody>
      </p:sp>
      <p:sp>
        <p:nvSpPr>
          <p:cNvPr id="15" name="Slide Number Placeholder 14"/>
          <p:cNvSpPr>
            <a:spLocks noGrp="1"/>
          </p:cNvSpPr>
          <p:nvPr>
            <p:ph type="sldNum" sz="quarter" idx="12"/>
          </p:nvPr>
        </p:nvSpPr>
        <p:spPr/>
        <p:txBody>
          <a:bodyPr/>
          <a:lstStyle/>
          <a:p>
            <a:fld id="{9B00EF49-7894-4F53-A8DD-F7DB3BFC5032}" type="slidenum">
              <a:rPr lang="de-DE" smtClean="0"/>
              <a:pPr/>
              <a:t>72</a:t>
            </a:fld>
            <a:endParaRPr lang="de-DE"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73</a:t>
            </a:fld>
            <a:endParaRPr lang="de-DE"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uhf;bfl</a:t>
            </a:r>
            <a:r>
              <a:rPr lang="en-US" sz="2400" dirty="0">
                <a:solidFill>
                  <a:srgbClr val="333333"/>
                </a:solidFill>
              </a:rPr>
              <a:t>] !;</a:t>
            </a:r>
            <a:r>
              <a:rPr lang="en-US" sz="2400" dirty="0" err="1">
                <a:solidFill>
                  <a:srgbClr val="333333"/>
                </a:solidFill>
              </a:rPr>
              <a:t>nlz;l</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Mf;!</a:t>
            </a:r>
            <a:r>
              <a:rPr lang="en-US" sz="2400" dirty="0" err="1">
                <a:solidFill>
                  <a:srgbClr val="333333"/>
                </a:solidFill>
              </a:rPr>
              <a:t>p$d</a:t>
            </a:r>
            <a:r>
              <a:rPr lang="en-US" sz="2400" dirty="0">
                <a:solidFill>
                  <a:srgbClr val="333333"/>
                </a:solidFill>
              </a:rPr>
              <a:t>; </a:t>
            </a:r>
            <a:r>
              <a:rPr lang="en-US" sz="2400" dirty="0" err="1">
                <a:solidFill>
                  <a:srgbClr val="333333"/>
                </a:solidFill>
              </a:rPr>
              <a:t>nl</a:t>
            </a:r>
            <a:r>
              <a:rPr lang="en-US" sz="2400" dirty="0">
                <a:solidFill>
                  <a:srgbClr val="333333"/>
                </a:solidFill>
              </a:rPr>
              <a:t>';f;</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jiyf;ftrk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epytpy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gs;sk</a:t>
            </a:r>
            <a:r>
              <a:rPr lang="en-US" sz="2400" dirty="0">
                <a:solidFill>
                  <a:srgbClr val="333333"/>
                </a:solidFill>
              </a:rPr>
              <a:t>;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uhf;bfl</a:t>
            </a:r>
            <a:r>
              <a:rPr lang="en-US" sz="2400" dirty="0">
                <a:solidFill>
                  <a:srgbClr val="333333"/>
                </a:solidFill>
              </a:rPr>
              <a:t>; </a:t>
            </a:r>
            <a:r>
              <a:rPr lang="en-US" sz="2400" dirty="0" err="1">
                <a:solidFill>
                  <a:srgbClr val="333333"/>
                </a:solidFill>
              </a:rPr>
              <a:t>Kidg;gFjp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gpd;g</a:t>
            </a:r>
            <a:r>
              <a:rPr lang="en-US" sz="2400" dirty="0">
                <a:solidFill>
                  <a:srgbClr val="333333"/>
                </a:solidFill>
              </a:rPr>
              <a:t>[</a:t>
            </a:r>
            <a:r>
              <a:rPr lang="en-US" sz="2400" dirty="0" err="1">
                <a:solidFill>
                  <a:srgbClr val="333333"/>
                </a:solidFill>
              </a:rPr>
              <a:t>wj;jpy</a:t>
            </a:r>
            <a:r>
              <a:rPr lang="en-US" sz="2400" dirty="0">
                <a:solidFill>
                  <a:srgbClr val="333333"/>
                </a:solidFill>
              </a:rPr>
              <a:t>; </a:t>
            </a:r>
            <a:r>
              <a:rPr lang="en-US" sz="2400" dirty="0" err="1">
                <a:solidFill>
                  <a:srgbClr val="333333"/>
                </a:solidFill>
              </a:rPr>
              <a:t>gpiwtot</a:t>
            </a:r>
            <a:r>
              <a:rPr lang="en-US" sz="2400" dirty="0">
                <a:solidFill>
                  <a:srgbClr val="333333"/>
                </a:solidFill>
              </a:rPr>
              <a:t> </a:t>
            </a:r>
            <a:r>
              <a:rPr lang="en-US" sz="2400" dirty="0" err="1">
                <a:solidFill>
                  <a:srgbClr val="333333"/>
                </a:solidFill>
              </a:rPr>
              <a:t>fpufk</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74</a:t>
            </a:fld>
            <a:endParaRPr lang="de-DE" dirty="0"/>
          </a:p>
        </p:txBody>
      </p:sp>
      <p:sp>
        <p:nvSpPr>
          <p:cNvPr id="8" name="Title 7"/>
          <p:cNvSpPr>
            <a:spLocks noGrp="1"/>
          </p:cNvSpPr>
          <p:nvPr>
            <p:ph type="title"/>
          </p:nvPr>
        </p:nvSpPr>
        <p:spPr/>
        <p:txBody>
          <a:bodyPr/>
          <a:lstStyle/>
          <a:p>
            <a:r>
              <a:rPr lang="en-US" sz="3600">
                <a:solidFill>
                  <a:srgbClr val="004992"/>
                </a:solidFill>
              </a:rPr>
              <a:t>Epytpy</a:t>
            </a:r>
            <a:br>
              <a:rPr lang="en-US">
                <a:solidFill>
                  <a:srgbClr val="004992"/>
                </a:solidFill>
              </a:rPr>
            </a:br>
            <a:r>
              <a:rPr lang="en-US">
                <a:solidFill>
                  <a:srgbClr val="004992"/>
                </a:solidFill>
              </a:rPr>
              <a:t>vJ fhz;gpf]fg]gltpy;iy&gt;</a:t>
            </a:r>
            <a:r>
              <a:rPr lang="en-US">
                <a:solidFill>
                  <a:srgbClr val="004992"/>
                </a:solidFill>
                <a:latin typeface="Calibri Light"/>
              </a:rPr>
              <a:t> </a:t>
            </a:r>
            <a:r>
              <a:rPr lang="en-US">
                <a:solidFill>
                  <a:srgbClr val="004992"/>
                </a:solidFill>
              </a:rPr>
              <a:t>eP';;fs; vt]tst[ cWjpahf cs;sPh]fs]&gt;</a:t>
            </a:r>
            <a:endParaRPr lang="en-US" dirty="0">
              <a:solidFill>
                <a:srgbClr val="004992"/>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uhf;bfl</a:t>
            </a:r>
            <a:r>
              <a:rPr lang="en-US" sz="2400" dirty="0">
                <a:solidFill>
                  <a:srgbClr val="333333"/>
                </a:solidFill>
              </a:rPr>
              <a:t>] !;</a:t>
            </a:r>
            <a:r>
              <a:rPr lang="en-US" sz="2400" dirty="0" err="1">
                <a:solidFill>
                  <a:srgbClr val="333333"/>
                </a:solidFill>
              </a:rPr>
              <a:t>nlz;l</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Mf;!</a:t>
            </a:r>
            <a:r>
              <a:rPr lang="en-US" sz="2400" dirty="0" err="1">
                <a:solidFill>
                  <a:srgbClr val="333333"/>
                </a:solidFill>
              </a:rPr>
              <a:t>p$d</a:t>
            </a:r>
            <a:r>
              <a:rPr lang="en-US" sz="2400" dirty="0">
                <a:solidFill>
                  <a:srgbClr val="333333"/>
                </a:solidFill>
              </a:rPr>
              <a:t>; </a:t>
            </a:r>
            <a:r>
              <a:rPr lang="en-US" sz="2400" dirty="0" err="1">
                <a:solidFill>
                  <a:srgbClr val="333333"/>
                </a:solidFill>
              </a:rPr>
              <a:t>nl</a:t>
            </a:r>
            <a:r>
              <a:rPr lang="en-US" sz="2400" dirty="0">
                <a:solidFill>
                  <a:srgbClr val="333333"/>
                </a:solidFill>
              </a:rPr>
              <a:t>';f;</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jiyf;ftrk</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epytpy</a:t>
            </a:r>
            <a:r>
              <a:rPr lang="en-US" sz="2400" dirty="0">
                <a:solidFill>
                  <a:srgbClr val="004992"/>
                </a:solidFill>
              </a:rPr>
              <a:t>; </a:t>
            </a:r>
            <a:r>
              <a:rPr lang="en-US" sz="2400" dirty="0" err="1">
                <a:solidFill>
                  <a:srgbClr val="004992"/>
                </a:solidFill>
              </a:rPr>
              <a:t>cs;s</a:t>
            </a:r>
            <a:r>
              <a:rPr lang="en-US" sz="2400" dirty="0">
                <a:solidFill>
                  <a:srgbClr val="004992"/>
                </a:solidFill>
              </a:rPr>
              <a:t> </a:t>
            </a:r>
            <a:r>
              <a:rPr lang="en-US" sz="2400" dirty="0" err="1">
                <a:solidFill>
                  <a:srgbClr val="004992"/>
                </a:solidFill>
              </a:rPr>
              <a:t>gs;sk</a:t>
            </a:r>
            <a:r>
              <a:rPr lang="en-US" sz="2400" dirty="0">
                <a:solidFill>
                  <a:srgbClr val="004992"/>
                </a:solidFill>
              </a:rPr>
              <a:t>; </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uhf;bfl</a:t>
            </a:r>
            <a:r>
              <a:rPr lang="en-US" sz="2400" dirty="0">
                <a:solidFill>
                  <a:srgbClr val="004992"/>
                </a:solidFill>
              </a:rPr>
              <a:t>; </a:t>
            </a:r>
            <a:r>
              <a:rPr lang="en-US" sz="2400" dirty="0" err="1">
                <a:solidFill>
                  <a:srgbClr val="004992"/>
                </a:solidFill>
              </a:rPr>
              <a:t>Kidg;gFjp</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gpd;g</a:t>
            </a:r>
            <a:r>
              <a:rPr lang="en-US" sz="2400" dirty="0">
                <a:solidFill>
                  <a:srgbClr val="333333"/>
                </a:solidFill>
              </a:rPr>
              <a:t>[</a:t>
            </a:r>
            <a:r>
              <a:rPr lang="en-US" sz="2400" dirty="0" err="1">
                <a:solidFill>
                  <a:srgbClr val="333333"/>
                </a:solidFill>
              </a:rPr>
              <a:t>wj;jpy</a:t>
            </a:r>
            <a:r>
              <a:rPr lang="en-US" sz="2400" dirty="0">
                <a:solidFill>
                  <a:srgbClr val="333333"/>
                </a:solidFill>
              </a:rPr>
              <a:t>; </a:t>
            </a:r>
            <a:r>
              <a:rPr lang="en-US" sz="2400" dirty="0" err="1">
                <a:solidFill>
                  <a:srgbClr val="333333"/>
                </a:solidFill>
              </a:rPr>
              <a:t>gpiwtot</a:t>
            </a:r>
            <a:r>
              <a:rPr lang="en-US" sz="2400" dirty="0">
                <a:solidFill>
                  <a:srgbClr val="333333"/>
                </a:solidFill>
              </a:rPr>
              <a:t> </a:t>
            </a:r>
            <a:r>
              <a:rPr lang="en-US" sz="2400" dirty="0" err="1">
                <a:solidFill>
                  <a:srgbClr val="333333"/>
                </a:solidFill>
              </a:rPr>
              <a:t>fpufk</a:t>
            </a:r>
            <a:r>
              <a:rPr lang="en-US" sz="2400" dirty="0">
                <a:solidFill>
                  <a:srgbClr val="333333"/>
                </a:solidFill>
              </a:rPr>
              <a:t>;</a:t>
            </a:r>
            <a:endParaRPr lang="en-US" sz="2400" dirty="0"/>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75</a:t>
            </a:fld>
            <a:endParaRPr lang="de-DE" dirty="0"/>
          </a:p>
        </p:txBody>
      </p:sp>
      <p:sp>
        <p:nvSpPr>
          <p:cNvPr id="16" name="Title 15"/>
          <p:cNvSpPr>
            <a:spLocks noGrp="1"/>
          </p:cNvSpPr>
          <p:nvPr>
            <p:ph type="title"/>
          </p:nvPr>
        </p:nvSpPr>
        <p:spPr/>
        <p:txBody>
          <a:bodyPr/>
          <a:lstStyle/>
          <a:p>
            <a:r>
              <a:rPr lang="en-US" sz="3600">
                <a:solidFill>
                  <a:srgbClr val="004992"/>
                </a:solidFill>
              </a:rPr>
              <a:t>Epytpy</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76</a:t>
            </a:fld>
            <a:endParaRPr lang="de-DE"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bQypfhg</a:t>
            </a:r>
            <a:r>
              <a:rPr lang="en-US" sz="2400" dirty="0">
                <a:solidFill>
                  <a:srgbClr val="333333"/>
                </a:solidFill>
              </a:rPr>
              <a:t>]</a:t>
            </a:r>
            <a:r>
              <a:rPr lang="en-US" sz="2400" dirty="0" err="1">
                <a:solidFill>
                  <a:srgbClr val="333333"/>
                </a:solidFill>
              </a:rPr>
              <a:t>lh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ug</a:t>
            </a:r>
            <a:r>
              <a:rPr lang="en-US" sz="2400" dirty="0">
                <a:solidFill>
                  <a:srgbClr val="333333"/>
                </a:solidFill>
              </a:rPr>
              <a:t>]</a:t>
            </a:r>
            <a:r>
              <a:rPr lang="en-US" sz="2400" dirty="0" err="1">
                <a:solidFill>
                  <a:srgbClr val="333333"/>
                </a:solidFill>
              </a:rPr>
              <a:t>gh</a:t>
            </a:r>
            <a:r>
              <a:rPr lang="en-US" sz="2400" dirty="0">
                <a:solidFill>
                  <a:srgbClr val="333333"/>
                </a:solidFill>
              </a:rPr>
              <a:t>] </a:t>
            </a:r>
            <a:r>
              <a:rPr lang="en-US" sz="2400" dirty="0" err="1">
                <a:solidFill>
                  <a:srgbClr val="333333"/>
                </a:solidFill>
              </a:rPr>
              <a:t>glF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ePhpy</a:t>
            </a:r>
            <a:r>
              <a:rPr lang="en-US" sz="2400" dirty="0">
                <a:solidFill>
                  <a:srgbClr val="333333"/>
                </a:solidFill>
              </a:rPr>
              <a:t>; \</a:t>
            </a:r>
            <a:r>
              <a:rPr lang="en-US" sz="2400" dirty="0" err="1">
                <a:solidFill>
                  <a:srgbClr val="333333"/>
                </a:solidFill>
              </a:rPr>
              <a:t>H;Fgth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ftpH;e;j</a:t>
            </a:r>
            <a:r>
              <a:rPr lang="en-US" sz="2400" dirty="0">
                <a:solidFill>
                  <a:srgbClr val="333333"/>
                </a:solidFill>
              </a:rPr>
              <a:t> </a:t>
            </a:r>
            <a:r>
              <a:rPr lang="en-US" sz="2400" dirty="0" err="1">
                <a:solidFill>
                  <a:srgbClr val="333333"/>
                </a:solidFill>
              </a:rPr>
              <a:t>glF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nlhyp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caph</a:t>
            </a:r>
            <a:r>
              <a:rPr lang="en-US" sz="2400" dirty="0">
                <a:solidFill>
                  <a:srgbClr val="333333"/>
                </a:solidFill>
              </a:rPr>
              <a:t>] </a:t>
            </a:r>
            <a:r>
              <a:rPr lang="en-US" sz="2400" dirty="0" err="1">
                <a:solidFill>
                  <a:srgbClr val="333333"/>
                </a:solidFill>
              </a:rPr>
              <a:t>ghJfhg</a:t>
            </a:r>
            <a:r>
              <a:rPr lang="en-US" sz="2400" dirty="0">
                <a:solidFill>
                  <a:srgbClr val="333333"/>
                </a:solidFill>
              </a:rPr>
              <a:t>]</a:t>
            </a:r>
            <a:r>
              <a:rPr lang="en-US" sz="2400" dirty="0" err="1">
                <a:solidFill>
                  <a:srgbClr val="333333"/>
                </a:solidFill>
              </a:rPr>
              <a:t>ghsh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tpkhd</a:t>
            </a:r>
            <a:r>
              <a:rPr lang="en-US" sz="2400" dirty="0">
                <a:solidFill>
                  <a:srgbClr val="333333"/>
                </a:solidFill>
              </a:rPr>
              <a:t> </a:t>
            </a:r>
            <a:r>
              <a:rPr lang="en-US" sz="2400" dirty="0" err="1">
                <a:solidFill>
                  <a:srgbClr val="333333"/>
                </a:solidFill>
              </a:rPr>
              <a:t>Xl;o</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77</a:t>
            </a:fld>
            <a:endParaRPr lang="de-DE" dirty="0"/>
          </a:p>
        </p:txBody>
      </p:sp>
      <p:sp>
        <p:nvSpPr>
          <p:cNvPr id="4" name="Title 3"/>
          <p:cNvSpPr txBox="1">
            <a:spLocks/>
          </p:cNvSpPr>
          <p:nvPr/>
        </p:nvSpPr>
        <p:spPr>
          <a:xfrm>
            <a:off x="0" y="408406"/>
            <a:ext cx="12195175" cy="553998"/>
          </a:xfrm>
          <a:prstGeom prst="rect">
            <a:avLst/>
          </a:prstGeom>
        </p:spPr>
        <p:txBody>
          <a:bodyPr wrap="square" lIns="0" tIns="0" rIns="0" bIns="0" anchor="ctr">
            <a:noAutofit/>
          </a:bodyPr>
          <a:lstStyle>
            <a:lvl1pPr>
              <a:defRPr sz="2400" b="0" i="0">
                <a:solidFill>
                  <a:schemeClr val="bg1"/>
                </a:solidFill>
                <a:latin typeface="Verdana"/>
                <a:ea typeface="+mj-ea"/>
                <a:cs typeface="Verdana"/>
              </a:defRPr>
            </a:lvl1pPr>
          </a:lstStyle>
          <a:p>
            <a:pPr algn="ctr"/>
            <a:endParaRPr lang="en-US" kern="0" dirty="0">
              <a:solidFill>
                <a:srgbClr val="333333"/>
              </a:solidFill>
              <a:latin typeface="Tamil-Aiswarya"/>
            </a:endParaRPr>
          </a:p>
        </p:txBody>
      </p:sp>
      <p:sp>
        <p:nvSpPr>
          <p:cNvPr id="9" name="Title 8"/>
          <p:cNvSpPr>
            <a:spLocks noGrp="1"/>
          </p:cNvSpPr>
          <p:nvPr>
            <p:ph type="title"/>
          </p:nvPr>
        </p:nvSpPr>
        <p:spPr/>
        <p:txBody>
          <a:bodyPr/>
          <a:lstStyle/>
          <a:p>
            <a:r>
              <a:rPr lang="en-US" sz="3600" dirty="0" err="1">
                <a:solidFill>
                  <a:srgbClr val="004992"/>
                </a:solidFill>
              </a:rPr>
              <a:t>fhg</a:t>
            </a:r>
            <a:r>
              <a:rPr lang="en-US" sz="3600" dirty="0">
                <a:solidFill>
                  <a:srgbClr val="004992"/>
                </a:solidFill>
              </a:rPr>
              <a:t>]</a:t>
            </a:r>
            <a:r>
              <a:rPr lang="en-US" sz="3600" dirty="0" err="1">
                <a:solidFill>
                  <a:srgbClr val="004992"/>
                </a:solidFill>
              </a:rPr>
              <a:t>ghw;wg</a:t>
            </a:r>
            <a:r>
              <a:rPr lang="en-US" sz="3600" dirty="0">
                <a:solidFill>
                  <a:srgbClr val="004992"/>
                </a:solidFill>
              </a:rPr>
              <a:t>]</a:t>
            </a:r>
            <a:r>
              <a:rPr lang="en-US" sz="3600" dirty="0" err="1">
                <a:solidFill>
                  <a:srgbClr val="004992"/>
                </a:solidFill>
              </a:rPr>
              <a:t>gLjy</a:t>
            </a:r>
            <a:r>
              <a:rPr lang="en-US" sz="3600" dirty="0">
                <a:solidFill>
                  <a:srgbClr val="004992"/>
                </a:solidFill>
              </a:rPr>
              <a:t>;</a:t>
            </a:r>
            <a:br>
              <a:rPr lang="en-US" dirty="0">
                <a:solidFill>
                  <a:srgbClr val="004992"/>
                </a:solidFill>
              </a:rPr>
            </a:br>
            <a:r>
              <a:rPr lang="en-US" dirty="0" err="1">
                <a:solidFill>
                  <a:srgbClr val="004992"/>
                </a:solidFill>
              </a:rPr>
              <a:t>vJ</a:t>
            </a:r>
            <a:r>
              <a:rPr lang="en-US" dirty="0">
                <a:solidFill>
                  <a:srgbClr val="004992"/>
                </a:solidFill>
              </a:rPr>
              <a:t> </a:t>
            </a:r>
            <a:r>
              <a:rPr lang="en-US" dirty="0" err="1">
                <a:solidFill>
                  <a:srgbClr val="004992"/>
                </a:solidFill>
              </a:rPr>
              <a:t>fhz;gpf</a:t>
            </a:r>
            <a:r>
              <a:rPr lang="en-US" dirty="0">
                <a:solidFill>
                  <a:srgbClr val="004992"/>
                </a:solidFill>
              </a:rPr>
              <a:t>]</a:t>
            </a:r>
            <a:r>
              <a:rPr lang="en-US" dirty="0" err="1">
                <a:solidFill>
                  <a:srgbClr val="004992"/>
                </a:solidFill>
              </a:rPr>
              <a:t>fg</a:t>
            </a:r>
            <a:r>
              <a:rPr lang="en-US" dirty="0">
                <a:solidFill>
                  <a:srgbClr val="004992"/>
                </a:solidFill>
              </a:rPr>
              <a:t>]</a:t>
            </a:r>
            <a:r>
              <a:rPr lang="en-US" dirty="0" err="1">
                <a:solidFill>
                  <a:srgbClr val="004992"/>
                </a:solidFill>
              </a:rPr>
              <a:t>gltpy;iy</a:t>
            </a:r>
            <a:r>
              <a:rPr lang="en-US" dirty="0">
                <a:solidFill>
                  <a:srgbClr val="004992"/>
                </a:solidFill>
              </a:rPr>
              <a:t>&gt; </a:t>
            </a:r>
            <a:r>
              <a:rPr lang="en-US" dirty="0" err="1">
                <a:solidFill>
                  <a:srgbClr val="004992"/>
                </a:solidFill>
              </a:rPr>
              <a:t>eP</a:t>
            </a:r>
            <a:r>
              <a:rPr lang="en-US" dirty="0">
                <a:solidFill>
                  <a:srgbClr val="004992"/>
                </a:solidFill>
              </a:rPr>
              <a:t>';;fs; </a:t>
            </a:r>
            <a:r>
              <a:rPr lang="en-US" dirty="0" err="1">
                <a:solidFill>
                  <a:srgbClr val="004992"/>
                </a:solidFill>
              </a:rPr>
              <a:t>vt</a:t>
            </a:r>
            <a:r>
              <a:rPr lang="en-US" dirty="0">
                <a:solidFill>
                  <a:srgbClr val="004992"/>
                </a:solidFill>
              </a:rPr>
              <a:t>]</a:t>
            </a:r>
            <a:r>
              <a:rPr lang="en-US" dirty="0" err="1">
                <a:solidFill>
                  <a:srgbClr val="004992"/>
                </a:solidFill>
              </a:rPr>
              <a:t>tst</a:t>
            </a:r>
            <a:r>
              <a:rPr lang="en-US" dirty="0">
                <a:solidFill>
                  <a:srgbClr val="004992"/>
                </a:solidFill>
              </a:rPr>
              <a:t>[ </a:t>
            </a:r>
            <a:r>
              <a:rPr lang="en-US" dirty="0" err="1">
                <a:solidFill>
                  <a:srgbClr val="004992"/>
                </a:solidFill>
              </a:rPr>
              <a:t>cWjpahf</a:t>
            </a:r>
            <a:r>
              <a:rPr lang="en-US" dirty="0">
                <a:solidFill>
                  <a:srgbClr val="004992"/>
                </a:solidFill>
              </a:rPr>
              <a:t> </a:t>
            </a:r>
            <a:r>
              <a:rPr lang="en-US" dirty="0" err="1">
                <a:solidFill>
                  <a:srgbClr val="004992"/>
                </a:solidFill>
              </a:rPr>
              <a:t>cs;sPh</a:t>
            </a:r>
            <a:r>
              <a:rPr lang="en-US" dirty="0">
                <a:solidFill>
                  <a:srgbClr val="004992"/>
                </a:solidFill>
              </a:rPr>
              <a:t>]fs]&gt;</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fhg]ghw;wg]gLjy;</a:t>
            </a:r>
            <a:endParaRPr lang="en-US" sz="3600" dirty="0">
              <a:solidFill>
                <a:srgbClr val="004992"/>
              </a:solidFill>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err="1">
                <a:solidFill>
                  <a:srgbClr val="333333"/>
                </a:solidFill>
              </a:rPr>
              <a:t>bQypfhg</a:t>
            </a:r>
            <a:r>
              <a:rPr lang="en-US" sz="2400" dirty="0">
                <a:solidFill>
                  <a:srgbClr val="333333"/>
                </a:solidFill>
              </a:rPr>
              <a:t>]</a:t>
            </a:r>
            <a:r>
              <a:rPr lang="en-US" sz="2400" dirty="0" err="1">
                <a:solidFill>
                  <a:srgbClr val="333333"/>
                </a:solidFill>
              </a:rPr>
              <a:t>lh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ug</a:t>
            </a:r>
            <a:r>
              <a:rPr lang="en-US" sz="2400" dirty="0">
                <a:solidFill>
                  <a:srgbClr val="333333"/>
                </a:solidFill>
              </a:rPr>
              <a:t>]</a:t>
            </a:r>
            <a:r>
              <a:rPr lang="en-US" sz="2400" dirty="0" err="1">
                <a:solidFill>
                  <a:srgbClr val="333333"/>
                </a:solidFill>
              </a:rPr>
              <a:t>gh</a:t>
            </a:r>
            <a:r>
              <a:rPr lang="en-US" sz="2400" dirty="0">
                <a:solidFill>
                  <a:srgbClr val="333333"/>
                </a:solidFill>
              </a:rPr>
              <a:t>] </a:t>
            </a:r>
            <a:r>
              <a:rPr lang="en-US" sz="2400" dirty="0" err="1">
                <a:solidFill>
                  <a:srgbClr val="333333"/>
                </a:solidFill>
              </a:rPr>
              <a:t>glF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ePhpy</a:t>
            </a:r>
            <a:r>
              <a:rPr lang="en-US" sz="2400" dirty="0">
                <a:solidFill>
                  <a:srgbClr val="333333"/>
                </a:solidFill>
              </a:rPr>
              <a:t>; \</a:t>
            </a:r>
            <a:r>
              <a:rPr lang="en-US" sz="2400" dirty="0" err="1">
                <a:solidFill>
                  <a:srgbClr val="333333"/>
                </a:solidFill>
              </a:rPr>
              <a:t>H;Fgth</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ftpH;e;j</a:t>
            </a:r>
            <a:r>
              <a:rPr lang="en-US" sz="2400" dirty="0">
                <a:solidFill>
                  <a:srgbClr val="004992"/>
                </a:solidFill>
              </a:rPr>
              <a:t> </a:t>
            </a:r>
            <a:r>
              <a:rPr lang="en-US" sz="2400" dirty="0" err="1">
                <a:solidFill>
                  <a:srgbClr val="004992"/>
                </a:solidFill>
              </a:rPr>
              <a:t>glF</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nlhyp</a:t>
            </a:r>
            <a:endParaRPr lang="en-US" sz="2400" dirty="0">
              <a:solidFill>
                <a:srgbClr val="333333"/>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caph</a:t>
            </a:r>
            <a:r>
              <a:rPr lang="en-US" sz="2400" dirty="0">
                <a:solidFill>
                  <a:srgbClr val="004992"/>
                </a:solidFill>
              </a:rPr>
              <a:t>] </a:t>
            </a:r>
            <a:r>
              <a:rPr lang="en-US" sz="2400" dirty="0" err="1">
                <a:solidFill>
                  <a:srgbClr val="004992"/>
                </a:solidFill>
              </a:rPr>
              <a:t>ghJfhg</a:t>
            </a:r>
            <a:r>
              <a:rPr lang="en-US" sz="2400" dirty="0">
                <a:solidFill>
                  <a:srgbClr val="004992"/>
                </a:solidFill>
              </a:rPr>
              <a:t>]</a:t>
            </a:r>
            <a:r>
              <a:rPr lang="en-US" sz="2400" dirty="0" err="1">
                <a:solidFill>
                  <a:srgbClr val="004992"/>
                </a:solidFill>
              </a:rPr>
              <a:t>ghsh</a:t>
            </a:r>
            <a:r>
              <a:rPr lang="en-US" sz="24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tpkhd</a:t>
            </a:r>
            <a:r>
              <a:rPr lang="en-US" sz="2400" dirty="0">
                <a:solidFill>
                  <a:srgbClr val="333333"/>
                </a:solidFill>
              </a:rPr>
              <a:t> </a:t>
            </a:r>
            <a:r>
              <a:rPr lang="en-US" sz="2400" dirty="0" err="1">
                <a:solidFill>
                  <a:srgbClr val="333333"/>
                </a:solidFill>
              </a:rPr>
              <a:t>Xl;o</a:t>
            </a:r>
            <a:endParaRPr lang="en-US" sz="2400" dirty="0"/>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Footer Placeholder 13"/>
          <p:cNvSpPr>
            <a:spLocks noGrp="1"/>
          </p:cNvSpPr>
          <p:nvPr>
            <p:ph type="ftr" sz="quarter" idx="11"/>
          </p:nvPr>
        </p:nvSpPr>
        <p:spPr/>
        <p:txBody>
          <a:bodyPr/>
          <a:lstStyle/>
          <a:p>
            <a:r>
              <a:rPr lang="de-DE"/>
              <a:t>kl]lhfhf]dpot] gapw]r]rp 5 – epidthw]wy;</a:t>
            </a:r>
            <a:endParaRPr lang="de-DE" dirty="0"/>
          </a:p>
        </p:txBody>
      </p:sp>
      <p:sp>
        <p:nvSpPr>
          <p:cNvPr id="15" name="Slide Number Placeholder 14"/>
          <p:cNvSpPr>
            <a:spLocks noGrp="1"/>
          </p:cNvSpPr>
          <p:nvPr>
            <p:ph type="sldNum" sz="quarter" idx="12"/>
          </p:nvPr>
        </p:nvSpPr>
        <p:spPr/>
        <p:txBody>
          <a:bodyPr/>
          <a:lstStyle/>
          <a:p>
            <a:fld id="{9B00EF49-7894-4F53-A8DD-F7DB3BFC5032}" type="slidenum">
              <a:rPr lang="de-DE" smtClean="0"/>
              <a:pPr/>
              <a:t>78</a:t>
            </a:fld>
            <a:endParaRPr lang="de-DE"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de-DE"/>
              <a:t>kl]lhfhf]dpot] gapw]r]rp 5 – epidthw]wy;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79</a:t>
            </a:fld>
            <a:endParaRPr lang="de-DE"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jPh]f;fkhd rpe;jid </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80</a:t>
            </a:fld>
            <a:endParaRPr lang="de-DE" dirty="0"/>
          </a:p>
        </p:txBody>
      </p:sp>
      <p:sp>
        <p:nvSpPr>
          <p:cNvPr id="9" name="Content Placeholder 8"/>
          <p:cNvSpPr>
            <a:spLocks noGrp="1"/>
          </p:cNvSpPr>
          <p:nvPr>
            <p:ph idx="1"/>
          </p:nvPr>
        </p:nvSpPr>
        <p:spPr>
          <a:xfrm>
            <a:off x="411480" y="2203704"/>
            <a:ext cx="11338560" cy="4251960"/>
          </a:xfrm>
        </p:spPr>
        <p:txBody>
          <a:bodyPr wrap="square">
            <a:noAutofit/>
          </a:bodyPr>
          <a:lstStyle/>
          <a:p>
            <a:pPr marR="5080" lvl="0" defTabSz="914400">
              <a:buClr>
                <a:srgbClr val="333333"/>
              </a:buClr>
            </a:pPr>
            <a:r>
              <a:rPr lang="en-US" sz="2400" dirty="0" err="1">
                <a:solidFill>
                  <a:srgbClr val="333333"/>
                </a:solidFill>
              </a:rPr>
              <a:t>tHf;fkhf</a:t>
            </a:r>
            <a:r>
              <a:rPr lang="en-US" sz="2400" dirty="0">
                <a:solidFill>
                  <a:srgbClr val="333333"/>
                </a:solidFill>
              </a:rPr>
              <a:t> </a:t>
            </a:r>
            <a:r>
              <a:rPr lang="en-US" sz="2400" dirty="0" err="1">
                <a:solidFill>
                  <a:srgbClr val="333333"/>
                </a:solidFill>
              </a:rPr>
              <a:t>fl</a:t>
            </a:r>
            <a:r>
              <a:rPr lang="en-US" sz="2400" dirty="0">
                <a:solidFill>
                  <a:srgbClr val="333333"/>
                </a:solidFill>
              </a:rPr>
              <a:t>]</a:t>
            </a:r>
            <a:r>
              <a:rPr lang="en-US" sz="2400" dirty="0" err="1">
                <a:solidFill>
                  <a:srgbClr val="333333"/>
                </a:solidFill>
              </a:rPr>
              <a:t>olg</a:t>
            </a:r>
            <a:r>
              <a:rPr lang="en-US" sz="2400" dirty="0">
                <a:solidFill>
                  <a:srgbClr val="333333"/>
                </a:solidFill>
              </a:rPr>
              <a:t>]</a:t>
            </a:r>
            <a:r>
              <a:rPr lang="en-US" sz="2400" dirty="0" err="1">
                <a:solidFill>
                  <a:srgbClr val="333333"/>
                </a:solidFill>
              </a:rPr>
              <a:t>gzpapy</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fpwPh</a:t>
            </a:r>
            <a:r>
              <a:rPr lang="en-US" sz="2400" dirty="0">
                <a:solidFill>
                  <a:srgbClr val="333333"/>
                </a:solidFill>
              </a:rPr>
              <a:t>]fs]</a:t>
            </a:r>
            <a:r>
              <a:rPr lang="en-US" sz="2400" dirty="0">
                <a:solidFill>
                  <a:srgbClr val="333333"/>
                </a:solidFill>
                <a:ea typeface="Verdana" panose="020B0604030504040204" pitchFamily="34" charset="0"/>
                <a:cs typeface="Verdana" panose="020B0604030504040204" pitchFamily="34" charset="0"/>
              </a:rPr>
              <a:t>&gt;</a:t>
            </a:r>
            <a:endParaRPr lang="en-US" sz="2400" dirty="0">
              <a:solidFill>
                <a:srgbClr val="333333"/>
              </a:solidFill>
              <a:cs typeface="Times New Roman" panose="02020603050405020304" pitchFamily="18" charset="0"/>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rhiy gzp</a:t>
            </a:r>
            <a:br>
              <a:rPr lang="en-US">
                <a:solidFill>
                  <a:srgbClr val="004992"/>
                </a:solidFill>
              </a:rPr>
            </a:br>
            <a:r>
              <a:rPr lang="en-US">
                <a:solidFill>
                  <a:srgbClr val="004992"/>
                </a:solidFill>
              </a:rPr>
              <a:t>eP';;fs; ghh]j;jJ vd;d&gt; eP';;fs; vt;tst[ cWjpahf cs;sPh]fs]&gt; </a:t>
            </a:r>
            <a:endParaRPr lang="en-US" dirty="0">
              <a:solidFill>
                <a:srgbClr val="004992"/>
              </a:solidFill>
            </a:endParaRPr>
          </a:p>
        </p:txBody>
      </p:sp>
      <p:sp>
        <p:nvSpPr>
          <p:cNvPr id="3" name="Content Placeholder 2"/>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FHha</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Xw</a:t>
            </a:r>
            <a:r>
              <a:rPr lang="en-US" sz="2400" dirty="0">
                <a:solidFill>
                  <a:srgbClr val="333333"/>
                </a:solidFill>
              </a:rPr>
              <a:t>]</a:t>
            </a:r>
            <a:r>
              <a:rPr lang="en-US" sz="2400" dirty="0" err="1">
                <a:solidFill>
                  <a:srgbClr val="333333"/>
                </a:solidFill>
              </a:rPr>
              <a:t>iw</a:t>
            </a:r>
            <a:r>
              <a:rPr lang="en-US" sz="2400" dirty="0">
                <a:solidFill>
                  <a:srgbClr val="333333"/>
                </a:solidFill>
              </a:rPr>
              <a:t> </a:t>
            </a:r>
            <a:r>
              <a:rPr lang="en-US" sz="2400" dirty="0" err="1">
                <a:solidFill>
                  <a:srgbClr val="333333"/>
                </a:solidFill>
              </a:rPr>
              <a:t>rf</a:t>
            </a:r>
            <a:r>
              <a:rPr lang="en-US" sz="2400" dirty="0">
                <a:solidFill>
                  <a:srgbClr val="333333"/>
                </a:solidFill>
              </a:rPr>
              <a:t>]</a:t>
            </a:r>
            <a:r>
              <a:rPr lang="en-US" sz="2400" dirty="0" err="1">
                <a:solidFill>
                  <a:srgbClr val="333333"/>
                </a:solidFill>
              </a:rPr>
              <a:t>futz;o</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jLg</a:t>
            </a:r>
            <a:r>
              <a:rPr lang="en-US" sz="2400" dirty="0">
                <a:solidFill>
                  <a:srgbClr val="333333"/>
                </a:solidFill>
              </a:rPr>
              <a:t>]g[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FHp</a:t>
            </a:r>
            <a:r>
              <a:rPr lang="en-US" sz="2400" dirty="0">
                <a:solidFill>
                  <a:srgbClr val="333333"/>
                </a:solidFill>
              </a:rPr>
              <a:t> </a:t>
            </a:r>
            <a:r>
              <a:rPr lang="en-US" sz="2400" dirty="0" err="1">
                <a:solidFill>
                  <a:srgbClr val="333333"/>
                </a:solidFill>
              </a:rPr>
              <a:t>njhz;Lk</a:t>
            </a:r>
            <a:r>
              <a:rPr lang="en-US" sz="2400" dirty="0">
                <a:solidFill>
                  <a:srgbClr val="333333"/>
                </a:solidFill>
              </a:rPr>
              <a:t>] </a:t>
            </a:r>
            <a:r>
              <a:rPr lang="en-US" sz="2400" dirty="0" err="1">
                <a:solidFill>
                  <a:srgbClr val="333333"/>
                </a:solidFill>
              </a:rPr>
              <a:t>ve;jpuk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Jwg</a:t>
            </a:r>
            <a:r>
              <a:rPr lang="en-US" sz="2400" dirty="0">
                <a:solidFill>
                  <a:srgbClr val="333333"/>
                </a:solidFill>
              </a:rPr>
              <a:t>]</a:t>
            </a:r>
            <a:r>
              <a:rPr lang="en-US" sz="2400" dirty="0" err="1">
                <a:solidFill>
                  <a:srgbClr val="333333"/>
                </a:solidFill>
              </a:rPr>
              <a:t>gzf;fUtp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kz;thhp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epy</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mwptpg</a:t>
            </a:r>
            <a:r>
              <a:rPr lang="en-US" sz="2400" dirty="0">
                <a:solidFill>
                  <a:srgbClr val="333333"/>
                </a:solidFill>
              </a:rPr>
              <a:t>]g[</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81</a:t>
            </a:fld>
            <a:endParaRPr lang="de-DE"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rhiy gzp</a:t>
            </a:r>
            <a:endParaRPr lang="en-US" sz="3600" dirty="0">
              <a:solidFill>
                <a:srgbClr val="004992"/>
              </a:solidFill>
            </a:endParaRPr>
          </a:p>
        </p:txBody>
      </p:sp>
      <p:sp>
        <p:nvSpPr>
          <p:cNvPr id="8" name="Content Placeholder 7"/>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FHha</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Xw</a:t>
            </a:r>
            <a:r>
              <a:rPr lang="en-US" sz="2400" dirty="0">
                <a:solidFill>
                  <a:srgbClr val="333333"/>
                </a:solidFill>
              </a:rPr>
              <a:t>]</a:t>
            </a:r>
            <a:r>
              <a:rPr lang="en-US" sz="2400" dirty="0" err="1">
                <a:solidFill>
                  <a:srgbClr val="333333"/>
                </a:solidFill>
              </a:rPr>
              <a:t>iw</a:t>
            </a:r>
            <a:r>
              <a:rPr lang="en-US" sz="2400" dirty="0">
                <a:solidFill>
                  <a:srgbClr val="333333"/>
                </a:solidFill>
              </a:rPr>
              <a:t> </a:t>
            </a:r>
            <a:r>
              <a:rPr lang="en-US" sz="2400" dirty="0" err="1">
                <a:solidFill>
                  <a:srgbClr val="333333"/>
                </a:solidFill>
              </a:rPr>
              <a:t>rf</a:t>
            </a:r>
            <a:r>
              <a:rPr lang="en-US" sz="2400" dirty="0">
                <a:solidFill>
                  <a:srgbClr val="333333"/>
                </a:solidFill>
              </a:rPr>
              <a:t>]</a:t>
            </a:r>
            <a:r>
              <a:rPr lang="en-US" sz="2400" dirty="0" err="1">
                <a:solidFill>
                  <a:srgbClr val="333333"/>
                </a:solidFill>
              </a:rPr>
              <a:t>futz;o</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jLg</a:t>
            </a:r>
            <a:r>
              <a:rPr lang="en-US" sz="2400" dirty="0">
                <a:solidFill>
                  <a:srgbClr val="333333"/>
                </a:solidFill>
              </a:rPr>
              <a:t>]g[ </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FHp</a:t>
            </a:r>
            <a:r>
              <a:rPr lang="en-US" sz="2400" dirty="0">
                <a:solidFill>
                  <a:srgbClr val="004992"/>
                </a:solidFill>
              </a:rPr>
              <a:t> </a:t>
            </a:r>
            <a:r>
              <a:rPr lang="en-US" sz="2400" dirty="0" err="1">
                <a:solidFill>
                  <a:srgbClr val="004992"/>
                </a:solidFill>
              </a:rPr>
              <a:t>njhz;Lk</a:t>
            </a:r>
            <a:r>
              <a:rPr lang="en-US" sz="2400" dirty="0">
                <a:solidFill>
                  <a:srgbClr val="004992"/>
                </a:solidFill>
              </a:rPr>
              <a:t>] </a:t>
            </a:r>
            <a:r>
              <a:rPr lang="en-US" sz="2400" dirty="0" err="1">
                <a:solidFill>
                  <a:srgbClr val="004992"/>
                </a:solidFill>
              </a:rPr>
              <a:t>ve;jpuk</a:t>
            </a:r>
            <a:r>
              <a:rPr lang="en-US" sz="24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Jwg</a:t>
            </a:r>
            <a:r>
              <a:rPr lang="en-US" sz="2400" dirty="0">
                <a:solidFill>
                  <a:srgbClr val="333333"/>
                </a:solidFill>
              </a:rPr>
              <a:t>]</a:t>
            </a:r>
            <a:r>
              <a:rPr lang="en-US" sz="2400" dirty="0" err="1">
                <a:solidFill>
                  <a:srgbClr val="333333"/>
                </a:solidFill>
              </a:rPr>
              <a:t>gzf;fUtp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kz;thhp</a:t>
            </a:r>
            <a:endParaRPr lang="en-US" sz="2400" dirty="0">
              <a:solidFill>
                <a:srgbClr val="333333"/>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epy</a:t>
            </a:r>
            <a:r>
              <a:rPr lang="en-US" sz="2400" dirty="0">
                <a:solidFill>
                  <a:srgbClr val="004992"/>
                </a:solidFill>
              </a:rPr>
              <a:t>; </a:t>
            </a:r>
            <a:r>
              <a:rPr lang="en-US" sz="2400" dirty="0" err="1">
                <a:solidFill>
                  <a:srgbClr val="004992"/>
                </a:solidFill>
              </a:rPr>
              <a:t>vd;w</a:t>
            </a:r>
            <a:r>
              <a:rPr lang="en-US" sz="2400" dirty="0">
                <a:solidFill>
                  <a:srgbClr val="004992"/>
                </a:solidFill>
              </a:rPr>
              <a:t> </a:t>
            </a:r>
            <a:r>
              <a:rPr lang="en-US" sz="2400" dirty="0" err="1">
                <a:solidFill>
                  <a:srgbClr val="004992"/>
                </a:solidFill>
              </a:rPr>
              <a:t>mwptpg</a:t>
            </a:r>
            <a:r>
              <a:rPr lang="en-US" sz="2400" dirty="0">
                <a:solidFill>
                  <a:srgbClr val="004992"/>
                </a:solidFill>
              </a:rPr>
              <a:t>]g[</a:t>
            </a:r>
          </a:p>
        </p:txBody>
      </p:sp>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Footer Placeholder 14"/>
          <p:cNvSpPr>
            <a:spLocks noGrp="1"/>
          </p:cNvSpPr>
          <p:nvPr>
            <p:ph type="ftr" sz="quarter" idx="11"/>
          </p:nvPr>
        </p:nvSpPr>
        <p:spPr/>
        <p:txBody>
          <a:bodyPr/>
          <a:lstStyle/>
          <a:p>
            <a:r>
              <a:rPr lang="de-DE"/>
              <a:t>kl]lhfhf]dpot] gapw]r]rp 5 – epidthw]wy;</a:t>
            </a:r>
            <a:endParaRPr lang="de-DE" dirty="0"/>
          </a:p>
        </p:txBody>
      </p:sp>
      <p:sp>
        <p:nvSpPr>
          <p:cNvPr id="16" name="Slide Number Placeholder 15"/>
          <p:cNvSpPr>
            <a:spLocks noGrp="1"/>
          </p:cNvSpPr>
          <p:nvPr>
            <p:ph type="sldNum" sz="quarter" idx="12"/>
          </p:nvPr>
        </p:nvSpPr>
        <p:spPr/>
        <p:txBody>
          <a:bodyPr/>
          <a:lstStyle/>
          <a:p>
            <a:fld id="{9B00EF49-7894-4F53-A8DD-F7DB3BFC5032}" type="slidenum">
              <a:rPr lang="de-DE" smtClean="0"/>
              <a:pPr/>
              <a:t>82</a:t>
            </a:fld>
            <a:endParaRPr lang="de-DE"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a:r>
              <a:rPr lang="en-US" sz="2400" b="1" dirty="0" err="1">
                <a:solidFill>
                  <a:srgbClr val="333333"/>
                </a:solidFill>
              </a:rPr>
              <a:t>fw</a:t>
            </a:r>
            <a:r>
              <a:rPr lang="en-US" sz="2400" b="1" dirty="0">
                <a:solidFill>
                  <a:srgbClr val="333333"/>
                </a:solidFill>
              </a:rPr>
              <a:t>]</a:t>
            </a:r>
            <a:r>
              <a:rPr lang="en-US" sz="2400" b="1" dirty="0" err="1">
                <a:solidFill>
                  <a:srgbClr val="333333"/>
                </a:solidFill>
              </a:rPr>
              <a:t>wy</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b="1"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000000"/>
              </a:buClr>
              <a:buFont typeface="WingDings"/>
              <a:buChar char=""/>
            </a:pPr>
            <a:r>
              <a:rPr lang="en-US" sz="2000" dirty="0" err="1">
                <a:solidFill>
                  <a:srgbClr val="004992"/>
                </a:solidFill>
              </a:rPr>
              <a:t>ekJ</a:t>
            </a:r>
            <a:r>
              <a:rPr lang="en-US" sz="2000" dirty="0">
                <a:solidFill>
                  <a:srgbClr val="004992"/>
                </a:solidFill>
              </a:rPr>
              <a:t> </a:t>
            </a:r>
            <a:r>
              <a:rPr lang="en-US" sz="2000" dirty="0" err="1">
                <a:solidFill>
                  <a:srgbClr val="004992"/>
                </a:solidFill>
              </a:rPr>
              <a:t>epidt</a:t>
            </a:r>
            <a:r>
              <a:rPr lang="en-US" sz="2000" dirty="0">
                <a:solidFill>
                  <a:srgbClr val="004992"/>
                </a:solidFill>
              </a:rPr>
              <a:t>[fs; </a:t>
            </a:r>
            <a:r>
              <a:rPr lang="en-US" sz="2000" dirty="0" err="1">
                <a:solidFill>
                  <a:srgbClr val="004992"/>
                </a:solidFill>
              </a:rPr>
              <a:t>ek;ik</a:t>
            </a:r>
            <a:r>
              <a:rPr lang="en-US" sz="2000" dirty="0">
                <a:solidFill>
                  <a:srgbClr val="004992"/>
                </a:solidFill>
              </a:rPr>
              <a:t> </a:t>
            </a:r>
            <a:r>
              <a:rPr lang="en-US" sz="2000" dirty="0" err="1">
                <a:solidFill>
                  <a:srgbClr val="004992"/>
                </a:solidFill>
              </a:rPr>
              <a:t>Vkhw;wp</a:t>
            </a:r>
            <a:r>
              <a:rPr lang="en-US" sz="2000" dirty="0">
                <a:solidFill>
                  <a:srgbClr val="004992"/>
                </a:solidFill>
              </a:rPr>
              <a:t> R{</a:t>
            </a:r>
            <a:r>
              <a:rPr lang="en-US" sz="2000" dirty="0" err="1">
                <a:solidFill>
                  <a:srgbClr val="004992"/>
                </a:solidFill>
              </a:rPr>
              <a:t>H;r;rp</a:t>
            </a:r>
            <a:r>
              <a:rPr lang="en-US" sz="2000" dirty="0">
                <a:solidFill>
                  <a:srgbClr val="004992"/>
                </a:solidFill>
              </a:rPr>
              <a:t> </a:t>
            </a:r>
            <a:r>
              <a:rPr lang="en-US" sz="2000" dirty="0" err="1">
                <a:solidFill>
                  <a:srgbClr val="004992"/>
                </a:solidFill>
              </a:rPr>
              <a:t>bra;ayhk</a:t>
            </a:r>
            <a:r>
              <a:rPr lang="en-US" sz="2000" dirty="0">
                <a:solidFill>
                  <a:srgbClr val="004992"/>
                </a:solidFill>
              </a:rPr>
              <a:t>;</a:t>
            </a:r>
            <a:r>
              <a:rPr lang="en-IN" sz="2000" dirty="0">
                <a:solidFill>
                  <a:srgbClr val="004992"/>
                </a:solidFill>
                <a:latin typeface="Calibri Light"/>
                <a:ea typeface="Verdana" panose="020B0604030504040204" pitchFamily="34" charset="0"/>
                <a:cs typeface="Verdana" panose="020B0604030504040204" pitchFamily="34" charset="0"/>
              </a:rPr>
              <a:t>!</a:t>
            </a:r>
            <a:br>
              <a:rPr lang="en-IN" sz="2000" dirty="0">
                <a:solidFill>
                  <a:srgbClr val="004992"/>
                </a:solidFill>
                <a:latin typeface="Calibri Light"/>
                <a:ea typeface="Verdana" panose="020B0604030504040204" pitchFamily="34" charset="0"/>
                <a:cs typeface="Verdana" panose="020B0604030504040204" pitchFamily="34" charset="0"/>
              </a:rPr>
            </a:br>
            <a:r>
              <a:rPr lang="en-US" sz="2000" dirty="0" err="1">
                <a:solidFill>
                  <a:srgbClr val="333333"/>
                </a:solidFill>
              </a:rPr>
              <a:t>rpwg</a:t>
            </a:r>
            <a:r>
              <a:rPr lang="en-US" sz="2000" dirty="0">
                <a:solidFill>
                  <a:srgbClr val="333333"/>
                </a:solidFill>
              </a:rPr>
              <a:t>]</a:t>
            </a:r>
            <a:r>
              <a:rPr lang="en-US" sz="2000" dirty="0" err="1">
                <a:solidFill>
                  <a:srgbClr val="333333"/>
                </a:solidFill>
              </a:rPr>
              <a:t>ghf</a:t>
            </a:r>
            <a:r>
              <a:rPr lang="en-US" sz="2000" dirty="0">
                <a:solidFill>
                  <a:srgbClr val="333333"/>
                </a:solidFill>
              </a:rPr>
              <a:t> </a:t>
            </a:r>
            <a:r>
              <a:rPr lang="en-US" sz="2000" dirty="0" err="1">
                <a:solidFill>
                  <a:srgbClr val="333333"/>
                </a:solidFill>
              </a:rPr>
              <a:t>Kf;fpa</a:t>
            </a:r>
            <a:r>
              <a:rPr lang="en-US" sz="2000" dirty="0">
                <a:solidFill>
                  <a:srgbClr val="333333"/>
                </a:solidFill>
              </a:rPr>
              <a:t> </a:t>
            </a:r>
            <a:r>
              <a:rPr lang="en-US" sz="2000" dirty="0" err="1">
                <a:solidFill>
                  <a:srgbClr val="333333"/>
                </a:solidFill>
              </a:rPr>
              <a:t>epfH;t</a:t>
            </a:r>
            <a:r>
              <a:rPr lang="en-US" sz="2000" dirty="0">
                <a:solidFill>
                  <a:srgbClr val="333333"/>
                </a:solidFill>
              </a:rPr>
              <a:t>[</a:t>
            </a:r>
            <a:r>
              <a:rPr lang="en-US" sz="2000" dirty="0" err="1">
                <a:solidFill>
                  <a:srgbClr val="333333"/>
                </a:solidFill>
              </a:rPr>
              <a:t>fspy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rz;il</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rhl;rpfs</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dirty="0" err="1">
                <a:solidFill>
                  <a:srgbClr val="333333"/>
                </a:solidFill>
              </a:rPr>
              <a:t>rhd;Wfs</a:t>
            </a:r>
            <a:r>
              <a:rPr lang="en-US" sz="2000" dirty="0">
                <a:solidFill>
                  <a:srgbClr val="333333"/>
                </a:solidFill>
              </a:rPr>
              <a:t>; </a:t>
            </a:r>
            <a:r>
              <a:rPr lang="en-US" sz="2000" dirty="0" err="1">
                <a:solidFill>
                  <a:srgbClr val="333333"/>
                </a:solidFill>
              </a:rPr>
              <a:t>nghd;witfspy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epidtpy</a:t>
            </a:r>
            <a:r>
              <a:rPr lang="en-US" sz="2000" dirty="0">
                <a:solidFill>
                  <a:srgbClr val="333333"/>
                </a:solidFill>
              </a:rPr>
              <a:t>; </a:t>
            </a:r>
            <a:r>
              <a:rPr lang="en-US" sz="2000" dirty="0" err="1">
                <a:solidFill>
                  <a:srgbClr val="333333"/>
                </a:solidFill>
              </a:rPr>
              <a:t>bfhs;st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br>
              <a:rPr lang="en-US" sz="2000" dirty="0">
                <a:solidFill>
                  <a:srgbClr val="333333"/>
                </a:solidFill>
                <a:latin typeface="Calibri Light"/>
                <a:ea typeface="Verdana" panose="020B0604030504040204" pitchFamily="34" charset="0"/>
                <a:cs typeface="Verdana" panose="020B0604030504040204" pitchFamily="34" charset="0"/>
              </a:rPr>
            </a:br>
            <a:r>
              <a:rPr lang="en-US" sz="2000" dirty="0">
                <a:solidFill>
                  <a:srgbClr val="333333"/>
                </a:solidFill>
              </a:rPr>
              <a:t>c';</a:t>
            </a:r>
            <a:r>
              <a:rPr lang="en-US" sz="2000" dirty="0" err="1">
                <a:solidFill>
                  <a:srgbClr val="333333"/>
                </a:solidFill>
              </a:rPr>
              <a:t>fshy</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epfH</a:t>
            </a:r>
            <a:r>
              <a:rPr lang="en-US" sz="2000" dirty="0">
                <a:solidFill>
                  <a:srgbClr val="333333"/>
                </a:solidFill>
              </a:rPr>
              <a:t>]it </a:t>
            </a:r>
            <a:r>
              <a:rPr lang="en-US" sz="2000" dirty="0" err="1">
                <a:solidFill>
                  <a:srgbClr val="333333"/>
                </a:solidFill>
              </a:rPr>
              <a:t>gw;wp</a:t>
            </a:r>
            <a:r>
              <a:rPr lang="en-US" sz="2000" dirty="0">
                <a:solidFill>
                  <a:srgbClr val="333333"/>
                </a:solidFill>
              </a:rPr>
              <a:t> </a:t>
            </a:r>
            <a:r>
              <a:rPr lang="en-US" sz="2000" i="1" dirty="0" err="1">
                <a:solidFill>
                  <a:srgbClr val="333333"/>
                </a:solidFill>
              </a:rPr>
              <a:t>Jy;ypakhf</a:t>
            </a:r>
            <a:r>
              <a:rPr lang="en-US" sz="2000" dirty="0">
                <a:solidFill>
                  <a:srgbClr val="333333"/>
                </a:solidFill>
              </a:rPr>
              <a:t> </a:t>
            </a:r>
            <a:r>
              <a:rPr lang="en-US" sz="2000" i="1" dirty="0" err="1">
                <a:solidFill>
                  <a:srgbClr val="333333"/>
                </a:solidFill>
              </a:rPr>
              <a:t>epidt</a:t>
            </a:r>
            <a:r>
              <a:rPr lang="en-US" sz="2000" i="1" dirty="0">
                <a:solidFill>
                  <a:srgbClr val="333333"/>
                </a:solidFill>
              </a:rPr>
              <a:t>[ Tw </a:t>
            </a:r>
            <a:r>
              <a:rPr lang="en-US" sz="2000" dirty="0" err="1">
                <a:solidFill>
                  <a:srgbClr val="333333"/>
                </a:solidFill>
              </a:rPr>
              <a:t>Koatpy;iy</a:t>
            </a:r>
            <a:r>
              <a:rPr lang="en-US" sz="2000" dirty="0">
                <a:solidFill>
                  <a:srgbClr val="333333"/>
                </a:solidFill>
              </a:rPr>
              <a:t> </a:t>
            </a:r>
            <a:r>
              <a:rPr lang="en-US" sz="2000" dirty="0" err="1">
                <a:solidFill>
                  <a:srgbClr val="333333"/>
                </a:solidFill>
              </a:rPr>
              <a:t>vdpy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774827" lvl="3" indent="-342900" defTabSz="914400">
              <a:spcBef>
                <a:spcPts val="1999"/>
              </a:spcBef>
              <a:buClr>
                <a:srgbClr val="333333"/>
              </a:buClr>
              <a:buFont typeface="WingDings"/>
              <a:buChar char=""/>
            </a:pPr>
            <a:r>
              <a:rPr lang="en-US" sz="2000" dirty="0">
                <a:solidFill>
                  <a:srgbClr val="004992"/>
                </a:solidFill>
              </a:rPr>
              <a:t>“</a:t>
            </a:r>
            <a:r>
              <a:rPr lang="en-US" sz="2000" dirty="0" err="1">
                <a:solidFill>
                  <a:srgbClr val="004992"/>
                </a:solidFill>
              </a:rPr>
              <a:t>hgfg</a:t>
            </a:r>
            <a:r>
              <a:rPr lang="en-US" sz="2000" dirty="0">
                <a:solidFill>
                  <a:srgbClr val="004992"/>
                </a:solidFill>
              </a:rPr>
              <a:t>]</a:t>
            </a:r>
            <a:r>
              <a:rPr lang="en-US" sz="2000" dirty="0" err="1">
                <a:solidFill>
                  <a:srgbClr val="004992"/>
                </a:solidFill>
              </a:rPr>
              <a:t>gLj;jpaJ</a:t>
            </a:r>
            <a:r>
              <a:rPr lang="en-US" sz="2000" dirty="0">
                <a:solidFill>
                  <a:srgbClr val="004992"/>
                </a:solidFill>
              </a:rPr>
              <a:t> </a:t>
            </a:r>
            <a:r>
              <a:rPr lang="en-US" sz="2000" dirty="0" err="1">
                <a:solidFill>
                  <a:srgbClr val="004992"/>
                </a:solidFill>
              </a:rPr>
              <a:t>midj;Jk</a:t>
            </a:r>
            <a:r>
              <a:rPr lang="en-US" sz="2000" dirty="0">
                <a:solidFill>
                  <a:srgbClr val="004992"/>
                </a:solidFill>
              </a:rPr>
              <a:t>; </a:t>
            </a:r>
            <a:r>
              <a:rPr lang="en-US" sz="2000" dirty="0" err="1">
                <a:solidFill>
                  <a:srgbClr val="004992"/>
                </a:solidFill>
              </a:rPr>
              <a:t>cz;ik</a:t>
            </a:r>
            <a:r>
              <a:rPr lang="en-US" sz="2000" dirty="0">
                <a:solidFill>
                  <a:srgbClr val="004992"/>
                </a:solidFill>
              </a:rPr>
              <a:t> </a:t>
            </a:r>
            <a:r>
              <a:rPr lang="en-US" sz="2000" dirty="0" err="1">
                <a:solidFill>
                  <a:srgbClr val="004992"/>
                </a:solidFill>
              </a:rPr>
              <a:t>vd</a:t>
            </a:r>
            <a:r>
              <a:rPr lang="en-US" sz="2000" dirty="0">
                <a:solidFill>
                  <a:srgbClr val="004992"/>
                </a:solidFill>
              </a:rPr>
              <a:t> </a:t>
            </a:r>
            <a:r>
              <a:rPr lang="en-US" sz="2000" dirty="0" err="1">
                <a:solidFill>
                  <a:srgbClr val="004992"/>
                </a:solidFill>
              </a:rPr>
              <a:t>ek;g</a:t>
            </a:r>
            <a:r>
              <a:rPr lang="en-US" sz="2000" dirty="0">
                <a:solidFill>
                  <a:srgbClr val="004992"/>
                </a:solidFill>
              </a:rPr>
              <a:t> </a:t>
            </a:r>
            <a:r>
              <a:rPr lang="en-US" sz="2000" dirty="0" err="1">
                <a:solidFill>
                  <a:srgbClr val="004992"/>
                </a:solidFill>
              </a:rPr>
              <a:t>ntz;lhk</a:t>
            </a:r>
            <a:r>
              <a:rPr lang="en-US" sz="2000" dirty="0">
                <a:solidFill>
                  <a:srgbClr val="004992"/>
                </a:solidFill>
              </a:rPr>
              <a:t>;.</a:t>
            </a:r>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83</a:t>
            </a:fld>
            <a:endParaRPr lang="de-DE" dirty="0"/>
          </a:p>
        </p:txBody>
      </p:sp>
      <p:sp>
        <p:nvSpPr>
          <p:cNvPr id="4" name="Title 3"/>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36918421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a:r>
              <a:rPr lang="en-US" sz="2400" b="1" dirty="0" err="1">
                <a:solidFill>
                  <a:srgbClr val="333333"/>
                </a:solidFill>
              </a:rPr>
              <a:t>fw</a:t>
            </a:r>
            <a:r>
              <a:rPr lang="en-US" sz="2400" b="1" dirty="0">
                <a:solidFill>
                  <a:srgbClr val="333333"/>
                </a:solidFill>
              </a:rPr>
              <a:t>]</a:t>
            </a:r>
            <a:r>
              <a:rPr lang="en-US" sz="2400" b="1" dirty="0" err="1">
                <a:solidFill>
                  <a:srgbClr val="333333"/>
                </a:solidFill>
              </a:rPr>
              <a:t>wy</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b="1"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000000"/>
              </a:buClr>
              <a:buFont typeface="WingDings"/>
              <a:buChar char=""/>
            </a:pPr>
            <a:r>
              <a:rPr lang="en-US" sz="2000" dirty="0" err="1">
                <a:solidFill>
                  <a:srgbClr val="004992"/>
                </a:solidFill>
              </a:rPr>
              <a:t>ekJ</a:t>
            </a:r>
            <a:r>
              <a:rPr lang="en-US" sz="2000" dirty="0">
                <a:solidFill>
                  <a:srgbClr val="004992"/>
                </a:solidFill>
              </a:rPr>
              <a:t> </a:t>
            </a:r>
            <a:r>
              <a:rPr lang="en-US" sz="2000" dirty="0" err="1">
                <a:solidFill>
                  <a:srgbClr val="004992"/>
                </a:solidFill>
              </a:rPr>
              <a:t>epidt</a:t>
            </a:r>
            <a:r>
              <a:rPr lang="en-US" sz="2000" dirty="0">
                <a:solidFill>
                  <a:srgbClr val="004992"/>
                </a:solidFill>
              </a:rPr>
              <a:t>[fs; </a:t>
            </a:r>
            <a:r>
              <a:rPr lang="en-US" sz="2000" dirty="0" err="1">
                <a:solidFill>
                  <a:srgbClr val="004992"/>
                </a:solidFill>
              </a:rPr>
              <a:t>ek;ik</a:t>
            </a:r>
            <a:r>
              <a:rPr lang="en-US" sz="2000" dirty="0">
                <a:solidFill>
                  <a:srgbClr val="004992"/>
                </a:solidFill>
              </a:rPr>
              <a:t> </a:t>
            </a:r>
            <a:r>
              <a:rPr lang="en-US" sz="2000" dirty="0" err="1">
                <a:solidFill>
                  <a:srgbClr val="004992"/>
                </a:solidFill>
              </a:rPr>
              <a:t>Vkhw;wp</a:t>
            </a:r>
            <a:r>
              <a:rPr lang="en-US" sz="2000" dirty="0">
                <a:solidFill>
                  <a:srgbClr val="004992"/>
                </a:solidFill>
              </a:rPr>
              <a:t> R{</a:t>
            </a:r>
            <a:r>
              <a:rPr lang="en-US" sz="2000" dirty="0" err="1">
                <a:solidFill>
                  <a:srgbClr val="004992"/>
                </a:solidFill>
              </a:rPr>
              <a:t>H;r;rp</a:t>
            </a:r>
            <a:r>
              <a:rPr lang="en-US" sz="2000" dirty="0">
                <a:solidFill>
                  <a:srgbClr val="004992"/>
                </a:solidFill>
              </a:rPr>
              <a:t> </a:t>
            </a:r>
            <a:r>
              <a:rPr lang="en-US" sz="2000" dirty="0" err="1">
                <a:solidFill>
                  <a:srgbClr val="004992"/>
                </a:solidFill>
              </a:rPr>
              <a:t>bra;ayhk</a:t>
            </a:r>
            <a:r>
              <a:rPr lang="en-US" sz="2000" dirty="0">
                <a:solidFill>
                  <a:srgbClr val="004992"/>
                </a:solidFill>
              </a:rPr>
              <a:t>;</a:t>
            </a:r>
            <a:r>
              <a:rPr lang="en-IN" sz="2000" dirty="0">
                <a:solidFill>
                  <a:srgbClr val="004992"/>
                </a:solidFill>
                <a:latin typeface="Calibri Light"/>
                <a:ea typeface="Verdana" panose="020B0604030504040204" pitchFamily="34" charset="0"/>
                <a:cs typeface="Verdana" panose="020B0604030504040204" pitchFamily="34" charset="0"/>
              </a:rPr>
              <a:t>!</a:t>
            </a:r>
            <a:br>
              <a:rPr lang="en-IN" sz="2000" dirty="0">
                <a:solidFill>
                  <a:srgbClr val="004992"/>
                </a:solidFill>
                <a:latin typeface="Calibri Light"/>
                <a:ea typeface="Verdana" panose="020B0604030504040204" pitchFamily="34" charset="0"/>
                <a:cs typeface="Verdana" panose="020B0604030504040204" pitchFamily="34" charset="0"/>
              </a:rPr>
            </a:br>
            <a:r>
              <a:rPr lang="en-US" sz="2000" dirty="0" err="1">
                <a:solidFill>
                  <a:srgbClr val="333333"/>
                </a:solidFill>
              </a:rPr>
              <a:t>rpwg</a:t>
            </a:r>
            <a:r>
              <a:rPr lang="en-US" sz="2000" dirty="0">
                <a:solidFill>
                  <a:srgbClr val="333333"/>
                </a:solidFill>
              </a:rPr>
              <a:t>]</a:t>
            </a:r>
            <a:r>
              <a:rPr lang="en-US" sz="2000" dirty="0" err="1">
                <a:solidFill>
                  <a:srgbClr val="333333"/>
                </a:solidFill>
              </a:rPr>
              <a:t>ghf</a:t>
            </a:r>
            <a:r>
              <a:rPr lang="en-US" sz="2000" dirty="0">
                <a:solidFill>
                  <a:srgbClr val="333333"/>
                </a:solidFill>
              </a:rPr>
              <a:t> </a:t>
            </a:r>
            <a:r>
              <a:rPr lang="en-US" sz="2000" dirty="0" err="1">
                <a:solidFill>
                  <a:srgbClr val="333333"/>
                </a:solidFill>
              </a:rPr>
              <a:t>Kf;fpa</a:t>
            </a:r>
            <a:r>
              <a:rPr lang="en-US" sz="2000" dirty="0">
                <a:solidFill>
                  <a:srgbClr val="333333"/>
                </a:solidFill>
              </a:rPr>
              <a:t> </a:t>
            </a:r>
            <a:r>
              <a:rPr lang="en-US" sz="2000" dirty="0" err="1">
                <a:solidFill>
                  <a:srgbClr val="333333"/>
                </a:solidFill>
              </a:rPr>
              <a:t>epfH;t</a:t>
            </a:r>
            <a:r>
              <a:rPr lang="en-US" sz="2000" dirty="0">
                <a:solidFill>
                  <a:srgbClr val="333333"/>
                </a:solidFill>
              </a:rPr>
              <a:t>[</a:t>
            </a:r>
            <a:r>
              <a:rPr lang="en-US" sz="2000" dirty="0" err="1">
                <a:solidFill>
                  <a:srgbClr val="333333"/>
                </a:solidFill>
              </a:rPr>
              <a:t>fspy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rz;il</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rhl;rpfs</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dirty="0" err="1">
                <a:solidFill>
                  <a:srgbClr val="333333"/>
                </a:solidFill>
              </a:rPr>
              <a:t>rhd;Wfs</a:t>
            </a:r>
            <a:r>
              <a:rPr lang="en-US" sz="2000" dirty="0">
                <a:solidFill>
                  <a:srgbClr val="333333"/>
                </a:solidFill>
              </a:rPr>
              <a:t>; </a:t>
            </a:r>
            <a:r>
              <a:rPr lang="en-US" sz="2000" dirty="0" err="1">
                <a:solidFill>
                  <a:srgbClr val="333333"/>
                </a:solidFill>
              </a:rPr>
              <a:t>nghd;witfspy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epidtpy</a:t>
            </a:r>
            <a:r>
              <a:rPr lang="en-US" sz="2000" dirty="0">
                <a:solidFill>
                  <a:srgbClr val="333333"/>
                </a:solidFill>
              </a:rPr>
              <a:t>; </a:t>
            </a:r>
            <a:r>
              <a:rPr lang="en-US" sz="2000" dirty="0" err="1">
                <a:solidFill>
                  <a:srgbClr val="333333"/>
                </a:solidFill>
              </a:rPr>
              <a:t>bfhs;st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br>
              <a:rPr lang="en-US" sz="2000" dirty="0">
                <a:solidFill>
                  <a:srgbClr val="333333"/>
                </a:solidFill>
                <a:latin typeface="Calibri Light"/>
                <a:ea typeface="Verdana" panose="020B0604030504040204" pitchFamily="34" charset="0"/>
                <a:cs typeface="Verdana" panose="020B0604030504040204" pitchFamily="34" charset="0"/>
              </a:rPr>
            </a:br>
            <a:r>
              <a:rPr lang="en-US" sz="2000" dirty="0">
                <a:solidFill>
                  <a:srgbClr val="333333"/>
                </a:solidFill>
              </a:rPr>
              <a:t>c';</a:t>
            </a:r>
            <a:r>
              <a:rPr lang="en-US" sz="2000" dirty="0" err="1">
                <a:solidFill>
                  <a:srgbClr val="333333"/>
                </a:solidFill>
              </a:rPr>
              <a:t>fshy</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epfH</a:t>
            </a:r>
            <a:r>
              <a:rPr lang="en-US" sz="2000" dirty="0">
                <a:solidFill>
                  <a:srgbClr val="333333"/>
                </a:solidFill>
              </a:rPr>
              <a:t>]it </a:t>
            </a:r>
            <a:r>
              <a:rPr lang="en-US" sz="2000" dirty="0" err="1">
                <a:solidFill>
                  <a:srgbClr val="333333"/>
                </a:solidFill>
              </a:rPr>
              <a:t>gw;wp</a:t>
            </a:r>
            <a:r>
              <a:rPr lang="en-US" sz="2000" dirty="0">
                <a:solidFill>
                  <a:srgbClr val="333333"/>
                </a:solidFill>
              </a:rPr>
              <a:t> </a:t>
            </a:r>
            <a:r>
              <a:rPr lang="en-US" sz="2000" i="1" dirty="0" err="1">
                <a:solidFill>
                  <a:srgbClr val="333333"/>
                </a:solidFill>
              </a:rPr>
              <a:t>Jy;ypakhf</a:t>
            </a:r>
            <a:r>
              <a:rPr lang="en-US" sz="2000" dirty="0">
                <a:solidFill>
                  <a:srgbClr val="333333"/>
                </a:solidFill>
              </a:rPr>
              <a:t> </a:t>
            </a:r>
            <a:r>
              <a:rPr lang="en-US" sz="2000" i="1" dirty="0" err="1">
                <a:solidFill>
                  <a:srgbClr val="333333"/>
                </a:solidFill>
              </a:rPr>
              <a:t>epidt</a:t>
            </a:r>
            <a:r>
              <a:rPr lang="en-US" sz="2000" i="1" dirty="0">
                <a:solidFill>
                  <a:srgbClr val="333333"/>
                </a:solidFill>
              </a:rPr>
              <a:t>[ Tw </a:t>
            </a:r>
            <a:r>
              <a:rPr lang="en-US" sz="2000" dirty="0" err="1">
                <a:solidFill>
                  <a:srgbClr val="333333"/>
                </a:solidFill>
              </a:rPr>
              <a:t>Koatpy;iy</a:t>
            </a:r>
            <a:r>
              <a:rPr lang="en-US" sz="2000" dirty="0">
                <a:solidFill>
                  <a:srgbClr val="333333"/>
                </a:solidFill>
              </a:rPr>
              <a:t> </a:t>
            </a:r>
            <a:r>
              <a:rPr lang="en-US" sz="2000" dirty="0" err="1">
                <a:solidFill>
                  <a:srgbClr val="333333"/>
                </a:solidFill>
              </a:rPr>
              <a:t>vdpy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774827" lvl="3" indent="-342900" defTabSz="914400">
              <a:spcBef>
                <a:spcPts val="1999"/>
              </a:spcBef>
              <a:buClr>
                <a:srgbClr val="333333"/>
              </a:buClr>
              <a:buFont typeface="WingDings"/>
              <a:buChar char=""/>
            </a:pPr>
            <a:r>
              <a:rPr lang="en-US" sz="2000" dirty="0">
                <a:solidFill>
                  <a:srgbClr val="004992"/>
                </a:solidFill>
              </a:rPr>
              <a:t>“</a:t>
            </a:r>
            <a:r>
              <a:rPr lang="en-US" sz="2000" dirty="0" err="1">
                <a:solidFill>
                  <a:srgbClr val="004992"/>
                </a:solidFill>
              </a:rPr>
              <a:t>hgfg</a:t>
            </a:r>
            <a:r>
              <a:rPr lang="en-US" sz="2000" dirty="0">
                <a:solidFill>
                  <a:srgbClr val="004992"/>
                </a:solidFill>
              </a:rPr>
              <a:t>]</a:t>
            </a:r>
            <a:r>
              <a:rPr lang="en-US" sz="2000" dirty="0" err="1">
                <a:solidFill>
                  <a:srgbClr val="004992"/>
                </a:solidFill>
              </a:rPr>
              <a:t>gLj;jpaJ</a:t>
            </a:r>
            <a:r>
              <a:rPr lang="en-US" sz="2000" dirty="0">
                <a:solidFill>
                  <a:srgbClr val="004992"/>
                </a:solidFill>
              </a:rPr>
              <a:t> </a:t>
            </a:r>
            <a:r>
              <a:rPr lang="en-US" sz="2000" dirty="0" err="1">
                <a:solidFill>
                  <a:srgbClr val="004992"/>
                </a:solidFill>
              </a:rPr>
              <a:t>midj;Jk</a:t>
            </a:r>
            <a:r>
              <a:rPr lang="en-US" sz="2000" dirty="0">
                <a:solidFill>
                  <a:srgbClr val="004992"/>
                </a:solidFill>
              </a:rPr>
              <a:t>; </a:t>
            </a:r>
            <a:r>
              <a:rPr lang="en-US" sz="2000" dirty="0" err="1">
                <a:solidFill>
                  <a:srgbClr val="004992"/>
                </a:solidFill>
              </a:rPr>
              <a:t>cz;ik</a:t>
            </a:r>
            <a:r>
              <a:rPr lang="en-US" sz="2000" dirty="0">
                <a:solidFill>
                  <a:srgbClr val="004992"/>
                </a:solidFill>
              </a:rPr>
              <a:t> </a:t>
            </a:r>
            <a:r>
              <a:rPr lang="en-US" sz="2000" dirty="0" err="1">
                <a:solidFill>
                  <a:srgbClr val="004992"/>
                </a:solidFill>
              </a:rPr>
              <a:t>vd</a:t>
            </a:r>
            <a:r>
              <a:rPr lang="en-US" sz="2000" dirty="0">
                <a:solidFill>
                  <a:srgbClr val="004992"/>
                </a:solidFill>
              </a:rPr>
              <a:t> </a:t>
            </a:r>
            <a:r>
              <a:rPr lang="en-US" sz="2000" dirty="0" err="1">
                <a:solidFill>
                  <a:srgbClr val="004992"/>
                </a:solidFill>
              </a:rPr>
              <a:t>ek;g</a:t>
            </a:r>
            <a:r>
              <a:rPr lang="en-US" sz="2000" dirty="0">
                <a:solidFill>
                  <a:srgbClr val="004992"/>
                </a:solidFill>
              </a:rPr>
              <a:t> </a:t>
            </a:r>
            <a:r>
              <a:rPr lang="en-US" sz="2000" dirty="0" err="1">
                <a:solidFill>
                  <a:srgbClr val="004992"/>
                </a:solidFill>
              </a:rPr>
              <a:t>ntz;lhk</a:t>
            </a:r>
            <a:r>
              <a:rPr lang="en-US" sz="2000" dirty="0">
                <a:solidFill>
                  <a:srgbClr val="004992"/>
                </a:solidFill>
              </a:rPr>
              <a:t>;.</a:t>
            </a:r>
          </a:p>
          <a:p>
            <a:pPr marL="774827" lvl="3" indent="-342900" defTabSz="914400">
              <a:spcBef>
                <a:spcPts val="1999"/>
              </a:spcBef>
              <a:buClr>
                <a:srgbClr val="000000"/>
              </a:buClr>
              <a:buFont typeface="WingDings"/>
              <a:buChar char=""/>
            </a:pPr>
            <a:r>
              <a:rPr lang="en-US" sz="2000" dirty="0" err="1">
                <a:solidFill>
                  <a:srgbClr val="004992"/>
                </a:solidFill>
              </a:rPr>
              <a:t>nkYk</a:t>
            </a:r>
            <a:r>
              <a:rPr lang="en-US" sz="2000" dirty="0">
                <a:solidFill>
                  <a:srgbClr val="004992"/>
                </a:solidFill>
              </a:rPr>
              <a:t>; </a:t>
            </a:r>
            <a:r>
              <a:rPr lang="en-US" sz="2000" dirty="0" err="1">
                <a:solidFill>
                  <a:srgbClr val="004992"/>
                </a:solidFill>
              </a:rPr>
              <a:t>jfty;fs</a:t>
            </a:r>
            <a:r>
              <a:rPr lang="en-US" sz="2000" dirty="0">
                <a:solidFill>
                  <a:srgbClr val="004992"/>
                </a:solidFill>
              </a:rPr>
              <a:t>; </a:t>
            </a:r>
            <a:r>
              <a:rPr lang="en-US" sz="2000" dirty="0" err="1">
                <a:solidFill>
                  <a:srgbClr val="004992"/>
                </a:solidFill>
              </a:rPr>
              <a:t>nrfhpf;ft</a:t>
            </a:r>
            <a:r>
              <a:rPr lang="en-US" sz="2000" dirty="0">
                <a:solidFill>
                  <a:srgbClr val="004992"/>
                </a:solidFill>
              </a:rPr>
              <a:t>[k; </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c.k</a:t>
            </a:r>
            <a:r>
              <a:rPr lang="en-US" sz="2000" dirty="0">
                <a:solidFill>
                  <a:srgbClr val="004992"/>
                </a:solidFill>
              </a:rPr>
              <a:t>;. </a:t>
            </a:r>
            <a:r>
              <a:rPr lang="en-US" sz="2000" dirty="0" err="1">
                <a:solidFill>
                  <a:srgbClr val="004992"/>
                </a:solidFill>
              </a:rPr>
              <a:t>rhl;rp</a:t>
            </a:r>
            <a:r>
              <a:rPr lang="en-US" sz="2000" dirty="0">
                <a:solidFill>
                  <a:srgbClr val="004992"/>
                </a:solidFill>
                <a:latin typeface="Calibri Light"/>
                <a:ea typeface="Verdana" panose="020B0604030504040204" pitchFamily="34" charset="0"/>
                <a:cs typeface="Verdana" panose="020B0604030504040204" pitchFamily="34" charset="0"/>
              </a:rPr>
              <a:t>).</a:t>
            </a:r>
            <a:endParaRPr lang="en-US" sz="20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84</a:t>
            </a:fld>
            <a:endParaRPr lang="de-DE" dirty="0"/>
          </a:p>
        </p:txBody>
      </p:sp>
      <p:sp>
        <p:nvSpPr>
          <p:cNvPr id="4" name="Title 3"/>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10685479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a:r>
              <a:rPr lang="en-US" sz="2400" b="1" dirty="0" err="1">
                <a:solidFill>
                  <a:srgbClr val="333333"/>
                </a:solidFill>
              </a:rPr>
              <a:t>fw</a:t>
            </a:r>
            <a:r>
              <a:rPr lang="en-US" sz="2400" b="1" dirty="0">
                <a:solidFill>
                  <a:srgbClr val="333333"/>
                </a:solidFill>
              </a:rPr>
              <a:t>]</a:t>
            </a:r>
            <a:r>
              <a:rPr lang="en-US" sz="2400" b="1" dirty="0" err="1">
                <a:solidFill>
                  <a:srgbClr val="333333"/>
                </a:solidFill>
              </a:rPr>
              <a:t>wy</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b="1"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000000"/>
              </a:buClr>
              <a:buFont typeface="WingDings"/>
              <a:buChar char=""/>
            </a:pPr>
            <a:r>
              <a:rPr lang="en-US" sz="2000" dirty="0" err="1">
                <a:solidFill>
                  <a:srgbClr val="004992"/>
                </a:solidFill>
              </a:rPr>
              <a:t>ekJ</a:t>
            </a:r>
            <a:r>
              <a:rPr lang="en-US" sz="2000" dirty="0">
                <a:solidFill>
                  <a:srgbClr val="004992"/>
                </a:solidFill>
              </a:rPr>
              <a:t> </a:t>
            </a:r>
            <a:r>
              <a:rPr lang="en-US" sz="2000" dirty="0" err="1">
                <a:solidFill>
                  <a:srgbClr val="004992"/>
                </a:solidFill>
              </a:rPr>
              <a:t>epidt</a:t>
            </a:r>
            <a:r>
              <a:rPr lang="en-US" sz="2000" dirty="0">
                <a:solidFill>
                  <a:srgbClr val="004992"/>
                </a:solidFill>
              </a:rPr>
              <a:t>[fs; </a:t>
            </a:r>
            <a:r>
              <a:rPr lang="en-US" sz="2000" dirty="0" err="1">
                <a:solidFill>
                  <a:srgbClr val="004992"/>
                </a:solidFill>
              </a:rPr>
              <a:t>ek;ik</a:t>
            </a:r>
            <a:r>
              <a:rPr lang="en-US" sz="2000" dirty="0">
                <a:solidFill>
                  <a:srgbClr val="004992"/>
                </a:solidFill>
              </a:rPr>
              <a:t> </a:t>
            </a:r>
            <a:r>
              <a:rPr lang="en-US" sz="2000" dirty="0" err="1">
                <a:solidFill>
                  <a:srgbClr val="004992"/>
                </a:solidFill>
              </a:rPr>
              <a:t>Vkhw;wp</a:t>
            </a:r>
            <a:r>
              <a:rPr lang="en-US" sz="2000" dirty="0">
                <a:solidFill>
                  <a:srgbClr val="004992"/>
                </a:solidFill>
              </a:rPr>
              <a:t> R{</a:t>
            </a:r>
            <a:r>
              <a:rPr lang="en-US" sz="2000" dirty="0" err="1">
                <a:solidFill>
                  <a:srgbClr val="004992"/>
                </a:solidFill>
              </a:rPr>
              <a:t>H;r;rp</a:t>
            </a:r>
            <a:r>
              <a:rPr lang="en-US" sz="2000" dirty="0">
                <a:solidFill>
                  <a:srgbClr val="004992"/>
                </a:solidFill>
              </a:rPr>
              <a:t> </a:t>
            </a:r>
            <a:r>
              <a:rPr lang="en-US" sz="2000" dirty="0" err="1">
                <a:solidFill>
                  <a:srgbClr val="004992"/>
                </a:solidFill>
              </a:rPr>
              <a:t>bra;ayhk</a:t>
            </a:r>
            <a:r>
              <a:rPr lang="en-US" sz="2000" dirty="0">
                <a:solidFill>
                  <a:srgbClr val="004992"/>
                </a:solidFill>
              </a:rPr>
              <a:t>;</a:t>
            </a:r>
            <a:r>
              <a:rPr lang="en-IN" sz="2000" dirty="0">
                <a:solidFill>
                  <a:srgbClr val="004992"/>
                </a:solidFill>
                <a:latin typeface="Calibri Light"/>
                <a:ea typeface="Verdana" panose="020B0604030504040204" pitchFamily="34" charset="0"/>
                <a:cs typeface="Verdana" panose="020B0604030504040204" pitchFamily="34" charset="0"/>
              </a:rPr>
              <a:t>!</a:t>
            </a:r>
            <a:br>
              <a:rPr lang="en-IN" sz="2000" dirty="0">
                <a:solidFill>
                  <a:srgbClr val="004992"/>
                </a:solidFill>
                <a:latin typeface="Calibri Light"/>
                <a:ea typeface="Verdana" panose="020B0604030504040204" pitchFamily="34" charset="0"/>
                <a:cs typeface="Verdana" panose="020B0604030504040204" pitchFamily="34" charset="0"/>
              </a:rPr>
            </a:br>
            <a:r>
              <a:rPr lang="en-US" sz="2000" dirty="0" err="1">
                <a:solidFill>
                  <a:srgbClr val="333333"/>
                </a:solidFill>
              </a:rPr>
              <a:t>rpwg</a:t>
            </a:r>
            <a:r>
              <a:rPr lang="en-US" sz="2000" dirty="0">
                <a:solidFill>
                  <a:srgbClr val="333333"/>
                </a:solidFill>
              </a:rPr>
              <a:t>]</a:t>
            </a:r>
            <a:r>
              <a:rPr lang="en-US" sz="2000" dirty="0" err="1">
                <a:solidFill>
                  <a:srgbClr val="333333"/>
                </a:solidFill>
              </a:rPr>
              <a:t>ghf</a:t>
            </a:r>
            <a:r>
              <a:rPr lang="en-US" sz="2000" dirty="0">
                <a:solidFill>
                  <a:srgbClr val="333333"/>
                </a:solidFill>
              </a:rPr>
              <a:t> </a:t>
            </a:r>
            <a:r>
              <a:rPr lang="en-US" sz="2000" dirty="0" err="1">
                <a:solidFill>
                  <a:srgbClr val="333333"/>
                </a:solidFill>
              </a:rPr>
              <a:t>Kf;fpa</a:t>
            </a:r>
            <a:r>
              <a:rPr lang="en-US" sz="2000" dirty="0">
                <a:solidFill>
                  <a:srgbClr val="333333"/>
                </a:solidFill>
              </a:rPr>
              <a:t> </a:t>
            </a:r>
            <a:r>
              <a:rPr lang="en-US" sz="2000" dirty="0" err="1">
                <a:solidFill>
                  <a:srgbClr val="333333"/>
                </a:solidFill>
              </a:rPr>
              <a:t>epfH;t</a:t>
            </a:r>
            <a:r>
              <a:rPr lang="en-US" sz="2000" dirty="0">
                <a:solidFill>
                  <a:srgbClr val="333333"/>
                </a:solidFill>
              </a:rPr>
              <a:t>[</a:t>
            </a:r>
            <a:r>
              <a:rPr lang="en-US" sz="2000" dirty="0" err="1">
                <a:solidFill>
                  <a:srgbClr val="333333"/>
                </a:solidFill>
              </a:rPr>
              <a:t>fspy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rz;il</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rhl;rpfs</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dirty="0" err="1">
                <a:solidFill>
                  <a:srgbClr val="333333"/>
                </a:solidFill>
              </a:rPr>
              <a:t>rhd;Wfs</a:t>
            </a:r>
            <a:r>
              <a:rPr lang="en-US" sz="2000" dirty="0">
                <a:solidFill>
                  <a:srgbClr val="333333"/>
                </a:solidFill>
              </a:rPr>
              <a:t>; </a:t>
            </a:r>
            <a:r>
              <a:rPr lang="en-US" sz="2000" dirty="0" err="1">
                <a:solidFill>
                  <a:srgbClr val="333333"/>
                </a:solidFill>
              </a:rPr>
              <a:t>nghd;witfspy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epidtpy</a:t>
            </a:r>
            <a:r>
              <a:rPr lang="en-US" sz="2000" dirty="0">
                <a:solidFill>
                  <a:srgbClr val="333333"/>
                </a:solidFill>
              </a:rPr>
              <a:t>; </a:t>
            </a:r>
            <a:r>
              <a:rPr lang="en-US" sz="2000" dirty="0" err="1">
                <a:solidFill>
                  <a:srgbClr val="333333"/>
                </a:solidFill>
              </a:rPr>
              <a:t>bfhs;st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br>
              <a:rPr lang="en-US" sz="2000" dirty="0">
                <a:solidFill>
                  <a:srgbClr val="333333"/>
                </a:solidFill>
                <a:latin typeface="Calibri Light"/>
                <a:ea typeface="Verdana" panose="020B0604030504040204" pitchFamily="34" charset="0"/>
                <a:cs typeface="Verdana" panose="020B0604030504040204" pitchFamily="34" charset="0"/>
              </a:rPr>
            </a:br>
            <a:r>
              <a:rPr lang="en-US" sz="2000" dirty="0">
                <a:solidFill>
                  <a:srgbClr val="333333"/>
                </a:solidFill>
              </a:rPr>
              <a:t>c';</a:t>
            </a:r>
            <a:r>
              <a:rPr lang="en-US" sz="2000" dirty="0" err="1">
                <a:solidFill>
                  <a:srgbClr val="333333"/>
                </a:solidFill>
              </a:rPr>
              <a:t>fshy</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epfH</a:t>
            </a:r>
            <a:r>
              <a:rPr lang="en-US" sz="2000" dirty="0">
                <a:solidFill>
                  <a:srgbClr val="333333"/>
                </a:solidFill>
              </a:rPr>
              <a:t>]it </a:t>
            </a:r>
            <a:r>
              <a:rPr lang="en-US" sz="2000" dirty="0" err="1">
                <a:solidFill>
                  <a:srgbClr val="333333"/>
                </a:solidFill>
              </a:rPr>
              <a:t>gw;wp</a:t>
            </a:r>
            <a:r>
              <a:rPr lang="en-US" sz="2000" dirty="0">
                <a:solidFill>
                  <a:srgbClr val="333333"/>
                </a:solidFill>
              </a:rPr>
              <a:t> </a:t>
            </a:r>
            <a:r>
              <a:rPr lang="en-US" sz="2000" i="1" dirty="0" err="1">
                <a:solidFill>
                  <a:srgbClr val="333333"/>
                </a:solidFill>
              </a:rPr>
              <a:t>Jy;ypakhf</a:t>
            </a:r>
            <a:r>
              <a:rPr lang="en-US" sz="2000" dirty="0">
                <a:solidFill>
                  <a:srgbClr val="333333"/>
                </a:solidFill>
              </a:rPr>
              <a:t> </a:t>
            </a:r>
            <a:r>
              <a:rPr lang="en-US" sz="2000" i="1" dirty="0" err="1">
                <a:solidFill>
                  <a:srgbClr val="333333"/>
                </a:solidFill>
              </a:rPr>
              <a:t>epidt</a:t>
            </a:r>
            <a:r>
              <a:rPr lang="en-US" sz="2000" i="1" dirty="0">
                <a:solidFill>
                  <a:srgbClr val="333333"/>
                </a:solidFill>
              </a:rPr>
              <a:t>[ Tw </a:t>
            </a:r>
            <a:r>
              <a:rPr lang="en-US" sz="2000" dirty="0" err="1">
                <a:solidFill>
                  <a:srgbClr val="333333"/>
                </a:solidFill>
              </a:rPr>
              <a:t>Koatpy;iy</a:t>
            </a:r>
            <a:r>
              <a:rPr lang="en-US" sz="2000" dirty="0">
                <a:solidFill>
                  <a:srgbClr val="333333"/>
                </a:solidFill>
              </a:rPr>
              <a:t> </a:t>
            </a:r>
            <a:r>
              <a:rPr lang="en-US" sz="2000" dirty="0" err="1">
                <a:solidFill>
                  <a:srgbClr val="333333"/>
                </a:solidFill>
              </a:rPr>
              <a:t>vdpy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774827" lvl="3" indent="-342900" defTabSz="914400">
              <a:spcBef>
                <a:spcPts val="1999"/>
              </a:spcBef>
              <a:buClr>
                <a:srgbClr val="333333"/>
              </a:buClr>
              <a:buFont typeface="WingDings"/>
              <a:buChar char=""/>
            </a:pPr>
            <a:r>
              <a:rPr lang="en-US" sz="2000">
                <a:solidFill>
                  <a:srgbClr val="004992"/>
                </a:solidFill>
              </a:rPr>
              <a:t>“hgfg]gLj;jpaJ </a:t>
            </a:r>
            <a:r>
              <a:rPr lang="en-US" sz="2000" dirty="0" err="1">
                <a:solidFill>
                  <a:srgbClr val="004992"/>
                </a:solidFill>
              </a:rPr>
              <a:t>midj;Jk</a:t>
            </a:r>
            <a:r>
              <a:rPr lang="en-US" sz="2000" dirty="0">
                <a:solidFill>
                  <a:srgbClr val="004992"/>
                </a:solidFill>
              </a:rPr>
              <a:t>; </a:t>
            </a:r>
            <a:r>
              <a:rPr lang="en-US" sz="2000" dirty="0" err="1">
                <a:solidFill>
                  <a:srgbClr val="004992"/>
                </a:solidFill>
              </a:rPr>
              <a:t>cz;ik</a:t>
            </a:r>
            <a:r>
              <a:rPr lang="en-US" sz="2000" dirty="0">
                <a:solidFill>
                  <a:srgbClr val="004992"/>
                </a:solidFill>
              </a:rPr>
              <a:t> </a:t>
            </a:r>
            <a:r>
              <a:rPr lang="en-US" sz="2000" dirty="0" err="1">
                <a:solidFill>
                  <a:srgbClr val="004992"/>
                </a:solidFill>
              </a:rPr>
              <a:t>vd</a:t>
            </a:r>
            <a:r>
              <a:rPr lang="en-US" sz="2000" dirty="0">
                <a:solidFill>
                  <a:srgbClr val="004992"/>
                </a:solidFill>
              </a:rPr>
              <a:t> </a:t>
            </a:r>
            <a:r>
              <a:rPr lang="en-US" sz="2000" dirty="0" err="1">
                <a:solidFill>
                  <a:srgbClr val="004992"/>
                </a:solidFill>
              </a:rPr>
              <a:t>ek;g</a:t>
            </a:r>
            <a:r>
              <a:rPr lang="en-US" sz="2000" dirty="0">
                <a:solidFill>
                  <a:srgbClr val="004992"/>
                </a:solidFill>
              </a:rPr>
              <a:t> </a:t>
            </a:r>
            <a:r>
              <a:rPr lang="en-US" sz="2000" dirty="0" err="1">
                <a:solidFill>
                  <a:srgbClr val="004992"/>
                </a:solidFill>
              </a:rPr>
              <a:t>ntz;lhk</a:t>
            </a:r>
            <a:r>
              <a:rPr lang="en-US" sz="2000" dirty="0">
                <a:solidFill>
                  <a:srgbClr val="004992"/>
                </a:solidFill>
              </a:rPr>
              <a:t>;.</a:t>
            </a:r>
          </a:p>
          <a:p>
            <a:pPr marL="774827" lvl="3" indent="-342900" defTabSz="914400">
              <a:spcBef>
                <a:spcPts val="1999"/>
              </a:spcBef>
              <a:buClr>
                <a:srgbClr val="000000"/>
              </a:buClr>
              <a:buFont typeface="WingDings"/>
              <a:buChar char=""/>
            </a:pPr>
            <a:r>
              <a:rPr lang="en-US" sz="2000" dirty="0" err="1">
                <a:solidFill>
                  <a:srgbClr val="004992"/>
                </a:solidFill>
              </a:rPr>
              <a:t>nkYk</a:t>
            </a:r>
            <a:r>
              <a:rPr lang="en-US" sz="2000" dirty="0">
                <a:solidFill>
                  <a:srgbClr val="004992"/>
                </a:solidFill>
              </a:rPr>
              <a:t>; </a:t>
            </a:r>
            <a:r>
              <a:rPr lang="en-US" sz="2000" dirty="0" err="1">
                <a:solidFill>
                  <a:srgbClr val="004992"/>
                </a:solidFill>
              </a:rPr>
              <a:t>jfty;fs</a:t>
            </a:r>
            <a:r>
              <a:rPr lang="en-US" sz="2000" dirty="0">
                <a:solidFill>
                  <a:srgbClr val="004992"/>
                </a:solidFill>
              </a:rPr>
              <a:t>; </a:t>
            </a:r>
            <a:r>
              <a:rPr lang="en-US" sz="2000" dirty="0" err="1">
                <a:solidFill>
                  <a:srgbClr val="004992"/>
                </a:solidFill>
              </a:rPr>
              <a:t>nrfhpf;ft</a:t>
            </a:r>
            <a:r>
              <a:rPr lang="en-US" sz="2000" dirty="0">
                <a:solidFill>
                  <a:srgbClr val="004992"/>
                </a:solidFill>
              </a:rPr>
              <a:t>[k; </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c.k</a:t>
            </a:r>
            <a:r>
              <a:rPr lang="en-US" sz="2000" dirty="0">
                <a:solidFill>
                  <a:srgbClr val="004992"/>
                </a:solidFill>
              </a:rPr>
              <a:t>;. </a:t>
            </a:r>
            <a:r>
              <a:rPr lang="en-US" sz="2000" dirty="0" err="1">
                <a:solidFill>
                  <a:srgbClr val="004992"/>
                </a:solidFill>
              </a:rPr>
              <a:t>rhl;rp</a:t>
            </a:r>
            <a:r>
              <a:rPr lang="en-US" sz="2000" dirty="0">
                <a:solidFill>
                  <a:srgbClr val="004992"/>
                </a:solidFill>
                <a:latin typeface="Calibri Light"/>
                <a:ea typeface="Verdana" panose="020B0604030504040204" pitchFamily="34" charset="0"/>
                <a:cs typeface="Verdana" panose="020B0604030504040204" pitchFamily="34" charset="0"/>
              </a:rPr>
              <a:t>).</a:t>
            </a:r>
            <a:br>
              <a:rPr lang="en-US" sz="2000" dirty="0">
                <a:solidFill>
                  <a:srgbClr val="004992"/>
                </a:solidFill>
                <a:latin typeface="Calibri Light"/>
                <a:ea typeface="Verdana" panose="020B0604030504040204" pitchFamily="34" charset="0"/>
                <a:cs typeface="Verdana" panose="020B0604030504040204" pitchFamily="34" charset="0"/>
              </a:rPr>
            </a:br>
            <a:r>
              <a:rPr lang="en-US" sz="2000" u="sng" dirty="0" err="1">
                <a:solidFill>
                  <a:srgbClr val="333333"/>
                </a:solidFill>
              </a:rPr>
              <a:t>cjhuzk</a:t>
            </a:r>
            <a:r>
              <a:rPr lang="en-US" sz="2000" u="sng" dirty="0">
                <a:solidFill>
                  <a:srgbClr val="333333"/>
                </a:solidFill>
              </a:rPr>
              <a:t>; </a:t>
            </a:r>
            <a:r>
              <a:rPr lang="en-US" sz="2000" dirty="0">
                <a:solidFill>
                  <a:srgbClr val="333333"/>
                </a:solidFill>
                <a:latin typeface="Calibri Light"/>
                <a:cs typeface="Times New Roman" pitchFamily="18" charset="0"/>
              </a:rPr>
              <a:t>: </a:t>
            </a:r>
            <a:r>
              <a:rPr lang="en-US" sz="2000" dirty="0" err="1">
                <a:solidFill>
                  <a:srgbClr val="333333"/>
                </a:solidFill>
              </a:rPr>
              <a:t>eP</a:t>
            </a:r>
            <a:r>
              <a:rPr lang="en-US" sz="2000" dirty="0">
                <a:solidFill>
                  <a:srgbClr val="333333"/>
                </a:solidFill>
              </a:rPr>
              <a:t>';fs; </a:t>
            </a:r>
            <a:r>
              <a:rPr lang="en-US" sz="2000" dirty="0" err="1">
                <a:solidFill>
                  <a:srgbClr val="333333"/>
                </a:solidFill>
              </a:rPr>
              <a:t>xUtnuhL</a:t>
            </a:r>
            <a:r>
              <a:rPr lang="en-US" sz="2000" dirty="0">
                <a:solidFill>
                  <a:srgbClr val="333333"/>
                </a:solidFill>
              </a:rPr>
              <a:t> </a:t>
            </a:r>
            <a:r>
              <a:rPr lang="en-US" sz="2000" dirty="0" err="1">
                <a:solidFill>
                  <a:srgbClr val="333333"/>
                </a:solidFill>
              </a:rPr>
              <a:t>rz;ilapl</a:t>
            </a:r>
            <a:r>
              <a:rPr lang="en-US" sz="2000" dirty="0">
                <a:solidFill>
                  <a:srgbClr val="333333"/>
                </a:solidFill>
              </a:rPr>
              <a:t>]Lf; </a:t>
            </a:r>
            <a:r>
              <a:rPr lang="en-US" sz="2000" dirty="0" err="1">
                <a:solidFill>
                  <a:srgbClr val="333333"/>
                </a:solidFill>
              </a:rPr>
              <a:t>bfhz;Oh</a:t>
            </a:r>
            <a:r>
              <a:rPr lang="en-US" sz="2000" dirty="0">
                <a:solidFill>
                  <a:srgbClr val="333333"/>
                </a:solidFill>
              </a:rPr>
              <a:t>]fs]. </a:t>
            </a:r>
            <a:r>
              <a:rPr lang="en-US" sz="2000" dirty="0" err="1">
                <a:solidFill>
                  <a:srgbClr val="333333"/>
                </a:solidFill>
              </a:rPr>
              <a:t>mth</a:t>
            </a:r>
            <a:r>
              <a:rPr lang="en-US" sz="2000" dirty="0">
                <a:solidFill>
                  <a:srgbClr val="333333"/>
                </a:solidFill>
              </a:rPr>
              <a:t>] </a:t>
            </a:r>
            <a:r>
              <a:rPr lang="en-US" sz="2000" dirty="0">
                <a:solidFill>
                  <a:srgbClr val="333333"/>
                </a:solidFill>
                <a:latin typeface="Calibri Light"/>
                <a:cs typeface="Times New Roman" panose="02020603050405020304" pitchFamily="18" charset="0"/>
              </a:rPr>
              <a:t>/</a:t>
            </a:r>
            <a:r>
              <a:rPr lang="en-US" sz="2000" dirty="0" err="1">
                <a:solidFill>
                  <a:srgbClr val="333333"/>
                </a:solidFill>
              </a:rPr>
              <a:t>mts</a:t>
            </a:r>
            <a:r>
              <a:rPr lang="en-US" sz="2000" dirty="0">
                <a:solidFill>
                  <a:srgbClr val="333333"/>
                </a:solidFill>
              </a:rPr>
              <a:t> ;c';</a:t>
            </a:r>
            <a:r>
              <a:rPr lang="en-US" sz="2000" dirty="0" err="1">
                <a:solidFill>
                  <a:srgbClr val="333333"/>
                </a:solidFill>
              </a:rPr>
              <a:t>fis</a:t>
            </a:r>
            <a:r>
              <a:rPr lang="en-US" sz="2000" dirty="0">
                <a:solidFill>
                  <a:srgbClr val="333333"/>
                </a:solidFill>
              </a:rPr>
              <a:t> </a:t>
            </a:r>
            <a:r>
              <a:rPr lang="en-US" sz="2000" dirty="0" err="1">
                <a:solidFill>
                  <a:srgbClr val="333333"/>
                </a:solidFill>
              </a:rPr>
              <a:t>mtkhdg</a:t>
            </a:r>
            <a:r>
              <a:rPr lang="en-US" sz="2000" dirty="0">
                <a:solidFill>
                  <a:srgbClr val="333333"/>
                </a:solidFill>
              </a:rPr>
              <a:t>]</a:t>
            </a:r>
            <a:r>
              <a:rPr lang="en-US" sz="2000" dirty="0" err="1">
                <a:solidFill>
                  <a:srgbClr val="333333"/>
                </a:solidFill>
              </a:rPr>
              <a:t>gLj;Jk</a:t>
            </a:r>
            <a:r>
              <a:rPr lang="en-US" sz="2000" dirty="0">
                <a:solidFill>
                  <a:srgbClr val="333333"/>
                </a:solidFill>
              </a:rPr>
              <a:t>; </a:t>
            </a:r>
            <a:r>
              <a:rPr lang="en-US" sz="2000" dirty="0" err="1">
                <a:solidFill>
                  <a:srgbClr val="333333"/>
                </a:solidFill>
              </a:rPr>
              <a:t>tifapy</a:t>
            </a:r>
            <a:r>
              <a:rPr lang="en-US" sz="2000" dirty="0">
                <a:solidFill>
                  <a:srgbClr val="333333"/>
                </a:solidFill>
              </a:rPr>
              <a:t>; </a:t>
            </a:r>
            <a:r>
              <a:rPr lang="en-US" sz="2000" dirty="0" err="1">
                <a:solidFill>
                  <a:srgbClr val="333333"/>
                </a:solidFill>
              </a:rPr>
              <a:t>ngrpajhf</a:t>
            </a:r>
            <a:r>
              <a:rPr lang="en-US" sz="2000" dirty="0">
                <a:solidFill>
                  <a:srgbClr val="333333"/>
                </a:solidFill>
              </a:rPr>
              <a:t> </a:t>
            </a:r>
            <a:r>
              <a:rPr lang="en-US" sz="2000" dirty="0" err="1">
                <a:solidFill>
                  <a:srgbClr val="333333"/>
                </a:solidFill>
              </a:rPr>
              <a:t>xU</a:t>
            </a:r>
            <a:r>
              <a:rPr lang="en-US" sz="2000" dirty="0">
                <a:solidFill>
                  <a:srgbClr val="333333"/>
                </a:solidFill>
              </a:rPr>
              <a:t> k';</a:t>
            </a:r>
            <a:r>
              <a:rPr lang="en-US" sz="2000" dirty="0" err="1">
                <a:solidFill>
                  <a:srgbClr val="333333"/>
                </a:solidFill>
              </a:rPr>
              <a:t>fyhd</a:t>
            </a:r>
            <a:r>
              <a:rPr lang="en-US" sz="2000" dirty="0">
                <a:solidFill>
                  <a:srgbClr val="333333"/>
                </a:solidFill>
              </a:rPr>
              <a:t> </a:t>
            </a:r>
            <a:r>
              <a:rPr lang="en-US" sz="2000" dirty="0" err="1">
                <a:solidFill>
                  <a:srgbClr val="333333"/>
                </a:solidFill>
              </a:rPr>
              <a:t>epidt</a:t>
            </a:r>
            <a:r>
              <a:rPr lang="en-US" sz="2000" dirty="0">
                <a:solidFill>
                  <a:srgbClr val="333333"/>
                </a:solidFill>
              </a:rPr>
              <a:t>[. </a:t>
            </a:r>
            <a:r>
              <a:rPr lang="en-US" sz="2000" dirty="0" err="1">
                <a:solidFill>
                  <a:srgbClr val="333333"/>
                </a:solidFill>
              </a:rPr>
              <a:t>c';fs</a:t>
            </a:r>
            <a:r>
              <a:rPr lang="en-US" sz="2000" dirty="0">
                <a:solidFill>
                  <a:srgbClr val="333333"/>
                </a:solidFill>
              </a:rPr>
              <a:t>; </a:t>
            </a:r>
            <a:r>
              <a:rPr lang="en-US" sz="2000" dirty="0" err="1">
                <a:solidFill>
                  <a:srgbClr val="333333"/>
                </a:solidFill>
              </a:rPr>
              <a:t>epidt</a:t>
            </a:r>
            <a:r>
              <a:rPr lang="en-US" sz="2000" dirty="0">
                <a:solidFill>
                  <a:srgbClr val="333333"/>
                </a:solidFill>
              </a:rPr>
              <a:t>[fs; c';</a:t>
            </a:r>
            <a:r>
              <a:rPr lang="en-US" sz="2000" dirty="0" err="1">
                <a:solidFill>
                  <a:srgbClr val="333333"/>
                </a:solidFill>
              </a:rPr>
              <a:t>fsplk</a:t>
            </a:r>
            <a:r>
              <a:rPr lang="en-US" sz="2000" dirty="0">
                <a:solidFill>
                  <a:srgbClr val="333333"/>
                </a:solidFill>
              </a:rPr>
              <a:t>; </a:t>
            </a:r>
            <a:r>
              <a:rPr lang="en-US" sz="2000" dirty="0" err="1">
                <a:solidFill>
                  <a:srgbClr val="333333"/>
                </a:solidFill>
              </a:rPr>
              <a:t>NH;r</a:t>
            </a:r>
            <a:r>
              <a:rPr lang="en-US" sz="2000" dirty="0">
                <a:solidFill>
                  <a:srgbClr val="333333"/>
                </a:solidFill>
              </a:rPr>
              <a:t>]</a:t>
            </a:r>
            <a:r>
              <a:rPr lang="en-US" sz="2000" dirty="0" err="1">
                <a:solidFill>
                  <a:srgbClr val="333333"/>
                </a:solidFill>
              </a:rPr>
              <a:t>rp</a:t>
            </a:r>
            <a:r>
              <a:rPr lang="en-US" sz="2000" dirty="0">
                <a:solidFill>
                  <a:srgbClr val="333333"/>
                </a:solidFill>
              </a:rPr>
              <a:t> </a:t>
            </a:r>
            <a:r>
              <a:rPr lang="en-US" sz="2000" dirty="0" err="1">
                <a:solidFill>
                  <a:srgbClr val="333333"/>
                </a:solidFill>
              </a:rPr>
              <a:t>bra;fpwJ</a:t>
            </a:r>
            <a:r>
              <a:rPr lang="en-US" sz="2000" dirty="0">
                <a:solidFill>
                  <a:srgbClr val="333333"/>
                </a:solidFill>
              </a:rPr>
              <a:t> </a:t>
            </a:r>
            <a:r>
              <a:rPr lang="en-US" sz="2000" dirty="0" err="1">
                <a:solidFill>
                  <a:srgbClr val="333333"/>
                </a:solidFill>
              </a:rPr>
              <a:t>my;yJ</a:t>
            </a:r>
            <a:r>
              <a:rPr lang="en-US" sz="2000" dirty="0">
                <a:solidFill>
                  <a:srgbClr val="333333"/>
                </a:solidFill>
              </a:rPr>
              <a:t> </a:t>
            </a:r>
            <a:r>
              <a:rPr lang="en-US" sz="2000" dirty="0" err="1">
                <a:solidFill>
                  <a:srgbClr val="333333"/>
                </a:solidFill>
              </a:rPr>
              <a:t>eP</a:t>
            </a:r>
            <a:r>
              <a:rPr lang="en-US" sz="2000" dirty="0">
                <a:solidFill>
                  <a:srgbClr val="333333"/>
                </a:solidFill>
              </a:rPr>
              <a:t>';fs; </a:t>
            </a:r>
            <a:r>
              <a:rPr lang="en-US" sz="2000" dirty="0" err="1">
                <a:solidFill>
                  <a:srgbClr val="333333"/>
                </a:solidFill>
              </a:rPr>
              <a:t>epidt</a:t>
            </a:r>
            <a:r>
              <a:rPr lang="en-US" sz="2000" dirty="0">
                <a:solidFill>
                  <a:srgbClr val="333333"/>
                </a:solidFill>
              </a:rPr>
              <a:t>[</a:t>
            </a:r>
            <a:r>
              <a:rPr lang="en-US" sz="2000" dirty="0" err="1">
                <a:solidFill>
                  <a:srgbClr val="333333"/>
                </a:solidFill>
              </a:rPr>
              <a:t>gLj;jpaJ</a:t>
            </a:r>
            <a:r>
              <a:rPr lang="en-US" sz="2000" dirty="0">
                <a:solidFill>
                  <a:srgbClr val="333333"/>
                </a:solidFill>
              </a:rPr>
              <a:t> </a:t>
            </a:r>
            <a:r>
              <a:rPr lang="en-US" sz="2000" dirty="0" err="1">
                <a:solidFill>
                  <a:srgbClr val="333333"/>
                </a:solidFill>
              </a:rPr>
              <a:t>rpjwpa</a:t>
            </a:r>
            <a:r>
              <a:rPr lang="en-US" sz="2000" dirty="0">
                <a:solidFill>
                  <a:srgbClr val="333333"/>
                </a:solidFill>
              </a:rPr>
              <a:t>[</a:t>
            </a:r>
            <a:r>
              <a:rPr lang="en-US" sz="2000" dirty="0" err="1">
                <a:solidFill>
                  <a:srgbClr val="333333"/>
                </a:solidFill>
              </a:rPr>
              <a:t>s;sJ</a:t>
            </a:r>
            <a:r>
              <a:rPr lang="en-US" sz="2000" dirty="0">
                <a:solidFill>
                  <a:srgbClr val="333333"/>
                </a:solidFill>
              </a:rPr>
              <a:t>. </a:t>
            </a:r>
            <a:r>
              <a:rPr lang="en-US" sz="2000" dirty="0" err="1">
                <a:solidFill>
                  <a:srgbClr val="333333"/>
                </a:solidFill>
              </a:rPr>
              <a:t>nkYk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m';F</a:t>
            </a:r>
            <a:r>
              <a:rPr lang="en-US" sz="2000" dirty="0">
                <a:solidFill>
                  <a:srgbClr val="333333"/>
                </a:solidFill>
              </a:rPr>
              <a:t> ,</a:t>
            </a:r>
            <a:r>
              <a:rPr lang="en-US" sz="2000" dirty="0" err="1">
                <a:solidFill>
                  <a:srgbClr val="333333"/>
                </a:solidFill>
              </a:rPr>
              <a:t>Ue;j</a:t>
            </a:r>
            <a:r>
              <a:rPr lang="en-US" sz="2000" dirty="0">
                <a:solidFill>
                  <a:srgbClr val="333333"/>
                </a:solidFill>
              </a:rPr>
              <a:t> </a:t>
            </a:r>
            <a:r>
              <a:rPr lang="en-US" sz="2000" dirty="0" err="1">
                <a:solidFill>
                  <a:srgbClr val="333333"/>
                </a:solidFill>
              </a:rPr>
              <a:t>ntW</a:t>
            </a:r>
            <a:r>
              <a:rPr lang="en-US" sz="2000" dirty="0">
                <a:solidFill>
                  <a:srgbClr val="333333"/>
                </a:solidFill>
              </a:rPr>
              <a:t> </a:t>
            </a:r>
            <a:r>
              <a:rPr lang="en-US" sz="2000" dirty="0" err="1">
                <a:solidFill>
                  <a:srgbClr val="333333"/>
                </a:solidFill>
              </a:rPr>
              <a:t>rpyhplk</a:t>
            </a:r>
            <a:r>
              <a:rPr lang="en-US" sz="2000" dirty="0">
                <a:solidFill>
                  <a:srgbClr val="333333"/>
                </a:solidFill>
              </a:rPr>
              <a:t>; </a:t>
            </a:r>
            <a:r>
              <a:rPr lang="en-US" sz="2000" dirty="0" err="1">
                <a:solidFill>
                  <a:srgbClr val="333333"/>
                </a:solidFill>
              </a:rPr>
              <a:t>ele;jij</a:t>
            </a:r>
            <a:r>
              <a:rPr lang="en-US" sz="2000" dirty="0">
                <a:solidFill>
                  <a:srgbClr val="333333"/>
                </a:solidFill>
              </a:rPr>
              <a:t> </a:t>
            </a:r>
            <a:r>
              <a:rPr lang="en-US" sz="2000" dirty="0" err="1">
                <a:solidFill>
                  <a:srgbClr val="333333"/>
                </a:solidFill>
              </a:rPr>
              <a:t>nfl;Lf;bfhs;st</a:t>
            </a:r>
            <a:r>
              <a:rPr lang="en-US" sz="2000" dirty="0">
                <a:solidFill>
                  <a:srgbClr val="333333"/>
                </a:solidFill>
              </a:rPr>
              <a:t>[k;.</a:t>
            </a:r>
            <a:endParaRPr lang="en-US" sz="20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85</a:t>
            </a:fld>
            <a:endParaRPr lang="de-DE" dirty="0"/>
          </a:p>
        </p:txBody>
      </p:sp>
      <p:sp>
        <p:nvSpPr>
          <p:cNvPr id="4" name="Title 3"/>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23286030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a:r>
              <a:rPr lang="en-US" dirty="0" err="1">
                <a:solidFill>
                  <a:srgbClr val="333333"/>
                </a:solidFill>
              </a:rPr>
              <a:t>kdnehapd</a:t>
            </a:r>
            <a:r>
              <a:rPr lang="en-US" dirty="0">
                <a:solidFill>
                  <a:srgbClr val="333333"/>
                </a:solidFill>
              </a:rPr>
              <a:t>; </a:t>
            </a:r>
            <a:r>
              <a:rPr lang="en-US" dirty="0" err="1">
                <a:solidFill>
                  <a:srgbClr val="333333"/>
                </a:solidFill>
              </a:rPr>
              <a:t>nghJ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kdnehahsp</a:t>
            </a:r>
            <a:r>
              <a:rPr lang="en-US" dirty="0">
                <a:solidFill>
                  <a:srgbClr val="333333"/>
                </a:solidFill>
              </a:rPr>
              <a:t> </a:t>
            </a:r>
            <a:r>
              <a:rPr lang="en-US" dirty="0" err="1">
                <a:solidFill>
                  <a:srgbClr val="333333"/>
                </a:solidFill>
              </a:rPr>
              <a:t>elf;fhj</a:t>
            </a:r>
            <a:r>
              <a:rPr lang="en-US" dirty="0">
                <a:solidFill>
                  <a:srgbClr val="333333"/>
                </a:solidFill>
              </a:rPr>
              <a:t> </a:t>
            </a:r>
            <a:r>
              <a:rPr lang="en-US" dirty="0" err="1">
                <a:solidFill>
                  <a:srgbClr val="333333"/>
                </a:solidFill>
              </a:rPr>
              <a:t>epfH</a:t>
            </a:r>
            <a:r>
              <a:rPr lang="en-US" dirty="0">
                <a:solidFill>
                  <a:srgbClr val="333333"/>
                </a:solidFill>
              </a:rPr>
              <a:t>]r]</a:t>
            </a:r>
            <a:r>
              <a:rPr lang="en-US" dirty="0" err="1">
                <a:solidFill>
                  <a:srgbClr val="333333"/>
                </a:solidFill>
              </a:rPr>
              <a:t>rpfis</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tpj;jpahrkhf</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epidt</a:t>
            </a:r>
            <a:r>
              <a:rPr lang="en-US" dirty="0">
                <a:solidFill>
                  <a:srgbClr val="333333"/>
                </a:solidFill>
              </a:rPr>
              <a:t>[ </a:t>
            </a:r>
            <a:r>
              <a:rPr lang="en-US" dirty="0" err="1">
                <a:solidFill>
                  <a:srgbClr val="333333"/>
                </a:solidFill>
              </a:rPr>
              <a:t>TWfpwhh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86</a:t>
            </a:fld>
            <a:endParaRPr lang="de-DE" dirty="0"/>
          </a:p>
        </p:txBody>
      </p:sp>
      <p:sp>
        <p:nvSpPr>
          <p:cNvPr id="2" name="Title 1"/>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5941428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a:r>
              <a:rPr lang="en-US" dirty="0" err="1">
                <a:solidFill>
                  <a:srgbClr val="333333"/>
                </a:solidFill>
              </a:rPr>
              <a:t>kdnehapd</a:t>
            </a:r>
            <a:r>
              <a:rPr lang="en-US" dirty="0">
                <a:solidFill>
                  <a:srgbClr val="333333"/>
                </a:solidFill>
              </a:rPr>
              <a:t>; </a:t>
            </a:r>
            <a:r>
              <a:rPr lang="en-US" dirty="0" err="1">
                <a:solidFill>
                  <a:srgbClr val="333333"/>
                </a:solidFill>
              </a:rPr>
              <a:t>nghJ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kdnehahsp</a:t>
            </a:r>
            <a:r>
              <a:rPr lang="en-US" dirty="0">
                <a:solidFill>
                  <a:srgbClr val="333333"/>
                </a:solidFill>
              </a:rPr>
              <a:t> </a:t>
            </a:r>
            <a:r>
              <a:rPr lang="en-US" dirty="0" err="1">
                <a:solidFill>
                  <a:srgbClr val="333333"/>
                </a:solidFill>
              </a:rPr>
              <a:t>elf;fhj</a:t>
            </a:r>
            <a:r>
              <a:rPr lang="en-US" dirty="0">
                <a:solidFill>
                  <a:srgbClr val="333333"/>
                </a:solidFill>
              </a:rPr>
              <a:t> </a:t>
            </a:r>
            <a:r>
              <a:rPr lang="en-US" dirty="0" err="1">
                <a:solidFill>
                  <a:srgbClr val="333333"/>
                </a:solidFill>
              </a:rPr>
              <a:t>epfH</a:t>
            </a:r>
            <a:r>
              <a:rPr lang="en-US" dirty="0">
                <a:solidFill>
                  <a:srgbClr val="333333"/>
                </a:solidFill>
              </a:rPr>
              <a:t>]r]</a:t>
            </a:r>
            <a:r>
              <a:rPr lang="en-US" dirty="0" err="1">
                <a:solidFill>
                  <a:srgbClr val="333333"/>
                </a:solidFill>
              </a:rPr>
              <a:t>rpfis</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tpj;jpahrkhf</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epidt</a:t>
            </a:r>
            <a:r>
              <a:rPr lang="en-US" dirty="0">
                <a:solidFill>
                  <a:srgbClr val="333333"/>
                </a:solidFill>
              </a:rPr>
              <a:t>[ </a:t>
            </a:r>
            <a:r>
              <a:rPr lang="en-US" dirty="0" err="1">
                <a:solidFill>
                  <a:srgbClr val="333333"/>
                </a:solidFill>
              </a:rPr>
              <a:t>TWfpwhh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p>
          <a:p>
            <a:pPr lvl="0" defTabSz="914400"/>
            <a:r>
              <a:rPr lang="en-US" dirty="0" err="1">
                <a:solidFill>
                  <a:srgbClr val="004992"/>
                </a:solidFill>
              </a:rPr>
              <a:t>cjhuzk</a:t>
            </a:r>
            <a:r>
              <a:rPr lang="en-US" dirty="0">
                <a:solidFill>
                  <a:srgbClr val="004992"/>
                </a:solidFill>
              </a:rPr>
              <a:t>;</a:t>
            </a:r>
            <a:r>
              <a:rPr lang="en-US" dirty="0">
                <a:solidFill>
                  <a:srgbClr val="004992"/>
                </a:solidFill>
                <a:latin typeface="Calibri Light"/>
                <a:cs typeface="Times New Roman" pitchFamily="18" charset="0"/>
              </a:rPr>
              <a:t>: </a:t>
            </a:r>
            <a:r>
              <a:rPr lang="en-US" dirty="0" err="1">
                <a:solidFill>
                  <a:srgbClr val="333333"/>
                </a:solidFill>
              </a:rPr>
              <a:t>gpypg</a:t>
            </a:r>
            <a:r>
              <a:rPr lang="en-US" dirty="0">
                <a:solidFill>
                  <a:srgbClr val="333333"/>
                </a:solidFill>
              </a:rPr>
              <a:t>] </a:t>
            </a:r>
            <a:r>
              <a:rPr lang="en-US" dirty="0" err="1">
                <a:solidFill>
                  <a:srgbClr val="333333"/>
                </a:solidFill>
              </a:rPr>
              <a:t>jd;Dila</a:t>
            </a:r>
            <a:r>
              <a:rPr lang="en-US" dirty="0">
                <a:solidFill>
                  <a:srgbClr val="333333"/>
                </a:solidFill>
              </a:rPr>
              <a:t> </a:t>
            </a:r>
            <a:r>
              <a:rPr lang="en-US" dirty="0" err="1">
                <a:solidFill>
                  <a:srgbClr val="333333"/>
                </a:solidFill>
              </a:rPr>
              <a:t>igf</a:t>
            </a:r>
            <a:r>
              <a:rPr lang="en-US" dirty="0">
                <a:solidFill>
                  <a:srgbClr val="333333"/>
                </a:solidFill>
              </a:rPr>
              <a:t>]if </a:t>
            </a:r>
            <a:r>
              <a:rPr lang="en-US" dirty="0" err="1">
                <a:solidFill>
                  <a:srgbClr val="333333"/>
                </a:solidFill>
              </a:rPr>
              <a:t>ahnuh</a:t>
            </a:r>
            <a:r>
              <a:rPr lang="en-US" dirty="0">
                <a:solidFill>
                  <a:srgbClr val="333333"/>
                </a:solidFill>
              </a:rPr>
              <a:t> </a:t>
            </a:r>
            <a:r>
              <a:rPr lang="en-US" dirty="0" err="1">
                <a:solidFill>
                  <a:srgbClr val="333333"/>
                </a:solidFill>
              </a:rPr>
              <a:t>jpUotpl</a:t>
            </a:r>
            <a:r>
              <a:rPr lang="en-US" dirty="0">
                <a:solidFill>
                  <a:srgbClr val="333333"/>
                </a:solidFill>
              </a:rPr>
              <a:t>]</a:t>
            </a:r>
            <a:r>
              <a:rPr lang="en-US" dirty="0" err="1">
                <a:solidFill>
                  <a:srgbClr val="333333"/>
                </a:solidFill>
              </a:rPr>
              <a:t>ljhf</a:t>
            </a:r>
            <a:r>
              <a:rPr lang="en-US" dirty="0">
                <a:solidFill>
                  <a:srgbClr val="333333"/>
                </a:solidFill>
              </a:rPr>
              <a:t> </a:t>
            </a:r>
            <a:r>
              <a:rPr lang="en-US" dirty="0" err="1">
                <a:solidFill>
                  <a:srgbClr val="333333"/>
                </a:solidFill>
              </a:rPr>
              <a:t>ek;g</a:t>
            </a:r>
            <a:r>
              <a:rPr lang="en-US" dirty="0">
                <a:solidFill>
                  <a:srgbClr val="333333"/>
                </a:solidFill>
              </a:rPr>
              <a:t>[</a:t>
            </a:r>
            <a:r>
              <a:rPr lang="en-US" dirty="0" err="1">
                <a:solidFill>
                  <a:srgbClr val="333333"/>
                </a:solidFill>
              </a:rPr>
              <a:t>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p>
          <a:p>
            <a:pPr lvl="0" defTabSz="914400"/>
            <a:r>
              <a:rPr lang="en-US" dirty="0" err="1">
                <a:solidFill>
                  <a:srgbClr val="004992"/>
                </a:solidFill>
              </a:rPr>
              <a:t>gpd;g</a:t>
            </a:r>
            <a:r>
              <a:rPr lang="en-US" dirty="0">
                <a:solidFill>
                  <a:srgbClr val="004992"/>
                </a:solidFill>
              </a:rPr>
              <a:t>[</a:t>
            </a:r>
            <a:r>
              <a:rPr lang="en-US" dirty="0" err="1">
                <a:solidFill>
                  <a:srgbClr val="004992"/>
                </a:solidFill>
              </a:rPr>
              <a:t>yk</a:t>
            </a:r>
            <a:r>
              <a:rPr lang="en-US" dirty="0">
                <a:solidFill>
                  <a:srgbClr val="004992"/>
                </a:solidFill>
              </a:rPr>
              <a:t>;</a:t>
            </a:r>
            <a:r>
              <a:rPr lang="en-US" dirty="0">
                <a:solidFill>
                  <a:srgbClr val="004992"/>
                </a:solidFill>
                <a:latin typeface="Calibri Light"/>
                <a:cs typeface="Times New Roman" pitchFamily="18" charset="0"/>
              </a:rPr>
              <a:t>: </a:t>
            </a:r>
            <a:r>
              <a:rPr lang="en-US" dirty="0">
                <a:solidFill>
                  <a:srgbClr val="333333"/>
                </a:solidFill>
              </a:rPr>
              <a:t>vg]</a:t>
            </a:r>
            <a:r>
              <a:rPr lang="en-US" dirty="0" err="1">
                <a:solidFill>
                  <a:srgbClr val="333333"/>
                </a:solidFill>
              </a:rPr>
              <a:t>nghJk</a:t>
            </a:r>
            <a:r>
              <a:rPr lang="en-US" dirty="0">
                <a:solidFill>
                  <a:srgbClr val="333333"/>
                </a:solidFill>
              </a:rPr>
              <a:t>; </a:t>
            </a:r>
            <a:r>
              <a:rPr lang="en-US" dirty="0" err="1">
                <a:solidFill>
                  <a:srgbClr val="333333"/>
                </a:solidFill>
              </a:rPr>
              <a:t>nghy</a:t>
            </a:r>
            <a:r>
              <a:rPr lang="en-US" dirty="0">
                <a:solidFill>
                  <a:srgbClr val="333333"/>
                </a:solidFill>
              </a:rPr>
              <a:t> </a:t>
            </a:r>
            <a:r>
              <a:rPr lang="en-US" dirty="0" err="1">
                <a:solidFill>
                  <a:srgbClr val="333333"/>
                </a:solidFill>
              </a:rPr>
              <a:t>mtUila</a:t>
            </a:r>
            <a:r>
              <a:rPr lang="en-US" dirty="0">
                <a:solidFill>
                  <a:srgbClr val="333333"/>
                </a:solidFill>
              </a:rPr>
              <a:t> </a:t>
            </a:r>
            <a:r>
              <a:rPr lang="en-US" dirty="0" err="1">
                <a:solidFill>
                  <a:srgbClr val="333333"/>
                </a:solidFill>
              </a:rPr>
              <a:t>irf;fps</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fjtpd</a:t>
            </a:r>
            <a:r>
              <a:rPr lang="en-US" dirty="0">
                <a:solidFill>
                  <a:srgbClr val="333333"/>
                </a:solidFill>
              </a:rPr>
              <a:t>; </a:t>
            </a:r>
            <a:r>
              <a:rPr lang="en-US" dirty="0" err="1">
                <a:solidFill>
                  <a:srgbClr val="333333"/>
                </a:solidFill>
              </a:rPr>
              <a:t>Kd;ghf</a:t>
            </a:r>
            <a:r>
              <a:rPr lang="en-US" dirty="0">
                <a:solidFill>
                  <a:srgbClr val="333333"/>
                </a:solidFill>
              </a:rPr>
              <a:t> ,</a:t>
            </a:r>
            <a:r>
              <a:rPr lang="en-US" dirty="0" err="1">
                <a:solidFill>
                  <a:srgbClr val="333333"/>
                </a:solidFill>
              </a:rPr>
              <a:t>y;iy</a:t>
            </a:r>
            <a:r>
              <a:rPr lang="en-US" dirty="0">
                <a:solidFill>
                  <a:srgbClr val="333333"/>
                </a:solidFill>
              </a:rPr>
              <a:t> </a:t>
            </a:r>
            <a:r>
              <a:rPr lang="en-US" dirty="0" err="1">
                <a:solidFill>
                  <a:srgbClr val="333333"/>
                </a:solidFill>
              </a:rPr>
              <a:t>kw;Wk</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mJ</a:t>
            </a:r>
            <a:r>
              <a:rPr lang="en-US" dirty="0">
                <a:solidFill>
                  <a:srgbClr val="333333"/>
                </a:solidFill>
              </a:rPr>
              <a:t> R{g]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a:t>
            </a:r>
            <a:r>
              <a:rPr lang="en-US" dirty="0" err="1">
                <a:solidFill>
                  <a:srgbClr val="333333"/>
                </a:solidFill>
              </a:rPr>
              <a:t>bfl;Lf;F</a:t>
            </a:r>
            <a:r>
              <a:rPr lang="en-US" dirty="0">
                <a:solidFill>
                  <a:srgbClr val="333333"/>
                </a:solidFill>
              </a:rPr>
              <a:t> </a:t>
            </a:r>
            <a:r>
              <a:rPr lang="en-US" dirty="0" err="1">
                <a:solidFill>
                  <a:srgbClr val="333333"/>
                </a:solidFill>
              </a:rPr>
              <a:t>mLj;Js;s</a:t>
            </a:r>
            <a:r>
              <a:rPr lang="en-US" dirty="0">
                <a:solidFill>
                  <a:srgbClr val="333333"/>
                </a:solidFill>
              </a:rPr>
              <a:t> </a:t>
            </a:r>
            <a:r>
              <a:rPr lang="en-US" dirty="0" err="1">
                <a:solidFill>
                  <a:srgbClr val="333333"/>
                </a:solidFill>
              </a:rPr>
              <a:t>fjtpd</a:t>
            </a:r>
            <a:r>
              <a:rPr lang="en-US" dirty="0">
                <a:solidFill>
                  <a:srgbClr val="333333"/>
                </a:solidFill>
              </a:rPr>
              <a:t>; </a:t>
            </a:r>
            <a:r>
              <a:rPr lang="en-US" dirty="0" err="1">
                <a:solidFill>
                  <a:srgbClr val="333333"/>
                </a:solidFill>
              </a:rPr>
              <a:t>Kd;ghf</a:t>
            </a:r>
            <a:r>
              <a:rPr lang="en-US" dirty="0">
                <a:solidFill>
                  <a:srgbClr val="333333"/>
                </a:solidFill>
              </a:rPr>
              <a:t> g{</a:t>
            </a:r>
            <a:r>
              <a:rPr lang="en-US" dirty="0" err="1">
                <a:solidFill>
                  <a:srgbClr val="333333"/>
                </a:solidFill>
              </a:rPr>
              <a:t>l;o</a:t>
            </a:r>
            <a:r>
              <a:rPr lang="en-US" dirty="0">
                <a:solidFill>
                  <a:srgbClr val="333333"/>
                </a:solidFill>
              </a:rPr>
              <a:t> </a:t>
            </a:r>
            <a:r>
              <a:rPr lang="en-US" dirty="0" err="1">
                <a:solidFill>
                  <a:srgbClr val="333333"/>
                </a:solidFill>
              </a:rPr>
              <a:t>itf;fg</a:t>
            </a:r>
            <a:r>
              <a:rPr lang="en-US" dirty="0">
                <a:solidFill>
                  <a:srgbClr val="333333"/>
                </a:solidFill>
              </a:rPr>
              <a:t>]</a:t>
            </a:r>
            <a:r>
              <a:rPr lang="en-US" dirty="0" err="1">
                <a:solidFill>
                  <a:srgbClr val="333333"/>
                </a:solidFill>
              </a:rPr>
              <a:t>gl;Ls;sij</a:t>
            </a:r>
            <a:r>
              <a:rPr lang="en-US" dirty="0">
                <a:solidFill>
                  <a:srgbClr val="333333"/>
                </a:solidFill>
              </a:rPr>
              <a:t> </a:t>
            </a:r>
            <a:r>
              <a:rPr lang="en-US" dirty="0" err="1">
                <a:solidFill>
                  <a:srgbClr val="333333"/>
                </a:solidFill>
              </a:rPr>
              <a:t>ghh</a:t>
            </a:r>
            <a:r>
              <a:rPr lang="en-US" dirty="0">
                <a:solidFill>
                  <a:srgbClr val="333333"/>
                </a:solidFill>
              </a:rPr>
              <a:t>]</a:t>
            </a:r>
            <a:r>
              <a:rPr lang="en-US" dirty="0" err="1">
                <a:solidFill>
                  <a:srgbClr val="333333"/>
                </a:solidFill>
              </a:rPr>
              <a:t>j;jhh</a:t>
            </a:r>
            <a:r>
              <a:rPr lang="en-US" dirty="0">
                <a:solidFill>
                  <a:srgbClr val="333333"/>
                </a:solidFill>
              </a:rPr>
              <a:t>] </a:t>
            </a:r>
            <a:r>
              <a:rPr lang="en-US" dirty="0" err="1">
                <a:solidFill>
                  <a:srgbClr val="333333"/>
                </a:solidFill>
              </a:rPr>
              <a:t>kw;Wk</a:t>
            </a:r>
            <a:r>
              <a:rPr lang="en-US" dirty="0">
                <a:solidFill>
                  <a:srgbClr val="333333"/>
                </a:solidFill>
              </a:rPr>
              <a:t>; </a:t>
            </a:r>
            <a:r>
              <a:rPr lang="en-US" dirty="0" err="1">
                <a:solidFill>
                  <a:srgbClr val="333333"/>
                </a:solidFill>
              </a:rPr>
              <a:t>igf</a:t>
            </a:r>
            <a:r>
              <a:rPr lang="en-US" dirty="0">
                <a:solidFill>
                  <a:srgbClr val="333333"/>
                </a:solidFill>
              </a:rPr>
              <a:t>]if </a:t>
            </a:r>
            <a:r>
              <a:rPr lang="en-US" dirty="0" err="1">
                <a:solidFill>
                  <a:srgbClr val="333333"/>
                </a:solidFill>
              </a:rPr>
              <a:t>jpUoath</a:t>
            </a:r>
            <a:r>
              <a:rPr lang="en-US" dirty="0">
                <a:solidFill>
                  <a:srgbClr val="333333"/>
                </a:solidFill>
              </a:rPr>
              <a:t>] R{g]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]f]</a:t>
            </a:r>
            <a:r>
              <a:rPr lang="en-US" dirty="0" err="1">
                <a:solidFill>
                  <a:srgbClr val="333333"/>
                </a:solidFill>
              </a:rPr>
              <a:t>bfl</a:t>
            </a:r>
            <a:r>
              <a:rPr lang="en-US" dirty="0">
                <a:solidFill>
                  <a:srgbClr val="333333"/>
                </a:solidFill>
              </a:rPr>
              <a:t>]oy; </a:t>
            </a:r>
            <a:r>
              <a:rPr lang="en-US" dirty="0" err="1">
                <a:solidFill>
                  <a:srgbClr val="333333"/>
                </a:solidFill>
              </a:rPr>
              <a:t>cs;shh</a:t>
            </a:r>
            <a:r>
              <a:rPr lang="en-US" dirty="0">
                <a:solidFill>
                  <a:srgbClr val="333333"/>
                </a:solidFill>
              </a:rPr>
              <a:t>] </a:t>
            </a:r>
            <a:r>
              <a:rPr lang="en-US" dirty="0" err="1">
                <a:solidFill>
                  <a:srgbClr val="333333"/>
                </a:solidFill>
              </a:rPr>
              <a:t>vd</a:t>
            </a:r>
            <a:r>
              <a:rPr lang="en-US" dirty="0">
                <a:solidFill>
                  <a:srgbClr val="333333"/>
                </a:solidFill>
              </a:rPr>
              <a:t> </a:t>
            </a:r>
            <a:r>
              <a:rPr lang="en-US" dirty="0" err="1">
                <a:solidFill>
                  <a:srgbClr val="333333"/>
                </a:solidFill>
              </a:rPr>
              <a:t>re;njfg</a:t>
            </a:r>
            <a:r>
              <a:rPr lang="en-US" dirty="0">
                <a:solidFill>
                  <a:srgbClr val="333333"/>
                </a:solidFill>
              </a:rPr>
              <a:t>]</a:t>
            </a:r>
            <a:r>
              <a:rPr lang="en-US" dirty="0" err="1">
                <a:solidFill>
                  <a:srgbClr val="333333"/>
                </a:solidFill>
              </a:rPr>
              <a:t>gl;L</a:t>
            </a:r>
            <a:r>
              <a:rPr lang="en-US" dirty="0">
                <a:solidFill>
                  <a:srgbClr val="333333"/>
                </a:solidFill>
              </a:rPr>
              <a:t> </a:t>
            </a:r>
            <a:r>
              <a:rPr lang="en-US" dirty="0" err="1">
                <a:solidFill>
                  <a:srgbClr val="333333"/>
                </a:solidFill>
              </a:rPr>
              <a:t>nghyPrhiu</a:t>
            </a:r>
            <a:r>
              <a:rPr lang="en-US" dirty="0">
                <a:solidFill>
                  <a:srgbClr val="333333"/>
                </a:solidFill>
              </a:rPr>
              <a:t> </a:t>
            </a:r>
            <a:r>
              <a:rPr lang="en-US" dirty="0" err="1">
                <a:solidFill>
                  <a:srgbClr val="333333"/>
                </a:solidFill>
              </a:rPr>
              <a:t>Tg;gpl</a:t>
            </a:r>
            <a:r>
              <a:rPr lang="en-US" dirty="0">
                <a:solidFill>
                  <a:srgbClr val="333333"/>
                </a:solidFill>
              </a:rPr>
              <a:t> </a:t>
            </a:r>
            <a:r>
              <a:rPr lang="en-US" dirty="0" err="1">
                <a:solidFill>
                  <a:srgbClr val="333333"/>
                </a:solidFill>
              </a:rPr>
              <a:t>epidj;jhh</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ij</a:t>
            </a:r>
            <a:r>
              <a:rPr lang="en-US" dirty="0">
                <a:solidFill>
                  <a:srgbClr val="333333"/>
                </a:solidFill>
              </a:rPr>
              <a:t> ,</a:t>
            </a:r>
            <a:r>
              <a:rPr lang="en-US" dirty="0" err="1">
                <a:solidFill>
                  <a:srgbClr val="333333"/>
                </a:solidFill>
              </a:rPr>
              <a:t>d;Dk</a:t>
            </a:r>
            <a:r>
              <a:rPr lang="en-US" dirty="0">
                <a:solidFill>
                  <a:srgbClr val="333333"/>
                </a:solidFill>
              </a:rPr>
              <a:t>; </a:t>
            </a:r>
            <a:r>
              <a:rPr lang="en-US" dirty="0" err="1">
                <a:solidFill>
                  <a:srgbClr val="333333"/>
                </a:solidFill>
              </a:rPr>
              <a:t>xU</a:t>
            </a:r>
            <a:r>
              <a:rPr lang="en-US" dirty="0">
                <a:solidFill>
                  <a:srgbClr val="333333"/>
                </a:solidFill>
              </a:rPr>
              <a:t> R{H]r]</a:t>
            </a:r>
            <a:r>
              <a:rPr lang="en-US" dirty="0" err="1">
                <a:solidFill>
                  <a:srgbClr val="333333"/>
                </a:solidFill>
              </a:rPr>
              <a:t>rpf;fhd</a:t>
            </a:r>
            <a:r>
              <a:rPr lang="en-US" dirty="0">
                <a:solidFill>
                  <a:srgbClr val="333333"/>
                </a:solidFill>
              </a:rPr>
              <a:t> </a:t>
            </a:r>
            <a:r>
              <a:rPr lang="en-US" dirty="0" err="1">
                <a:solidFill>
                  <a:srgbClr val="333333"/>
                </a:solidFill>
              </a:rPr>
              <a:t>mwpFwpahf</a:t>
            </a:r>
            <a:r>
              <a:rPr lang="en-US" dirty="0">
                <a:solidFill>
                  <a:srgbClr val="333333"/>
                </a:solidFill>
              </a:rPr>
              <a:t> </a:t>
            </a:r>
            <a:r>
              <a:rPr lang="en-US" dirty="0" err="1">
                <a:solidFill>
                  <a:srgbClr val="333333"/>
                </a:solidFill>
              </a:rPr>
              <a:t>fUjpdhh</a:t>
            </a:r>
            <a:r>
              <a:rPr lang="en-US" dirty="0">
                <a:solidFill>
                  <a:srgbClr val="333333"/>
                </a:solidFill>
              </a:rPr>
              <a:t>]. </a:t>
            </a:r>
            <a:r>
              <a:rPr lang="en-US" dirty="0" err="1">
                <a:solidFill>
                  <a:srgbClr val="333333"/>
                </a:solidFill>
              </a:rPr>
              <a:t>Vbddpy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mtUila</a:t>
            </a:r>
            <a:r>
              <a:rPr lang="en-US" dirty="0">
                <a:solidFill>
                  <a:srgbClr val="333333"/>
                </a:solidFill>
              </a:rPr>
              <a:t> </a:t>
            </a:r>
            <a:r>
              <a:rPr lang="en-US" dirty="0" err="1">
                <a:solidFill>
                  <a:srgbClr val="333333"/>
                </a:solidFill>
              </a:rPr>
              <a:t>gh</a:t>
            </a:r>
            <a:r>
              <a:rPr lang="en-US" dirty="0">
                <a:solidFill>
                  <a:srgbClr val="333333"/>
                </a:solidFill>
              </a:rPr>
              <a:t>]R \</a:t>
            </a:r>
            <a:r>
              <a:rPr lang="en-US" dirty="0" err="1">
                <a:solidFill>
                  <a:srgbClr val="333333"/>
                </a:solidFill>
              </a:rPr>
              <a:t>d;W</a:t>
            </a:r>
            <a:r>
              <a:rPr lang="en-US" dirty="0">
                <a:solidFill>
                  <a:srgbClr val="333333"/>
                </a:solidFill>
              </a:rPr>
              <a:t> </a:t>
            </a:r>
            <a:r>
              <a:rPr lang="en-US" dirty="0" err="1">
                <a:solidFill>
                  <a:srgbClr val="333333"/>
                </a:solidFill>
              </a:rPr>
              <a:t>thu</a:t>
            </a:r>
            <a:r>
              <a:rPr lang="en-US" dirty="0">
                <a:solidFill>
                  <a:srgbClr val="333333"/>
                </a:solidFill>
              </a:rPr>
              <a:t>';</a:t>
            </a:r>
            <a:r>
              <a:rPr lang="en-US" dirty="0" err="1">
                <a:solidFill>
                  <a:srgbClr val="333333"/>
                </a:solidFill>
              </a:rPr>
              <a:t>fSf;F</a:t>
            </a:r>
            <a:r>
              <a:rPr lang="en-US" dirty="0">
                <a:solidFill>
                  <a:srgbClr val="333333"/>
                </a:solidFill>
              </a:rPr>
              <a:t> </a:t>
            </a:r>
            <a:r>
              <a:rPr lang="en-US" dirty="0" err="1">
                <a:solidFill>
                  <a:srgbClr val="333333"/>
                </a:solidFill>
              </a:rPr>
              <a:t>Kd;g</a:t>
            </a:r>
            <a:r>
              <a:rPr lang="en-US" dirty="0">
                <a:solidFill>
                  <a:srgbClr val="333333"/>
                </a:solidFill>
              </a:rPr>
              <a:t>[ </a:t>
            </a:r>
            <a:r>
              <a:rPr lang="en-US" dirty="0" err="1">
                <a:solidFill>
                  <a:srgbClr val="333333"/>
                </a:solidFill>
              </a:rPr>
              <a:t>jpUlg;gl;lJ</a:t>
            </a:r>
            <a:r>
              <a:rPr lang="en-US" dirty="0">
                <a:solidFill>
                  <a:srgbClr val="333333"/>
                </a:solidFill>
                <a:latin typeface="Calibri Light"/>
                <a:ea typeface="Verdana" panose="020B0604030504040204" pitchFamily="34" charset="0"/>
                <a:cs typeface="Verdana" panose="020B0604030504040204" pitchFamily="34" charset="0"/>
              </a:rPr>
              <a:t>.</a:t>
            </a:r>
          </a:p>
          <a:p>
            <a:pPr lvl="0" defTabSz="914400"/>
            <a:r>
              <a:rPr lang="en-US" dirty="0" err="1">
                <a:solidFill>
                  <a:srgbClr val="004992"/>
                </a:solidFill>
              </a:rPr>
              <a:t>Mdhy</a:t>
            </a:r>
            <a:r>
              <a:rPr lang="en-US" dirty="0">
                <a:solidFill>
                  <a:srgbClr val="004992"/>
                </a:solidFill>
              </a:rPr>
              <a:t>]</a:t>
            </a:r>
            <a:r>
              <a:rPr lang="en-US" dirty="0">
                <a:solidFill>
                  <a:srgbClr val="004992"/>
                </a:solidFill>
                <a:latin typeface="Calibri Light"/>
                <a:cs typeface="Times New Roman" pitchFamily="18" charset="0"/>
              </a:rPr>
              <a:t>:</a:t>
            </a:r>
            <a:r>
              <a:rPr lang="en-US" dirty="0">
                <a:solidFill>
                  <a:srgbClr val="004992"/>
                </a:solidFill>
              </a:rPr>
              <a:t> </a:t>
            </a:r>
            <a:r>
              <a:rPr lang="en-US" dirty="0" err="1">
                <a:solidFill>
                  <a:srgbClr val="333333"/>
                </a:solidFill>
              </a:rPr>
              <a:t>bjhiyngrpf</a:t>
            </a:r>
            <a:r>
              <a:rPr lang="en-US" dirty="0">
                <a:solidFill>
                  <a:srgbClr val="333333"/>
                </a:solidFill>
              </a:rPr>
              <a:t>; </a:t>
            </a:r>
            <a:r>
              <a:rPr lang="en-US" dirty="0" err="1">
                <a:solidFill>
                  <a:srgbClr val="333333"/>
                </a:solidFill>
              </a:rPr>
              <a:t>Tz;oy</a:t>
            </a:r>
            <a:r>
              <a:rPr lang="en-US" dirty="0">
                <a:solidFill>
                  <a:srgbClr val="333333"/>
                </a:solidFill>
              </a:rPr>
              <a:t>; </a:t>
            </a:r>
            <a:r>
              <a:rPr lang="en-US" dirty="0" err="1">
                <a:solidFill>
                  <a:srgbClr val="333333"/>
                </a:solidFill>
              </a:rPr>
              <a:t>gpypg</a:t>
            </a:r>
            <a:r>
              <a:rPr lang="en-US" dirty="0">
                <a:solidFill>
                  <a:srgbClr val="333333"/>
                </a:solidFill>
              </a:rPr>
              <a:t>] </a:t>
            </a:r>
            <a:r>
              <a:rPr lang="en-US" dirty="0" err="1">
                <a:solidFill>
                  <a:srgbClr val="333333"/>
                </a:solidFill>
              </a:rPr>
              <a:t>jdJ</a:t>
            </a:r>
            <a:r>
              <a:rPr lang="en-US" dirty="0">
                <a:solidFill>
                  <a:srgbClr val="333333"/>
                </a:solidFill>
              </a:rPr>
              <a:t> </a:t>
            </a:r>
            <a:r>
              <a:rPr lang="en-US" dirty="0" err="1">
                <a:solidFill>
                  <a:srgbClr val="333333"/>
                </a:solidFill>
              </a:rPr>
              <a:t>ghf</a:t>
            </a:r>
            <a:r>
              <a:rPr lang="en-US" dirty="0">
                <a:solidFill>
                  <a:srgbClr val="333333"/>
                </a:solidFill>
              </a:rPr>
              <a:t>]</a:t>
            </a:r>
            <a:r>
              <a:rPr lang="en-US" dirty="0" err="1">
                <a:solidFill>
                  <a:srgbClr val="333333"/>
                </a:solidFill>
              </a:rPr>
              <a:t>bfl;oy</a:t>
            </a:r>
            <a:r>
              <a:rPr lang="en-US" dirty="0">
                <a:solidFill>
                  <a:srgbClr val="333333"/>
                </a:solidFill>
              </a:rPr>
              <a:t>; if </a:t>
            </a:r>
            <a:r>
              <a:rPr lang="en-US" dirty="0" err="1">
                <a:solidFill>
                  <a:srgbClr val="333333"/>
                </a:solidFill>
              </a:rPr>
              <a:t>itj;j</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irf;fps</a:t>
            </a:r>
            <a:r>
              <a:rPr lang="en-US" dirty="0">
                <a:solidFill>
                  <a:srgbClr val="333333"/>
                </a:solidFill>
              </a:rPr>
              <a:t>; </a:t>
            </a:r>
            <a:r>
              <a:rPr lang="en-US" dirty="0" err="1">
                <a:solidFill>
                  <a:srgbClr val="333333"/>
                </a:solidFill>
              </a:rPr>
              <a:t>rhtp</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gij</a:t>
            </a:r>
            <a:r>
              <a:rPr lang="en-US" dirty="0">
                <a:solidFill>
                  <a:srgbClr val="333333"/>
                </a:solidFill>
              </a:rPr>
              <a:t> </a:t>
            </a:r>
            <a:r>
              <a:rPr lang="en-US" dirty="0" err="1">
                <a:solidFill>
                  <a:srgbClr val="333333"/>
                </a:solidFill>
              </a:rPr>
              <a:t>mwpe;jhh</a:t>
            </a:r>
            <a:r>
              <a:rPr lang="en-US" dirty="0">
                <a:solidFill>
                  <a:srgbClr val="333333"/>
                </a:solidFill>
              </a:rPr>
              <a:t>]. </a:t>
            </a:r>
            <a:r>
              <a:rPr lang="en-US" dirty="0" err="1">
                <a:solidFill>
                  <a:srgbClr val="333333"/>
                </a:solidFill>
              </a:rPr>
              <a:t>jpObud</a:t>
            </a:r>
            <a:r>
              <a:rPr lang="en-US" dirty="0">
                <a:solidFill>
                  <a:srgbClr val="333333"/>
                </a:solidFill>
              </a:rPr>
              <a:t> </a:t>
            </a:r>
            <a:r>
              <a:rPr lang="en-US" dirty="0" err="1">
                <a:solidFill>
                  <a:srgbClr val="333333"/>
                </a:solidFill>
              </a:rPr>
              <a:t>mth</a:t>
            </a:r>
            <a:r>
              <a:rPr lang="en-US" dirty="0">
                <a:solidFill>
                  <a:srgbClr val="333333"/>
                </a:solidFill>
              </a:rPr>
              <a:t>] Ng]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a:t>
            </a:r>
            <a:r>
              <a:rPr lang="en-US" dirty="0" err="1">
                <a:solidFill>
                  <a:srgbClr val="333333"/>
                </a:solidFill>
              </a:rPr>
              <a:t>f;bfl</a:t>
            </a:r>
            <a:r>
              <a:rPr lang="en-US" dirty="0">
                <a:solidFill>
                  <a:srgbClr val="333333"/>
                </a:solidFill>
              </a:rPr>
              <a:t>; </a:t>
            </a:r>
            <a:r>
              <a:rPr lang="en-US" dirty="0" err="1">
                <a:solidFill>
                  <a:srgbClr val="333333"/>
                </a:solidFill>
              </a:rPr>
              <a:t>Kd;ghf</a:t>
            </a:r>
            <a:r>
              <a:rPr lang="en-US" dirty="0">
                <a:solidFill>
                  <a:srgbClr val="333333"/>
                </a:solidFill>
              </a:rPr>
              <a:t> </a:t>
            </a:r>
            <a:r>
              <a:rPr lang="en-US" dirty="0" err="1">
                <a:solidFill>
                  <a:srgbClr val="333333"/>
                </a:solidFill>
              </a:rPr>
              <a:t>tz;oia</a:t>
            </a:r>
            <a:r>
              <a:rPr lang="en-US" dirty="0">
                <a:solidFill>
                  <a:srgbClr val="333333"/>
                </a:solidFill>
              </a:rPr>
              <a:t> </a:t>
            </a:r>
            <a:r>
              <a:rPr lang="en-US" dirty="0" err="1">
                <a:solidFill>
                  <a:srgbClr val="333333"/>
                </a:solidFill>
              </a:rPr>
              <a:t>epWj;jp</a:t>
            </a:r>
            <a:r>
              <a:rPr lang="en-US" dirty="0">
                <a:solidFill>
                  <a:srgbClr val="333333"/>
                </a:solidFill>
              </a:rPr>
              <a:t> g{</a:t>
            </a:r>
            <a:r>
              <a:rPr lang="en-US" dirty="0" err="1">
                <a:solidFill>
                  <a:srgbClr val="333333"/>
                </a:solidFill>
              </a:rPr>
              <a:t>l;oaij</a:t>
            </a:r>
            <a:r>
              <a:rPr lang="en-US" dirty="0">
                <a:solidFill>
                  <a:srgbClr val="333333"/>
                </a:solidFill>
              </a:rPr>
              <a:t> </a:t>
            </a:r>
            <a:r>
              <a:rPr lang="en-US" dirty="0" err="1">
                <a:solidFill>
                  <a:srgbClr val="333333"/>
                </a:solidFill>
              </a:rPr>
              <a:t>epidt</a:t>
            </a:r>
            <a:r>
              <a:rPr lang="en-US" dirty="0">
                <a:solidFill>
                  <a:srgbClr val="333333"/>
                </a:solidFill>
              </a:rPr>
              <a:t>[ </a:t>
            </a:r>
            <a:r>
              <a:rPr lang="en-US" dirty="0" err="1">
                <a:solidFill>
                  <a:srgbClr val="333333"/>
                </a:solidFill>
              </a:rPr>
              <a:t>Th</a:t>
            </a:r>
            <a:r>
              <a:rPr lang="en-US" dirty="0">
                <a:solidFill>
                  <a:srgbClr val="333333"/>
                </a:solidFill>
              </a:rPr>
              <a:t>]e]</a:t>
            </a:r>
            <a:r>
              <a:rPr lang="en-US" dirty="0" err="1">
                <a:solidFill>
                  <a:srgbClr val="333333"/>
                </a:solidFill>
              </a:rPr>
              <a:t>jhh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endParaRPr lang="en-IN"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87</a:t>
            </a:fld>
            <a:endParaRPr lang="de-DE" dirty="0"/>
          </a:p>
        </p:txBody>
      </p:sp>
      <p:sp>
        <p:nvSpPr>
          <p:cNvPr id="2" name="Title 1"/>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39119719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a:r>
              <a:rPr lang="en-US">
                <a:solidFill>
                  <a:srgbClr val="333333"/>
                </a:solidFill>
              </a:rPr>
              <a:t>kdnehapd</a:t>
            </a:r>
            <a:r>
              <a:rPr lang="en-US" dirty="0">
                <a:solidFill>
                  <a:srgbClr val="333333"/>
                </a:solidFill>
              </a:rPr>
              <a:t>; </a:t>
            </a:r>
            <a:r>
              <a:rPr lang="en-US" dirty="0" err="1">
                <a:solidFill>
                  <a:srgbClr val="333333"/>
                </a:solidFill>
              </a:rPr>
              <a:t>nghJ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kdnehahsp</a:t>
            </a:r>
            <a:r>
              <a:rPr lang="en-US" dirty="0">
                <a:solidFill>
                  <a:srgbClr val="333333"/>
                </a:solidFill>
              </a:rPr>
              <a:t> </a:t>
            </a:r>
            <a:r>
              <a:rPr lang="en-US" dirty="0" err="1">
                <a:solidFill>
                  <a:srgbClr val="333333"/>
                </a:solidFill>
              </a:rPr>
              <a:t>elf;fhj</a:t>
            </a:r>
            <a:r>
              <a:rPr lang="en-US" dirty="0">
                <a:solidFill>
                  <a:srgbClr val="333333"/>
                </a:solidFill>
              </a:rPr>
              <a:t> </a:t>
            </a:r>
            <a:r>
              <a:rPr lang="en-US" dirty="0" err="1">
                <a:solidFill>
                  <a:srgbClr val="333333"/>
                </a:solidFill>
              </a:rPr>
              <a:t>epfH</a:t>
            </a:r>
            <a:r>
              <a:rPr lang="en-US" dirty="0">
                <a:solidFill>
                  <a:srgbClr val="333333"/>
                </a:solidFill>
              </a:rPr>
              <a:t>]r]</a:t>
            </a:r>
            <a:r>
              <a:rPr lang="en-US" dirty="0" err="1">
                <a:solidFill>
                  <a:srgbClr val="333333"/>
                </a:solidFill>
              </a:rPr>
              <a:t>rpfis</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tpj;jpahrkhf</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epidt</a:t>
            </a:r>
            <a:r>
              <a:rPr lang="en-US" dirty="0">
                <a:solidFill>
                  <a:srgbClr val="333333"/>
                </a:solidFill>
              </a:rPr>
              <a:t>[ </a:t>
            </a:r>
            <a:r>
              <a:rPr lang="en-US" dirty="0" err="1">
                <a:solidFill>
                  <a:srgbClr val="333333"/>
                </a:solidFill>
              </a:rPr>
              <a:t>TWfpwhh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p>
          <a:p>
            <a:pPr lvl="0" defTabSz="914400"/>
            <a:r>
              <a:rPr lang="en-US" dirty="0" err="1">
                <a:solidFill>
                  <a:srgbClr val="004992"/>
                </a:solidFill>
              </a:rPr>
              <a:t>cjhuzk</a:t>
            </a:r>
            <a:r>
              <a:rPr lang="en-US" dirty="0">
                <a:solidFill>
                  <a:srgbClr val="004992"/>
                </a:solidFill>
              </a:rPr>
              <a:t>;</a:t>
            </a:r>
            <a:r>
              <a:rPr lang="en-US" dirty="0">
                <a:solidFill>
                  <a:srgbClr val="004992"/>
                </a:solidFill>
                <a:latin typeface="Calibri Light"/>
                <a:cs typeface="Times New Roman" pitchFamily="18" charset="0"/>
              </a:rPr>
              <a:t>: </a:t>
            </a:r>
            <a:r>
              <a:rPr lang="en-US" dirty="0" err="1">
                <a:solidFill>
                  <a:srgbClr val="333333"/>
                </a:solidFill>
              </a:rPr>
              <a:t>gpypg</a:t>
            </a:r>
            <a:r>
              <a:rPr lang="en-US" dirty="0">
                <a:solidFill>
                  <a:srgbClr val="333333"/>
                </a:solidFill>
              </a:rPr>
              <a:t>] </a:t>
            </a:r>
            <a:r>
              <a:rPr lang="en-US" dirty="0" err="1">
                <a:solidFill>
                  <a:srgbClr val="333333"/>
                </a:solidFill>
              </a:rPr>
              <a:t>jd;Dila</a:t>
            </a:r>
            <a:r>
              <a:rPr lang="en-US" dirty="0">
                <a:solidFill>
                  <a:srgbClr val="333333"/>
                </a:solidFill>
              </a:rPr>
              <a:t> </a:t>
            </a:r>
            <a:r>
              <a:rPr lang="en-US" dirty="0" err="1">
                <a:solidFill>
                  <a:srgbClr val="333333"/>
                </a:solidFill>
              </a:rPr>
              <a:t>igf</a:t>
            </a:r>
            <a:r>
              <a:rPr lang="en-US" dirty="0">
                <a:solidFill>
                  <a:srgbClr val="333333"/>
                </a:solidFill>
              </a:rPr>
              <a:t>]if </a:t>
            </a:r>
            <a:r>
              <a:rPr lang="en-US" dirty="0" err="1">
                <a:solidFill>
                  <a:srgbClr val="333333"/>
                </a:solidFill>
              </a:rPr>
              <a:t>ahnuh</a:t>
            </a:r>
            <a:r>
              <a:rPr lang="en-US" dirty="0">
                <a:solidFill>
                  <a:srgbClr val="333333"/>
                </a:solidFill>
              </a:rPr>
              <a:t> </a:t>
            </a:r>
            <a:r>
              <a:rPr lang="en-US" dirty="0" err="1">
                <a:solidFill>
                  <a:srgbClr val="333333"/>
                </a:solidFill>
              </a:rPr>
              <a:t>jpUotpl</a:t>
            </a:r>
            <a:r>
              <a:rPr lang="en-US" dirty="0">
                <a:solidFill>
                  <a:srgbClr val="333333"/>
                </a:solidFill>
              </a:rPr>
              <a:t>]</a:t>
            </a:r>
            <a:r>
              <a:rPr lang="en-US" dirty="0" err="1">
                <a:solidFill>
                  <a:srgbClr val="333333"/>
                </a:solidFill>
              </a:rPr>
              <a:t>ljhf</a:t>
            </a:r>
            <a:r>
              <a:rPr lang="en-US" dirty="0">
                <a:solidFill>
                  <a:srgbClr val="333333"/>
                </a:solidFill>
              </a:rPr>
              <a:t> </a:t>
            </a:r>
            <a:r>
              <a:rPr lang="en-US" dirty="0" err="1">
                <a:solidFill>
                  <a:srgbClr val="333333"/>
                </a:solidFill>
              </a:rPr>
              <a:t>ek;g</a:t>
            </a:r>
            <a:r>
              <a:rPr lang="en-US" dirty="0">
                <a:solidFill>
                  <a:srgbClr val="333333"/>
                </a:solidFill>
              </a:rPr>
              <a:t>[</a:t>
            </a:r>
            <a:r>
              <a:rPr lang="en-US" dirty="0" err="1">
                <a:solidFill>
                  <a:srgbClr val="333333"/>
                </a:solidFill>
              </a:rPr>
              <a:t>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p>
          <a:p>
            <a:pPr lvl="0" defTabSz="914400"/>
            <a:r>
              <a:rPr lang="en-US" dirty="0" err="1">
                <a:solidFill>
                  <a:srgbClr val="004992"/>
                </a:solidFill>
              </a:rPr>
              <a:t>gpd;g</a:t>
            </a:r>
            <a:r>
              <a:rPr lang="en-US" dirty="0">
                <a:solidFill>
                  <a:srgbClr val="004992"/>
                </a:solidFill>
              </a:rPr>
              <a:t>[</a:t>
            </a:r>
            <a:r>
              <a:rPr lang="en-US" dirty="0" err="1">
                <a:solidFill>
                  <a:srgbClr val="004992"/>
                </a:solidFill>
              </a:rPr>
              <a:t>yk</a:t>
            </a:r>
            <a:r>
              <a:rPr lang="en-US" dirty="0">
                <a:solidFill>
                  <a:srgbClr val="004992"/>
                </a:solidFill>
              </a:rPr>
              <a:t>;</a:t>
            </a:r>
            <a:r>
              <a:rPr lang="en-US" dirty="0">
                <a:solidFill>
                  <a:srgbClr val="004992"/>
                </a:solidFill>
                <a:latin typeface="Calibri Light"/>
                <a:cs typeface="Times New Roman" pitchFamily="18" charset="0"/>
              </a:rPr>
              <a:t>: </a:t>
            </a:r>
            <a:r>
              <a:rPr lang="en-US" dirty="0">
                <a:solidFill>
                  <a:srgbClr val="333333"/>
                </a:solidFill>
              </a:rPr>
              <a:t>vg]</a:t>
            </a:r>
            <a:r>
              <a:rPr lang="en-US" dirty="0" err="1">
                <a:solidFill>
                  <a:srgbClr val="333333"/>
                </a:solidFill>
              </a:rPr>
              <a:t>nghJk</a:t>
            </a:r>
            <a:r>
              <a:rPr lang="en-US" dirty="0">
                <a:solidFill>
                  <a:srgbClr val="333333"/>
                </a:solidFill>
              </a:rPr>
              <a:t>; </a:t>
            </a:r>
            <a:r>
              <a:rPr lang="en-US" dirty="0" err="1">
                <a:solidFill>
                  <a:srgbClr val="333333"/>
                </a:solidFill>
              </a:rPr>
              <a:t>nghy</a:t>
            </a:r>
            <a:r>
              <a:rPr lang="en-US" dirty="0">
                <a:solidFill>
                  <a:srgbClr val="333333"/>
                </a:solidFill>
              </a:rPr>
              <a:t> </a:t>
            </a:r>
            <a:r>
              <a:rPr lang="en-US" dirty="0" err="1">
                <a:solidFill>
                  <a:srgbClr val="333333"/>
                </a:solidFill>
              </a:rPr>
              <a:t>mtUila</a:t>
            </a:r>
            <a:r>
              <a:rPr lang="en-US" dirty="0">
                <a:solidFill>
                  <a:srgbClr val="333333"/>
                </a:solidFill>
              </a:rPr>
              <a:t> </a:t>
            </a:r>
            <a:r>
              <a:rPr lang="en-US" dirty="0" err="1">
                <a:solidFill>
                  <a:srgbClr val="333333"/>
                </a:solidFill>
              </a:rPr>
              <a:t>irf;fps</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fjtpd</a:t>
            </a:r>
            <a:r>
              <a:rPr lang="en-US" dirty="0">
                <a:solidFill>
                  <a:srgbClr val="333333"/>
                </a:solidFill>
              </a:rPr>
              <a:t>; </a:t>
            </a:r>
            <a:r>
              <a:rPr lang="en-US" dirty="0" err="1">
                <a:solidFill>
                  <a:srgbClr val="333333"/>
                </a:solidFill>
              </a:rPr>
              <a:t>Kd;ghf</a:t>
            </a:r>
            <a:r>
              <a:rPr lang="en-US" dirty="0">
                <a:solidFill>
                  <a:srgbClr val="333333"/>
                </a:solidFill>
              </a:rPr>
              <a:t> ,</a:t>
            </a:r>
            <a:r>
              <a:rPr lang="en-US" dirty="0" err="1">
                <a:solidFill>
                  <a:srgbClr val="333333"/>
                </a:solidFill>
              </a:rPr>
              <a:t>y;iy</a:t>
            </a:r>
            <a:r>
              <a:rPr lang="en-US" dirty="0">
                <a:solidFill>
                  <a:srgbClr val="333333"/>
                </a:solidFill>
              </a:rPr>
              <a:t> </a:t>
            </a:r>
            <a:r>
              <a:rPr lang="en-US" dirty="0" err="1">
                <a:solidFill>
                  <a:srgbClr val="333333"/>
                </a:solidFill>
              </a:rPr>
              <a:t>kw;Wk</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mJ</a:t>
            </a:r>
            <a:r>
              <a:rPr lang="en-US" dirty="0">
                <a:solidFill>
                  <a:srgbClr val="333333"/>
                </a:solidFill>
              </a:rPr>
              <a:t> R{g]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a:t>
            </a:r>
            <a:r>
              <a:rPr lang="en-US" dirty="0" err="1">
                <a:solidFill>
                  <a:srgbClr val="333333"/>
                </a:solidFill>
              </a:rPr>
              <a:t>bfl;Lf;F</a:t>
            </a:r>
            <a:r>
              <a:rPr lang="en-US" dirty="0">
                <a:solidFill>
                  <a:srgbClr val="333333"/>
                </a:solidFill>
              </a:rPr>
              <a:t> </a:t>
            </a:r>
            <a:r>
              <a:rPr lang="en-US" dirty="0" err="1">
                <a:solidFill>
                  <a:srgbClr val="333333"/>
                </a:solidFill>
              </a:rPr>
              <a:t>mLj;Js;s</a:t>
            </a:r>
            <a:r>
              <a:rPr lang="en-US" dirty="0">
                <a:solidFill>
                  <a:srgbClr val="333333"/>
                </a:solidFill>
              </a:rPr>
              <a:t> </a:t>
            </a:r>
            <a:r>
              <a:rPr lang="en-US" dirty="0" err="1">
                <a:solidFill>
                  <a:srgbClr val="333333"/>
                </a:solidFill>
              </a:rPr>
              <a:t>fjtpd</a:t>
            </a:r>
            <a:r>
              <a:rPr lang="en-US" dirty="0">
                <a:solidFill>
                  <a:srgbClr val="333333"/>
                </a:solidFill>
              </a:rPr>
              <a:t>; </a:t>
            </a:r>
            <a:r>
              <a:rPr lang="en-US" dirty="0" err="1">
                <a:solidFill>
                  <a:srgbClr val="333333"/>
                </a:solidFill>
              </a:rPr>
              <a:t>Kd;ghf</a:t>
            </a:r>
            <a:r>
              <a:rPr lang="en-US" dirty="0">
                <a:solidFill>
                  <a:srgbClr val="333333"/>
                </a:solidFill>
              </a:rPr>
              <a:t> g{</a:t>
            </a:r>
            <a:r>
              <a:rPr lang="en-US" dirty="0" err="1">
                <a:solidFill>
                  <a:srgbClr val="333333"/>
                </a:solidFill>
              </a:rPr>
              <a:t>l;o</a:t>
            </a:r>
            <a:r>
              <a:rPr lang="en-US" dirty="0">
                <a:solidFill>
                  <a:srgbClr val="333333"/>
                </a:solidFill>
              </a:rPr>
              <a:t> </a:t>
            </a:r>
            <a:r>
              <a:rPr lang="en-US" dirty="0" err="1">
                <a:solidFill>
                  <a:srgbClr val="333333"/>
                </a:solidFill>
              </a:rPr>
              <a:t>itf;fg</a:t>
            </a:r>
            <a:r>
              <a:rPr lang="en-US" dirty="0">
                <a:solidFill>
                  <a:srgbClr val="333333"/>
                </a:solidFill>
              </a:rPr>
              <a:t>]</a:t>
            </a:r>
            <a:r>
              <a:rPr lang="en-US" dirty="0" err="1">
                <a:solidFill>
                  <a:srgbClr val="333333"/>
                </a:solidFill>
              </a:rPr>
              <a:t>gl;Ls;sij</a:t>
            </a:r>
            <a:r>
              <a:rPr lang="en-US" dirty="0">
                <a:solidFill>
                  <a:srgbClr val="333333"/>
                </a:solidFill>
              </a:rPr>
              <a:t> </a:t>
            </a:r>
            <a:r>
              <a:rPr lang="en-US" dirty="0" err="1">
                <a:solidFill>
                  <a:srgbClr val="333333"/>
                </a:solidFill>
              </a:rPr>
              <a:t>ghh</a:t>
            </a:r>
            <a:r>
              <a:rPr lang="en-US" dirty="0">
                <a:solidFill>
                  <a:srgbClr val="333333"/>
                </a:solidFill>
              </a:rPr>
              <a:t>]</a:t>
            </a:r>
            <a:r>
              <a:rPr lang="en-US" dirty="0" err="1">
                <a:solidFill>
                  <a:srgbClr val="333333"/>
                </a:solidFill>
              </a:rPr>
              <a:t>j;jhh</a:t>
            </a:r>
            <a:r>
              <a:rPr lang="en-US" dirty="0">
                <a:solidFill>
                  <a:srgbClr val="333333"/>
                </a:solidFill>
              </a:rPr>
              <a:t>] </a:t>
            </a:r>
            <a:r>
              <a:rPr lang="en-US" dirty="0" err="1">
                <a:solidFill>
                  <a:srgbClr val="333333"/>
                </a:solidFill>
              </a:rPr>
              <a:t>kw;Wk</a:t>
            </a:r>
            <a:r>
              <a:rPr lang="en-US" dirty="0">
                <a:solidFill>
                  <a:srgbClr val="333333"/>
                </a:solidFill>
              </a:rPr>
              <a:t>; </a:t>
            </a:r>
            <a:r>
              <a:rPr lang="en-US" dirty="0" err="1">
                <a:solidFill>
                  <a:srgbClr val="333333"/>
                </a:solidFill>
              </a:rPr>
              <a:t>igf</a:t>
            </a:r>
            <a:r>
              <a:rPr lang="en-US" dirty="0">
                <a:solidFill>
                  <a:srgbClr val="333333"/>
                </a:solidFill>
              </a:rPr>
              <a:t>]if </a:t>
            </a:r>
            <a:r>
              <a:rPr lang="en-US" dirty="0" err="1">
                <a:solidFill>
                  <a:srgbClr val="333333"/>
                </a:solidFill>
              </a:rPr>
              <a:t>jpUoath</a:t>
            </a:r>
            <a:r>
              <a:rPr lang="en-US" dirty="0">
                <a:solidFill>
                  <a:srgbClr val="333333"/>
                </a:solidFill>
              </a:rPr>
              <a:t>] R{g]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]f]</a:t>
            </a:r>
            <a:r>
              <a:rPr lang="en-US" dirty="0" err="1">
                <a:solidFill>
                  <a:srgbClr val="333333"/>
                </a:solidFill>
              </a:rPr>
              <a:t>bfl</a:t>
            </a:r>
            <a:r>
              <a:rPr lang="en-US" dirty="0">
                <a:solidFill>
                  <a:srgbClr val="333333"/>
                </a:solidFill>
              </a:rPr>
              <a:t>]oy; </a:t>
            </a:r>
            <a:r>
              <a:rPr lang="en-US" dirty="0" err="1">
                <a:solidFill>
                  <a:srgbClr val="333333"/>
                </a:solidFill>
              </a:rPr>
              <a:t>cs;shh</a:t>
            </a:r>
            <a:r>
              <a:rPr lang="en-US" dirty="0">
                <a:solidFill>
                  <a:srgbClr val="333333"/>
                </a:solidFill>
              </a:rPr>
              <a:t>] </a:t>
            </a:r>
            <a:r>
              <a:rPr lang="en-US" dirty="0" err="1">
                <a:solidFill>
                  <a:srgbClr val="333333"/>
                </a:solidFill>
              </a:rPr>
              <a:t>vd</a:t>
            </a:r>
            <a:r>
              <a:rPr lang="en-US" dirty="0">
                <a:solidFill>
                  <a:srgbClr val="333333"/>
                </a:solidFill>
              </a:rPr>
              <a:t> </a:t>
            </a:r>
            <a:r>
              <a:rPr lang="en-US" dirty="0" err="1">
                <a:solidFill>
                  <a:srgbClr val="333333"/>
                </a:solidFill>
              </a:rPr>
              <a:t>re;njfg</a:t>
            </a:r>
            <a:r>
              <a:rPr lang="en-US" dirty="0">
                <a:solidFill>
                  <a:srgbClr val="333333"/>
                </a:solidFill>
              </a:rPr>
              <a:t>]</a:t>
            </a:r>
            <a:r>
              <a:rPr lang="en-US" dirty="0" err="1">
                <a:solidFill>
                  <a:srgbClr val="333333"/>
                </a:solidFill>
              </a:rPr>
              <a:t>gl;L</a:t>
            </a:r>
            <a:r>
              <a:rPr lang="en-US" dirty="0">
                <a:solidFill>
                  <a:srgbClr val="333333"/>
                </a:solidFill>
              </a:rPr>
              <a:t> </a:t>
            </a:r>
            <a:r>
              <a:rPr lang="en-US" dirty="0" err="1">
                <a:solidFill>
                  <a:srgbClr val="333333"/>
                </a:solidFill>
              </a:rPr>
              <a:t>nghyPrhiu</a:t>
            </a:r>
            <a:r>
              <a:rPr lang="en-US" dirty="0">
                <a:solidFill>
                  <a:srgbClr val="333333"/>
                </a:solidFill>
              </a:rPr>
              <a:t> </a:t>
            </a:r>
            <a:r>
              <a:rPr lang="en-US" dirty="0" err="1">
                <a:solidFill>
                  <a:srgbClr val="333333"/>
                </a:solidFill>
              </a:rPr>
              <a:t>Tg;gpl</a:t>
            </a:r>
            <a:r>
              <a:rPr lang="en-US" dirty="0">
                <a:solidFill>
                  <a:srgbClr val="333333"/>
                </a:solidFill>
              </a:rPr>
              <a:t> </a:t>
            </a:r>
            <a:r>
              <a:rPr lang="en-US" dirty="0" err="1">
                <a:solidFill>
                  <a:srgbClr val="333333"/>
                </a:solidFill>
              </a:rPr>
              <a:t>epidj;jhh</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ij</a:t>
            </a:r>
            <a:r>
              <a:rPr lang="en-US" dirty="0">
                <a:solidFill>
                  <a:srgbClr val="333333"/>
                </a:solidFill>
              </a:rPr>
              <a:t> ,</a:t>
            </a:r>
            <a:r>
              <a:rPr lang="en-US" dirty="0" err="1">
                <a:solidFill>
                  <a:srgbClr val="333333"/>
                </a:solidFill>
              </a:rPr>
              <a:t>d;Dk</a:t>
            </a:r>
            <a:r>
              <a:rPr lang="en-US" dirty="0">
                <a:solidFill>
                  <a:srgbClr val="333333"/>
                </a:solidFill>
              </a:rPr>
              <a:t>; </a:t>
            </a:r>
            <a:r>
              <a:rPr lang="en-US" dirty="0" err="1">
                <a:solidFill>
                  <a:srgbClr val="333333"/>
                </a:solidFill>
              </a:rPr>
              <a:t>xU</a:t>
            </a:r>
            <a:r>
              <a:rPr lang="en-US" dirty="0">
                <a:solidFill>
                  <a:srgbClr val="333333"/>
                </a:solidFill>
              </a:rPr>
              <a:t> R{H]r]</a:t>
            </a:r>
            <a:r>
              <a:rPr lang="en-US" dirty="0" err="1">
                <a:solidFill>
                  <a:srgbClr val="333333"/>
                </a:solidFill>
              </a:rPr>
              <a:t>rpf;fhd</a:t>
            </a:r>
            <a:r>
              <a:rPr lang="en-US" dirty="0">
                <a:solidFill>
                  <a:srgbClr val="333333"/>
                </a:solidFill>
              </a:rPr>
              <a:t> </a:t>
            </a:r>
            <a:r>
              <a:rPr lang="en-US" dirty="0" err="1">
                <a:solidFill>
                  <a:srgbClr val="333333"/>
                </a:solidFill>
              </a:rPr>
              <a:t>mwpFwpahf</a:t>
            </a:r>
            <a:r>
              <a:rPr lang="en-US" dirty="0">
                <a:solidFill>
                  <a:srgbClr val="333333"/>
                </a:solidFill>
              </a:rPr>
              <a:t> </a:t>
            </a:r>
            <a:r>
              <a:rPr lang="en-US" dirty="0" err="1">
                <a:solidFill>
                  <a:srgbClr val="333333"/>
                </a:solidFill>
              </a:rPr>
              <a:t>fUjpdhh</a:t>
            </a:r>
            <a:r>
              <a:rPr lang="en-US" dirty="0">
                <a:solidFill>
                  <a:srgbClr val="333333"/>
                </a:solidFill>
              </a:rPr>
              <a:t>]. </a:t>
            </a:r>
            <a:r>
              <a:rPr lang="en-US" dirty="0" err="1">
                <a:solidFill>
                  <a:srgbClr val="333333"/>
                </a:solidFill>
              </a:rPr>
              <a:t>Vbddpy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mtUila</a:t>
            </a:r>
            <a:r>
              <a:rPr lang="en-US" dirty="0">
                <a:solidFill>
                  <a:srgbClr val="333333"/>
                </a:solidFill>
              </a:rPr>
              <a:t> </a:t>
            </a:r>
            <a:r>
              <a:rPr lang="en-US" dirty="0" err="1">
                <a:solidFill>
                  <a:srgbClr val="333333"/>
                </a:solidFill>
              </a:rPr>
              <a:t>gh</a:t>
            </a:r>
            <a:r>
              <a:rPr lang="en-US" dirty="0">
                <a:solidFill>
                  <a:srgbClr val="333333"/>
                </a:solidFill>
              </a:rPr>
              <a:t>]R \</a:t>
            </a:r>
            <a:r>
              <a:rPr lang="en-US" dirty="0" err="1">
                <a:solidFill>
                  <a:srgbClr val="333333"/>
                </a:solidFill>
              </a:rPr>
              <a:t>d;W</a:t>
            </a:r>
            <a:r>
              <a:rPr lang="en-US" dirty="0">
                <a:solidFill>
                  <a:srgbClr val="333333"/>
                </a:solidFill>
              </a:rPr>
              <a:t> </a:t>
            </a:r>
            <a:r>
              <a:rPr lang="en-US" dirty="0" err="1">
                <a:solidFill>
                  <a:srgbClr val="333333"/>
                </a:solidFill>
              </a:rPr>
              <a:t>thu</a:t>
            </a:r>
            <a:r>
              <a:rPr lang="en-US" dirty="0">
                <a:solidFill>
                  <a:srgbClr val="333333"/>
                </a:solidFill>
              </a:rPr>
              <a:t>';</a:t>
            </a:r>
            <a:r>
              <a:rPr lang="en-US" dirty="0" err="1">
                <a:solidFill>
                  <a:srgbClr val="333333"/>
                </a:solidFill>
              </a:rPr>
              <a:t>fSf;F</a:t>
            </a:r>
            <a:r>
              <a:rPr lang="en-US" dirty="0">
                <a:solidFill>
                  <a:srgbClr val="333333"/>
                </a:solidFill>
              </a:rPr>
              <a:t> </a:t>
            </a:r>
            <a:r>
              <a:rPr lang="en-US" dirty="0" err="1">
                <a:solidFill>
                  <a:srgbClr val="333333"/>
                </a:solidFill>
              </a:rPr>
              <a:t>Kd;g</a:t>
            </a:r>
            <a:r>
              <a:rPr lang="en-US" dirty="0">
                <a:solidFill>
                  <a:srgbClr val="333333"/>
                </a:solidFill>
              </a:rPr>
              <a:t>[ </a:t>
            </a:r>
            <a:r>
              <a:rPr lang="en-US" dirty="0" err="1">
                <a:solidFill>
                  <a:srgbClr val="333333"/>
                </a:solidFill>
              </a:rPr>
              <a:t>jpUlg;gl;lJ</a:t>
            </a:r>
            <a:r>
              <a:rPr lang="en-US" dirty="0">
                <a:solidFill>
                  <a:srgbClr val="333333"/>
                </a:solidFill>
                <a:latin typeface="Calibri Light"/>
                <a:ea typeface="Verdana" panose="020B0604030504040204" pitchFamily="34" charset="0"/>
                <a:cs typeface="Verdana" panose="020B0604030504040204" pitchFamily="34" charset="0"/>
              </a:rPr>
              <a:t>.</a:t>
            </a:r>
          </a:p>
          <a:p>
            <a:pPr lvl="0" defTabSz="914400"/>
            <a:r>
              <a:rPr lang="en-US" dirty="0" err="1">
                <a:solidFill>
                  <a:srgbClr val="004992"/>
                </a:solidFill>
              </a:rPr>
              <a:t>Mdhy</a:t>
            </a:r>
            <a:r>
              <a:rPr lang="en-US" dirty="0">
                <a:solidFill>
                  <a:srgbClr val="004992"/>
                </a:solidFill>
              </a:rPr>
              <a:t>]</a:t>
            </a:r>
            <a:r>
              <a:rPr lang="en-US" dirty="0">
                <a:solidFill>
                  <a:srgbClr val="004992"/>
                </a:solidFill>
                <a:latin typeface="Calibri Light"/>
                <a:cs typeface="Times New Roman" pitchFamily="18" charset="0"/>
              </a:rPr>
              <a:t>:</a:t>
            </a:r>
            <a:r>
              <a:rPr lang="en-US" dirty="0">
                <a:solidFill>
                  <a:srgbClr val="004992"/>
                </a:solidFill>
              </a:rPr>
              <a:t> </a:t>
            </a:r>
            <a:r>
              <a:rPr lang="en-US" dirty="0" err="1">
                <a:solidFill>
                  <a:srgbClr val="333333"/>
                </a:solidFill>
              </a:rPr>
              <a:t>bjhiyngrpf</a:t>
            </a:r>
            <a:r>
              <a:rPr lang="en-US" dirty="0">
                <a:solidFill>
                  <a:srgbClr val="333333"/>
                </a:solidFill>
              </a:rPr>
              <a:t>; </a:t>
            </a:r>
            <a:r>
              <a:rPr lang="en-US" dirty="0" err="1">
                <a:solidFill>
                  <a:srgbClr val="333333"/>
                </a:solidFill>
              </a:rPr>
              <a:t>Tz;oy</a:t>
            </a:r>
            <a:r>
              <a:rPr lang="en-US" dirty="0">
                <a:solidFill>
                  <a:srgbClr val="333333"/>
                </a:solidFill>
              </a:rPr>
              <a:t>; </a:t>
            </a:r>
            <a:r>
              <a:rPr lang="en-US" dirty="0" err="1">
                <a:solidFill>
                  <a:srgbClr val="333333"/>
                </a:solidFill>
              </a:rPr>
              <a:t>gpypg</a:t>
            </a:r>
            <a:r>
              <a:rPr lang="en-US" dirty="0">
                <a:solidFill>
                  <a:srgbClr val="333333"/>
                </a:solidFill>
              </a:rPr>
              <a:t>] </a:t>
            </a:r>
            <a:r>
              <a:rPr lang="en-US" dirty="0" err="1">
                <a:solidFill>
                  <a:srgbClr val="333333"/>
                </a:solidFill>
              </a:rPr>
              <a:t>jdJ</a:t>
            </a:r>
            <a:r>
              <a:rPr lang="en-US" dirty="0">
                <a:solidFill>
                  <a:srgbClr val="333333"/>
                </a:solidFill>
              </a:rPr>
              <a:t> </a:t>
            </a:r>
            <a:r>
              <a:rPr lang="en-US" dirty="0" err="1">
                <a:solidFill>
                  <a:srgbClr val="333333"/>
                </a:solidFill>
              </a:rPr>
              <a:t>ghf</a:t>
            </a:r>
            <a:r>
              <a:rPr lang="en-US" dirty="0">
                <a:solidFill>
                  <a:srgbClr val="333333"/>
                </a:solidFill>
              </a:rPr>
              <a:t>]</a:t>
            </a:r>
            <a:r>
              <a:rPr lang="en-US" dirty="0" err="1">
                <a:solidFill>
                  <a:srgbClr val="333333"/>
                </a:solidFill>
              </a:rPr>
              <a:t>bfl;oy</a:t>
            </a:r>
            <a:r>
              <a:rPr lang="en-US" dirty="0">
                <a:solidFill>
                  <a:srgbClr val="333333"/>
                </a:solidFill>
              </a:rPr>
              <a:t>; if </a:t>
            </a:r>
            <a:r>
              <a:rPr lang="en-US" dirty="0" err="1">
                <a:solidFill>
                  <a:srgbClr val="333333"/>
                </a:solidFill>
              </a:rPr>
              <a:t>itj;j</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irf;fps</a:t>
            </a:r>
            <a:r>
              <a:rPr lang="en-US" dirty="0">
                <a:solidFill>
                  <a:srgbClr val="333333"/>
                </a:solidFill>
              </a:rPr>
              <a:t>; </a:t>
            </a:r>
            <a:r>
              <a:rPr lang="en-US" dirty="0" err="1">
                <a:solidFill>
                  <a:srgbClr val="333333"/>
                </a:solidFill>
              </a:rPr>
              <a:t>rhtp</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gij</a:t>
            </a:r>
            <a:r>
              <a:rPr lang="en-US" dirty="0">
                <a:solidFill>
                  <a:srgbClr val="333333"/>
                </a:solidFill>
              </a:rPr>
              <a:t> </a:t>
            </a:r>
            <a:r>
              <a:rPr lang="en-US" dirty="0" err="1">
                <a:solidFill>
                  <a:srgbClr val="333333"/>
                </a:solidFill>
              </a:rPr>
              <a:t>mwpe;jhh</a:t>
            </a:r>
            <a:r>
              <a:rPr lang="en-US" dirty="0">
                <a:solidFill>
                  <a:srgbClr val="333333"/>
                </a:solidFill>
              </a:rPr>
              <a:t>]. </a:t>
            </a:r>
            <a:r>
              <a:rPr lang="en-US" dirty="0" err="1">
                <a:solidFill>
                  <a:srgbClr val="333333"/>
                </a:solidFill>
              </a:rPr>
              <a:t>jpObud</a:t>
            </a:r>
            <a:r>
              <a:rPr lang="en-US" dirty="0">
                <a:solidFill>
                  <a:srgbClr val="333333"/>
                </a:solidFill>
              </a:rPr>
              <a:t> </a:t>
            </a:r>
            <a:r>
              <a:rPr lang="en-US" dirty="0" err="1">
                <a:solidFill>
                  <a:srgbClr val="333333"/>
                </a:solidFill>
              </a:rPr>
              <a:t>mth</a:t>
            </a:r>
            <a:r>
              <a:rPr lang="en-US" dirty="0">
                <a:solidFill>
                  <a:srgbClr val="333333"/>
                </a:solidFill>
              </a:rPr>
              <a:t>] Ng]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a:t>
            </a:r>
            <a:r>
              <a:rPr lang="en-US" dirty="0" err="1">
                <a:solidFill>
                  <a:srgbClr val="333333"/>
                </a:solidFill>
              </a:rPr>
              <a:t>f;bfl</a:t>
            </a:r>
            <a:r>
              <a:rPr lang="en-US" dirty="0">
                <a:solidFill>
                  <a:srgbClr val="333333"/>
                </a:solidFill>
              </a:rPr>
              <a:t>; </a:t>
            </a:r>
            <a:r>
              <a:rPr lang="en-US" dirty="0" err="1">
                <a:solidFill>
                  <a:srgbClr val="333333"/>
                </a:solidFill>
              </a:rPr>
              <a:t>Kd;ghf</a:t>
            </a:r>
            <a:r>
              <a:rPr lang="en-US" dirty="0">
                <a:solidFill>
                  <a:srgbClr val="333333"/>
                </a:solidFill>
              </a:rPr>
              <a:t> </a:t>
            </a:r>
            <a:r>
              <a:rPr lang="en-US" dirty="0" err="1">
                <a:solidFill>
                  <a:srgbClr val="333333"/>
                </a:solidFill>
              </a:rPr>
              <a:t>tz;oia</a:t>
            </a:r>
            <a:r>
              <a:rPr lang="en-US" dirty="0">
                <a:solidFill>
                  <a:srgbClr val="333333"/>
                </a:solidFill>
              </a:rPr>
              <a:t> </a:t>
            </a:r>
            <a:r>
              <a:rPr lang="en-US" dirty="0" err="1">
                <a:solidFill>
                  <a:srgbClr val="333333"/>
                </a:solidFill>
              </a:rPr>
              <a:t>epWj;jp</a:t>
            </a:r>
            <a:r>
              <a:rPr lang="en-US" dirty="0">
                <a:solidFill>
                  <a:srgbClr val="333333"/>
                </a:solidFill>
              </a:rPr>
              <a:t> g{</a:t>
            </a:r>
            <a:r>
              <a:rPr lang="en-US" dirty="0" err="1">
                <a:solidFill>
                  <a:srgbClr val="333333"/>
                </a:solidFill>
              </a:rPr>
              <a:t>l;oaij</a:t>
            </a:r>
            <a:r>
              <a:rPr lang="en-US" dirty="0">
                <a:solidFill>
                  <a:srgbClr val="333333"/>
                </a:solidFill>
              </a:rPr>
              <a:t> </a:t>
            </a:r>
            <a:r>
              <a:rPr lang="en-US" dirty="0" err="1">
                <a:solidFill>
                  <a:srgbClr val="333333"/>
                </a:solidFill>
              </a:rPr>
              <a:t>epidt</a:t>
            </a:r>
            <a:r>
              <a:rPr lang="en-US" dirty="0">
                <a:solidFill>
                  <a:srgbClr val="333333"/>
                </a:solidFill>
              </a:rPr>
              <a:t>[ </a:t>
            </a:r>
            <a:r>
              <a:rPr lang="en-US" dirty="0" err="1">
                <a:solidFill>
                  <a:srgbClr val="333333"/>
                </a:solidFill>
              </a:rPr>
              <a:t>Th</a:t>
            </a:r>
            <a:r>
              <a:rPr lang="en-US" dirty="0">
                <a:solidFill>
                  <a:srgbClr val="333333"/>
                </a:solidFill>
              </a:rPr>
              <a:t>]e]</a:t>
            </a:r>
            <a:r>
              <a:rPr lang="en-US" dirty="0" err="1">
                <a:solidFill>
                  <a:srgbClr val="333333"/>
                </a:solidFill>
              </a:rPr>
              <a:t>jhh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endParaRPr lang="en-IN" dirty="0">
              <a:solidFill>
                <a:srgbClr val="333333"/>
              </a:solidFill>
              <a:latin typeface="Calibri Light"/>
              <a:ea typeface="Verdana" panose="020B0604030504040204" pitchFamily="34" charset="0"/>
              <a:cs typeface="Verdana" panose="020B0604030504040204" pitchFamily="34" charset="0"/>
            </a:endParaRPr>
          </a:p>
          <a:p>
            <a:pPr lvl="0" defTabSz="914400"/>
            <a:r>
              <a:rPr lang="en-US" dirty="0" err="1">
                <a:solidFill>
                  <a:srgbClr val="333333"/>
                </a:solidFill>
              </a:rPr>
              <a:t>xUth</a:t>
            </a:r>
            <a:r>
              <a:rPr lang="en-US" dirty="0">
                <a:solidFill>
                  <a:srgbClr val="333333"/>
                </a:solidFill>
              </a:rPr>
              <a:t>] </a:t>
            </a:r>
            <a:r>
              <a:rPr lang="en-US" dirty="0" err="1">
                <a:solidFill>
                  <a:srgbClr val="333333"/>
                </a:solidFill>
              </a:rPr>
              <a:t>mjpf</a:t>
            </a:r>
            <a:r>
              <a:rPr lang="en-US" dirty="0">
                <a:solidFill>
                  <a:srgbClr val="333333"/>
                </a:solidFill>
              </a:rPr>
              <a:t> </a:t>
            </a:r>
            <a:r>
              <a:rPr lang="en-US" dirty="0" err="1">
                <a:solidFill>
                  <a:srgbClr val="333333"/>
                </a:solidFill>
              </a:rPr>
              <a:t>mGj;jj;jpy</a:t>
            </a:r>
            <a:r>
              <a:rPr lang="en-US" dirty="0">
                <a:solidFill>
                  <a:srgbClr val="333333"/>
                </a:solidFill>
              </a:rPr>
              <a:t>; </a:t>
            </a:r>
            <a:r>
              <a:rPr lang="en-US" dirty="0" err="1">
                <a:solidFill>
                  <a:srgbClr val="333333"/>
                </a:solidFill>
              </a:rPr>
              <a:t>cs;s</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my;yJ</a:t>
            </a:r>
            <a:r>
              <a:rPr lang="en-US" dirty="0">
                <a:solidFill>
                  <a:srgbClr val="333333"/>
                </a:solidFill>
              </a:rPr>
              <a:t> gag]</a:t>
            </a:r>
            <a:r>
              <a:rPr lang="en-US" dirty="0" err="1">
                <a:solidFill>
                  <a:srgbClr val="333333"/>
                </a:solidFill>
              </a:rPr>
              <a:t>gLk</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bgha;ahd</a:t>
            </a:r>
            <a:r>
              <a:rPr lang="en-US" dirty="0">
                <a:solidFill>
                  <a:srgbClr val="333333"/>
                </a:solidFill>
              </a:rPr>
              <a:t> </a:t>
            </a:r>
            <a:r>
              <a:rPr lang="en-US" dirty="0" err="1">
                <a:solidFill>
                  <a:srgbClr val="333333"/>
                </a:solidFill>
              </a:rPr>
              <a:t>epidt</a:t>
            </a:r>
            <a:r>
              <a:rPr lang="en-US" dirty="0">
                <a:solidFill>
                  <a:srgbClr val="333333"/>
                </a:solidFill>
              </a:rPr>
              <a:t>[fs; </a:t>
            </a:r>
            <a:r>
              <a:rPr lang="en-US" dirty="0" err="1">
                <a:solidFill>
                  <a:srgbClr val="333333"/>
                </a:solidFill>
              </a:rPr>
              <a:t>mjpfkhf</a:t>
            </a:r>
            <a:r>
              <a:rPr lang="en-US" dirty="0">
                <a:solidFill>
                  <a:srgbClr val="333333"/>
                </a:solidFill>
              </a:rPr>
              <a:t> </a:t>
            </a:r>
            <a:r>
              <a:rPr lang="en-US" dirty="0" err="1">
                <a:solidFill>
                  <a:srgbClr val="333333"/>
                </a:solidFill>
              </a:rPr>
              <a:t>vGfpwJ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Kot</a:t>
            </a:r>
            <a:r>
              <a:rPr lang="en-US" dirty="0">
                <a:solidFill>
                  <a:srgbClr val="333333"/>
                </a:solidFill>
              </a:rPr>
              <a:t>[ </a:t>
            </a:r>
            <a:r>
              <a:rPr lang="en-US" dirty="0" err="1">
                <a:solidFill>
                  <a:srgbClr val="333333"/>
                </a:solidFill>
              </a:rPr>
              <a:t>bra;a</a:t>
            </a:r>
            <a:r>
              <a:rPr lang="en-US" dirty="0">
                <a:solidFill>
                  <a:srgbClr val="333333"/>
                </a:solidFill>
              </a:rPr>
              <a:t>[k; </a:t>
            </a:r>
            <a:r>
              <a:rPr lang="en-US" dirty="0" err="1">
                <a:solidFill>
                  <a:srgbClr val="333333"/>
                </a:solidFill>
              </a:rPr>
              <a:t>Kd;g</a:t>
            </a:r>
            <a:r>
              <a:rPr lang="en-US" dirty="0">
                <a:solidFill>
                  <a:srgbClr val="333333"/>
                </a:solidFill>
              </a:rPr>
              <a:t>[</a:t>
            </a:r>
            <a:r>
              <a:rPr lang="en-US" dirty="0">
                <a:solidFill>
                  <a:srgbClr val="333333"/>
                </a:solidFill>
                <a:latin typeface="Calibri Light"/>
                <a:cs typeface="Times New Roman" pitchFamily="18" charset="0"/>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Kd</a:t>
            </a:r>
            <a:r>
              <a:rPr lang="en-US" dirty="0">
                <a:solidFill>
                  <a:srgbClr val="333333"/>
                </a:solidFill>
              </a:rPr>
              <a:t>; </a:t>
            </a:r>
            <a:r>
              <a:rPr lang="en-US" dirty="0" err="1">
                <a:solidFill>
                  <a:srgbClr val="333333"/>
                </a:solidFill>
              </a:rPr>
              <a:t>fUj;J</a:t>
            </a:r>
            <a:r>
              <a:rPr lang="en-US" dirty="0">
                <a:solidFill>
                  <a:srgbClr val="333333"/>
                </a:solidFill>
              </a:rPr>
              <a:t> </a:t>
            </a:r>
            <a:r>
              <a:rPr lang="en-US" dirty="0" err="1">
                <a:solidFill>
                  <a:srgbClr val="333333"/>
                </a:solidFill>
              </a:rPr>
              <a:t>rhpahdjh</a:t>
            </a:r>
            <a:r>
              <a:rPr lang="en-US" dirty="0">
                <a:solidFill>
                  <a:srgbClr val="333333"/>
                </a:solidFill>
              </a:rPr>
              <a:t> </a:t>
            </a:r>
            <a:r>
              <a:rPr lang="en-US" dirty="0" err="1">
                <a:solidFill>
                  <a:srgbClr val="333333"/>
                </a:solidFill>
              </a:rPr>
              <a:t>kw;Wk</a:t>
            </a:r>
            <a:r>
              <a:rPr lang="en-US" dirty="0">
                <a:solidFill>
                  <a:srgbClr val="333333"/>
                </a:solidFill>
              </a:rPr>
              <a:t>; </a:t>
            </a:r>
            <a:r>
              <a:rPr lang="en-US" dirty="0" err="1">
                <a:solidFill>
                  <a:srgbClr val="333333"/>
                </a:solidFill>
              </a:rPr>
              <a:t>KGikahdjh</a:t>
            </a:r>
            <a:r>
              <a:rPr lang="en-US" dirty="0">
                <a:solidFill>
                  <a:srgbClr val="333333"/>
                </a:solidFill>
              </a:rPr>
              <a:t> </a:t>
            </a:r>
            <a:r>
              <a:rPr lang="en-US" dirty="0" err="1">
                <a:solidFill>
                  <a:srgbClr val="333333"/>
                </a:solidFill>
              </a:rPr>
              <a:t>vd</a:t>
            </a:r>
            <a:r>
              <a:rPr lang="en-US" dirty="0">
                <a:solidFill>
                  <a:srgbClr val="333333"/>
                </a:solidFill>
              </a:rPr>
              <a:t> </a:t>
            </a:r>
            <a:r>
              <a:rPr lang="en-US" dirty="0" err="1">
                <a:solidFill>
                  <a:srgbClr val="333333"/>
                </a:solidFill>
              </a:rPr>
              <a:t>ftdkhf</a:t>
            </a:r>
            <a:r>
              <a:rPr lang="en-US" dirty="0">
                <a:solidFill>
                  <a:srgbClr val="333333"/>
                </a:solidFill>
              </a:rPr>
              <a:t> </a:t>
            </a:r>
            <a:r>
              <a:rPr lang="en-US" dirty="0" err="1">
                <a:solidFill>
                  <a:srgbClr val="333333"/>
                </a:solidFill>
              </a:rPr>
              <a:t>epidj;Jg</a:t>
            </a:r>
            <a:r>
              <a:rPr lang="en-US" dirty="0">
                <a:solidFill>
                  <a:srgbClr val="333333"/>
                </a:solidFill>
              </a:rPr>
              <a:t>; </a:t>
            </a:r>
            <a:r>
              <a:rPr lang="en-US" dirty="0" err="1">
                <a:solidFill>
                  <a:srgbClr val="333333"/>
                </a:solidFill>
              </a:rPr>
              <a:t>ghU</a:t>
            </a:r>
            <a:r>
              <a:rPr lang="en-US" dirty="0">
                <a:solidFill>
                  <a:srgbClr val="333333"/>
                </a:solidFill>
              </a:rPr>
              <a:t>';fs;</a:t>
            </a:r>
            <a:r>
              <a:rPr lang="en-IN" spc="-5" dirty="0">
                <a:solidFill>
                  <a:srgbClr val="333333"/>
                </a:solidFill>
                <a:latin typeface="Calibri Light"/>
                <a:cs typeface="Verdana"/>
              </a:rPr>
              <a:t>!</a:t>
            </a:r>
            <a:r>
              <a:rPr lang="en-US" dirty="0">
                <a:solidFill>
                  <a:srgbClr val="333333"/>
                </a:solidFill>
              </a:rPr>
              <a:t> </a:t>
            </a:r>
            <a:r>
              <a:rPr lang="en-US" dirty="0" err="1">
                <a:solidFill>
                  <a:srgbClr val="333333"/>
                </a:solidFill>
              </a:rPr>
              <a:t>Tlnt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anose="02020603050405020304" pitchFamily="18" charset="0"/>
              </a:rPr>
              <a:t> </a:t>
            </a:r>
            <a:r>
              <a:rPr lang="en-US" dirty="0" err="1">
                <a:solidFill>
                  <a:srgbClr val="333333"/>
                </a:solidFill>
              </a:rPr>
              <a:t>cz;ikahd</a:t>
            </a:r>
            <a:r>
              <a:rPr lang="en-US" dirty="0">
                <a:solidFill>
                  <a:srgbClr val="333333"/>
                </a:solidFill>
              </a:rPr>
              <a:t> </a:t>
            </a:r>
            <a:r>
              <a:rPr lang="en-US" dirty="0" err="1">
                <a:solidFill>
                  <a:srgbClr val="333333"/>
                </a:solidFill>
              </a:rPr>
              <a:t>epidt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xg</a:t>
            </a:r>
            <a:r>
              <a:rPr lang="en-US" dirty="0">
                <a:solidFill>
                  <a:srgbClr val="333333"/>
                </a:solidFill>
              </a:rPr>
              <a:t>]g[ </a:t>
            </a:r>
            <a:r>
              <a:rPr lang="en-US" dirty="0" err="1">
                <a:solidFill>
                  <a:srgbClr val="333333"/>
                </a:solidFill>
              </a:rPr>
              <a:t>nehf;Fk</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bgha;ahd</a:t>
            </a:r>
            <a:r>
              <a:rPr lang="en-US" dirty="0">
                <a:solidFill>
                  <a:srgbClr val="333333"/>
                </a:solidFill>
              </a:rPr>
              <a:t> </a:t>
            </a:r>
            <a:r>
              <a:rPr lang="en-US" dirty="0" err="1">
                <a:solidFill>
                  <a:srgbClr val="333333"/>
                </a:solidFill>
              </a:rPr>
              <a:t>epidt</a:t>
            </a:r>
            <a:r>
              <a:rPr lang="en-US" dirty="0">
                <a:solidFill>
                  <a:srgbClr val="333333"/>
                </a:solidFill>
              </a:rPr>
              <a:t>[fs; k';</a:t>
            </a:r>
            <a:r>
              <a:rPr lang="en-US" dirty="0" err="1">
                <a:solidFill>
                  <a:srgbClr val="333333"/>
                </a:solidFill>
              </a:rPr>
              <a:t>fyhfnt</a:t>
            </a:r>
            <a:r>
              <a:rPr lang="en-US" dirty="0">
                <a:solidFill>
                  <a:srgbClr val="333333"/>
                </a:solidFill>
              </a:rPr>
              <a:t> ,</a:t>
            </a:r>
            <a:r>
              <a:rPr lang="en-US" dirty="0" err="1">
                <a:solidFill>
                  <a:srgbClr val="333333"/>
                </a:solidFill>
              </a:rPr>
              <a:t>Uf;Fk</a:t>
            </a:r>
            <a:r>
              <a:rPr lang="en-US" dirty="0">
                <a:solidFill>
                  <a:srgbClr val="333333"/>
                </a:solidFill>
              </a:rPr>
              <a:t>;</a:t>
            </a:r>
            <a:r>
              <a:rPr lang="en-US" spc="-5" dirty="0">
                <a:solidFill>
                  <a:srgbClr val="333333"/>
                </a:solidFill>
                <a:latin typeface="Calibri Light"/>
                <a:cs typeface="Verdana"/>
              </a:rPr>
              <a:t>!</a:t>
            </a:r>
            <a:endParaRPr lang="en-US"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88</a:t>
            </a:fld>
            <a:endParaRPr lang="de-DE" dirty="0"/>
          </a:p>
        </p:txBody>
      </p:sp>
      <p:sp>
        <p:nvSpPr>
          <p:cNvPr id="2" name="Title 1"/>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42826112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7" name="Footer Placeholder 6"/>
          <p:cNvSpPr>
            <a:spLocks noGrp="1"/>
          </p:cNvSpPr>
          <p:nvPr>
            <p:ph type="ftr" sz="quarter" idx="11"/>
          </p:nvPr>
        </p:nvSpPr>
        <p:spPr/>
        <p:txBody>
          <a:bodyPr/>
          <a:lstStyle/>
          <a:p>
            <a:pPr>
              <a:defRPr/>
            </a:pPr>
            <a:r>
              <a:rPr lang="de-DE" dirty="0">
                <a:solidFill>
                  <a:srgbClr val="333333"/>
                </a:solidFill>
                <a:latin typeface="+mn-lt"/>
              </a:rPr>
              <a:t>Entrenamiento Metacognitivo 8 – Stimmung</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latin typeface="+mn-lt"/>
              </a:rPr>
              <a:pPr>
                <a:defRPr/>
              </a:pPr>
              <a:t>89</a:t>
            </a:fld>
            <a:endParaRPr lang="de-DE" altLang="de-DE">
              <a:solidFill>
                <a:srgbClr val="333333"/>
              </a:solidFill>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299261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90</a:t>
            </a:fld>
            <a:endParaRPr lang="de-DE" dirty="0"/>
          </a:p>
        </p:txBody>
      </p:sp>
      <p:graphicFrame>
        <p:nvGraphicFramePr>
          <p:cNvPr id="8" name="Group 2"/>
          <p:cNvGraphicFramePr>
            <a:graphicFrameLocks noGrp="1"/>
          </p:cNvGraphicFramePr>
          <p:nvPr>
            <p:extLst>
              <p:ext uri="{D42A27DB-BD31-4B8C-83A1-F6EECF244321}">
                <p14:modId xmlns:p14="http://schemas.microsoft.com/office/powerpoint/2010/main" val="3638074379"/>
              </p:ext>
            </p:extLst>
          </p:nvPr>
        </p:nvGraphicFramePr>
        <p:xfrm>
          <a:off x="408954" y="2011680"/>
          <a:ext cx="11375999" cy="4626936"/>
        </p:xfrm>
        <a:graphic>
          <a:graphicData uri="http://schemas.openxmlformats.org/drawingml/2006/table">
            <a:tbl>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mn-ea"/>
                          <a:cs typeface="+mn-cs"/>
                        </a:rPr>
                        <a:t>Name Photographer/Artist Name </a:t>
                      </a:r>
                      <a:r>
                        <a:rPr kumimoji="0" lang="en-GB" sz="1000" b="0" i="0" u="none" strike="noStrike" cap="none" normalizeH="0" baseline="0" dirty="0" err="1">
                          <a:ln>
                            <a:noFill/>
                          </a:ln>
                          <a:solidFill>
                            <a:srgbClr val="333333"/>
                          </a:solidFill>
                          <a:effectLst/>
                          <a:latin typeface="Calibri Light"/>
                          <a:ea typeface="+mn-ea"/>
                          <a:cs typeface="+mn-cs"/>
                        </a:rPr>
                        <a:t>Fotograf</a:t>
                      </a:r>
                      <a:r>
                        <a:rPr kumimoji="0" lang="en-GB" sz="1000" b="0" i="0" u="none" strike="noStrike" cap="none" normalizeH="0" baseline="0" dirty="0">
                          <a:ln>
                            <a:noFill/>
                          </a:ln>
                          <a:solidFill>
                            <a:srgbClr val="333333"/>
                          </a:solidFill>
                          <a:effectLst/>
                          <a:latin typeface="Calibri Light"/>
                          <a:ea typeface="+mn-ea"/>
                          <a:cs typeface="+mn-cs"/>
                        </a:rPr>
                        <a:t>/</a:t>
                      </a:r>
                      <a:r>
                        <a:rPr kumimoji="0" lang="en-GB" sz="1000" b="0" i="0" u="none" strike="noStrike" cap="none" normalizeH="0" baseline="0" dirty="0" err="1">
                          <a:ln>
                            <a:noFill/>
                          </a:ln>
                          <a:solidFill>
                            <a:srgbClr val="333333"/>
                          </a:solidFill>
                          <a:effectLst/>
                          <a:latin typeface="Calibri Light"/>
                          <a:ea typeface="+mn-ea"/>
                          <a:cs typeface="+mn-cs"/>
                        </a:rPr>
                        <a:t>Künstler</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Source/ Quelle</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Picture Name/ Name des Bildes</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 = used with corresponding creative commons license; PP</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Description/Kurzbeschreibung</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Private/privat</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PP</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Paintings of Spanish landscape/ Gemälde einer katalanischen Landschaft</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The Rocketeer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n-ea"/>
                          <a:cs typeface="+mn-cs"/>
                        </a:rPr>
                        <a:t>Kirk Talks to Spock about his Fez Addiction</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Raumschiff Enterprise</a:t>
                      </a:r>
                      <a:endParaRPr kumimoji="0" lang="en-GB" sz="1000" b="0" i="0" u="none" strike="noStrike" cap="none" normalizeH="0" baseline="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lyricsart</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Dresden bombing</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Bombed Dresden/ Zerbombtes Dresden</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Nobik Attila</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Piaget/ Piaget</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missha</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bugs bunny</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Bugs Bunny</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mn-ea"/>
                          <a:cs typeface="+mn-cs"/>
                        </a:rPr>
                        <a:t>Edited by/</a:t>
                      </a:r>
                      <a:r>
                        <a:rPr kumimoji="0" lang="en-US" sz="1000" b="0" i="0" u="none" strike="noStrike" cap="none" normalizeH="0" baseline="0" dirty="0" err="1">
                          <a:ln>
                            <a:noFill/>
                          </a:ln>
                          <a:solidFill>
                            <a:srgbClr val="333333"/>
                          </a:solidFill>
                          <a:effectLst/>
                          <a:latin typeface="Calibri Light"/>
                          <a:ea typeface="+mn-ea"/>
                          <a:cs typeface="+mn-cs"/>
                        </a:rPr>
                        <a:t>Editiert</a:t>
                      </a:r>
                      <a:r>
                        <a:rPr kumimoji="0" lang="en-US" sz="1000" b="0" i="0" u="none" strike="noStrike" cap="none" normalizeH="0" baseline="0" dirty="0">
                          <a:ln>
                            <a:noFill/>
                          </a:ln>
                          <a:solidFill>
                            <a:srgbClr val="333333"/>
                          </a:solidFill>
                          <a:effectLst/>
                          <a:latin typeface="Calibri Light"/>
                          <a:ea typeface="+mn-ea"/>
                          <a:cs typeface="+mn-cs"/>
                        </a:rPr>
                        <a:t> v. Michael B. Miller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 -</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PP</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n-ea"/>
                          <a:cs typeface="+mn-cs"/>
                        </a:rPr>
                        <a:t>False memory pictures/False Memory Bilder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Geobra Brandstätter; Stefan Merz &amp; Frank Burmeister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 -</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 -</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PP</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Playmobil figures/ Playmobilbilder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Ximena Del Villar Derpsch</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mn-ea"/>
                          <a:cs typeface="+mn-cs"/>
                        </a:rPr>
                        <a:t>Private/privat</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 -</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PP</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mn-ea"/>
                          <a:cs typeface="+mn-cs"/>
                        </a:rPr>
                        <a:t>Drawings/</a:t>
                      </a:r>
                      <a:r>
                        <a:rPr kumimoji="0" lang="en-GB" sz="1000" b="0" i="0" u="none" strike="noStrike" cap="none" normalizeH="0" baseline="0" dirty="0" err="1">
                          <a:ln>
                            <a:noFill/>
                          </a:ln>
                          <a:solidFill>
                            <a:srgbClr val="333333"/>
                          </a:solidFill>
                          <a:effectLst/>
                          <a:latin typeface="Calibri Light"/>
                          <a:ea typeface="+mn-ea"/>
                          <a:cs typeface="+mn-cs"/>
                        </a:rPr>
                        <a:t>Zeichnungen</a:t>
                      </a:r>
                      <a:r>
                        <a:rPr kumimoji="0" lang="en-GB" sz="1000" b="0" i="0" u="none" strike="noStrike" cap="none" normalizeH="0" baseline="0" dirty="0">
                          <a:ln>
                            <a:noFill/>
                          </a:ln>
                          <a:solidFill>
                            <a:srgbClr val="333333"/>
                          </a:solidFill>
                          <a:effectLst/>
                          <a:latin typeface="Calibri Ligh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Calibri Light"/>
                          <a:ea typeface="+mn-ea"/>
                          <a:cs typeface="+mn-cs"/>
                        </a:rPr>
                        <a:t>Straßenkreuzung</a:t>
                      </a:r>
                      <a:r>
                        <a:rPr kumimoji="0" lang="en-GB" sz="1000" b="0" i="0" u="none" strike="noStrike" cap="none" normalizeH="0" baseline="0" dirty="0">
                          <a:ln>
                            <a:noFill/>
                          </a:ln>
                          <a:solidFill>
                            <a:srgbClr val="333333"/>
                          </a:solidFill>
                          <a:effectLst/>
                          <a:latin typeface="Calibri Light"/>
                          <a:ea typeface="+mn-ea"/>
                          <a:cs typeface="+mn-cs"/>
                        </a:rPr>
                        <a:t>, Playground/</a:t>
                      </a:r>
                      <a:r>
                        <a:rPr kumimoji="0" lang="en-GB" sz="1000" b="0" i="0" u="none" strike="noStrike" cap="none" normalizeH="0" baseline="0" dirty="0" err="1">
                          <a:ln>
                            <a:noFill/>
                          </a:ln>
                          <a:solidFill>
                            <a:srgbClr val="333333"/>
                          </a:solidFill>
                          <a:effectLst/>
                          <a:latin typeface="Calibri Light"/>
                          <a:ea typeface="+mn-ea"/>
                          <a:cs typeface="+mn-cs"/>
                        </a:rPr>
                        <a:t>Spielplatz</a:t>
                      </a:r>
                      <a:r>
                        <a:rPr kumimoji="0" lang="en-GB" sz="1000" b="0" i="0" u="none" strike="noStrike" cap="none" normalizeH="0" baseline="0" dirty="0">
                          <a:ln>
                            <a:noFill/>
                          </a:ln>
                          <a:solidFill>
                            <a:srgbClr val="333333"/>
                          </a:solidFill>
                          <a:effectLst/>
                          <a:latin typeface="Calibri Light"/>
                          <a:ea typeface="+mn-ea"/>
                          <a:cs typeface="+mn-cs"/>
                        </a:rPr>
                        <a:t>, Football/</a:t>
                      </a:r>
                      <a:r>
                        <a:rPr kumimoji="0" lang="en-GB" sz="1000" b="0" i="0" u="none" strike="noStrike" cap="none" normalizeH="0" baseline="0" dirty="0" err="1">
                          <a:ln>
                            <a:noFill/>
                          </a:ln>
                          <a:solidFill>
                            <a:srgbClr val="333333"/>
                          </a:solidFill>
                          <a:effectLst/>
                          <a:latin typeface="Calibri Light"/>
                          <a:ea typeface="+mn-ea"/>
                          <a:cs typeface="+mn-cs"/>
                        </a:rPr>
                        <a:t>Fußball</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10006</Words>
  <Application>Microsoft Office PowerPoint</Application>
  <PresentationFormat>Benutzerdefiniert</PresentationFormat>
  <Paragraphs>762</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90</vt:i4>
      </vt:variant>
    </vt:vector>
  </HeadingPairs>
  <TitlesOfParts>
    <vt:vector size="99" baseType="lpstr">
      <vt:lpstr>Arial</vt:lpstr>
      <vt:lpstr>Wingdings</vt:lpstr>
      <vt:lpstr>Tamil-Aiswarya</vt:lpstr>
      <vt:lpstr>Calibri Light</vt:lpstr>
      <vt:lpstr>Wingdings</vt:lpstr>
      <vt:lpstr>Symbol</vt:lpstr>
      <vt:lpstr>Times New Roman</vt:lpstr>
      <vt:lpstr>Calibri</vt:lpstr>
      <vt:lpstr>UKE_PPT-Vorlage_16zu9</vt:lpstr>
      <vt:lpstr>vk]rpo 5 A – epidthw]wy;</vt:lpstr>
      <vt:lpstr>epidthw]wy</vt:lpstr>
      <vt:lpstr>epidthw]wy</vt:lpstr>
      <vt:lpstr>epidthw]wy</vt:lpstr>
      <vt:lpstr>epidthw]wy</vt:lpstr>
      <vt:lpstr>epidthw]wy</vt:lpstr>
      <vt:lpstr>vd;Dila epidthw;wiy vg;go ehd; nkk;gLj;j Koa[k;&gt; </vt:lpstr>
      <vt:lpstr>vd;Dila epidthw;wiy vg;go ehd; nkk;gLj;j Koa[k;&gt; </vt:lpstr>
      <vt:lpstr>vd;Dila epidthw;wiy vg;go ehd; nkk;gLj;j Koa[k;&gt; </vt:lpstr>
      <vt:lpstr>vd;Dila epidthw;wiy vg;go ehd; nkk;gLj;j Koa[k;&gt; </vt:lpstr>
      <vt:lpstr>vd;Dila epidthw;wiy vg;go ehd; nkk;gLj;j Koa[k;&gt; </vt:lpstr>
      <vt:lpstr>vd;Dila epidthw;wiy vg;go ehd; nkk;gLj;j Koa[k;&gt; </vt:lpstr>
      <vt:lpstr>vd;Dila epidthw;wiy vg;go ehd; nkk;gLj;j Koa[k;&gt; </vt:lpstr>
      <vt:lpstr>vd;Dila epidthw;wiy vg;go ehd; nkk;gLj;j Koa[k;&gt; </vt:lpstr>
      <vt:lpstr>vd;Dila epidthw;wiy vg;go ehd; nkk;gLj;j Koa[k;&gt; </vt:lpstr>
      <vt:lpstr>ehk; vy;nyhUk] Xnutpjkhf czh]e]J xd;iwna epidt[ Th]fpnwhkh&gt;</vt:lpstr>
      <vt:lpstr>jat[ Th]e]J Xtpaj]jpd; tz;zk; kw;Wk; mst[fSf;F ,ilna cs;s tpj;jpahrj;ij ftdpa[';fs;. ,jpy; Xtpah]fs] m';;nf cs;s mk;r';;fis tpj;jpahrkhf tiue;Js;sduh my;yJ jtph]j;Js;sduh&gt;</vt:lpstr>
      <vt:lpstr>xt]bthUtUk; tpj]jpahrkhf tp#a';;fis czh]fpd;wdh]! ,e]j \d;W gl';;fisg] nghy : xnu ,aw]iff;fhl]rp rpj]jhpf]fg]gl]Ls;sJ. Mdhy; gy;ntW tpjkhf typa[Wj;jg]gl]Ls;sJ !</vt:lpstr>
      <vt:lpstr>gapw;rp</vt:lpstr>
      <vt:lpstr>gapw;rp</vt:lpstr>
      <vt:lpstr>gapw;rp</vt:lpstr>
      <vt:lpstr>PowerPoint-Präsentation</vt:lpstr>
      <vt:lpstr>flw]fiuapy  eP';;fs; ghh]j;jJ vd;d&gt; eP';;fs; vt;tst[ cWjpahf cs;sPh]fs]&gt; </vt:lpstr>
      <vt:lpstr>flw]fiuapy</vt:lpstr>
      <vt:lpstr>PowerPoint-Präsentation</vt:lpstr>
      <vt:lpstr>uapy; epiyak; eP';;fs; ghh]j]jJ vd;d&gt; eP';;fs; vt;tst[ cWjpahf cs;sPh]fs]&gt; </vt:lpstr>
      <vt:lpstr>uapy; epiyak;</vt:lpstr>
      <vt:lpstr>md;whl thH;tpy; jtwhd epidt[fs;</vt:lpstr>
      <vt:lpstr>md;whl thH;tpy; jtwhd epidt[fs;</vt:lpstr>
      <vt:lpstr>md;whl thH;tpy; jtwhd epidt[fs;</vt:lpstr>
      <vt:lpstr>epidthw]wypy; Vw;gLk; jtWfspd; tiffs]</vt:lpstr>
      <vt:lpstr>epidthw]wypy; Vw;gLk; jtWfspd; tiffs]</vt:lpstr>
      <vt:lpstr>epidthw]wypy; Vw;gLk; jtWfspd; tiffs]</vt:lpstr>
      <vt:lpstr>epidthw]wypy; Vw;gLk; jtWfspd; tiffs]</vt:lpstr>
      <vt:lpstr>bgha;ahd epidt[fs;</vt:lpstr>
      <vt:lpstr>bgha;ahd epidt[fs;</vt:lpstr>
      <vt:lpstr>bgha;ahd epidt[fs;</vt:lpstr>
      <vt:lpstr>bgha;ahd epidt[fs;</vt:lpstr>
      <vt:lpstr>ehk; Vd; ,ij bra;fpnwhk; &gt;</vt:lpstr>
      <vt:lpstr>ehk; Vd; ,ij bra;fpnwhk; &gt;</vt:lpstr>
      <vt:lpstr>ehk; Vd; ,ij bra;fpnwhk; &gt;</vt:lpstr>
      <vt:lpstr>kd nehapd; nghJ epidthw]wy; jtWfs; vt;thW jtwhd fzpg]g[f]F tHptFf]fpwJ- cjhuz';fs;</vt:lpstr>
      <vt:lpstr>gapw]rp</vt:lpstr>
      <vt:lpstr>gapw]rp</vt:lpstr>
      <vt:lpstr>PowerPoint-Präsentation</vt:lpstr>
      <vt:lpstr>bgl]of;fil eP';;fs; ghh]j;jJ vd;d&gt; eP';;fs; vt;tst[ cWjpahf cs;sPh]fs]&gt;</vt:lpstr>
      <vt:lpstr>bgl]of;fil </vt:lpstr>
      <vt:lpstr>PowerPoint-Präsentation</vt:lpstr>
      <vt:lpstr>njhl]lk; vJ fhz;gpf]fg]gltpy;iy&gt; eP';;fs; vt]tst[ cWjpahf cs;sPh]fs]&gt;</vt:lpstr>
      <vt:lpstr>njhl]lk;</vt:lpstr>
      <vt:lpstr>khw;W tpsf;fk;: tPonah f;spg]</vt:lpstr>
      <vt:lpstr>PowerPoint-Präsentation</vt:lpstr>
      <vt:lpstr>jPh]f;fkhd rpe;jid </vt:lpstr>
      <vt:lpstr>tFg]giw eP';;fs; ghh]j;jJ vd;d&gt; eP';;fs; vt;tst[ cWjpahf cs;sPh]fs]&gt;</vt:lpstr>
      <vt:lpstr>tFg]giw</vt:lpstr>
      <vt:lpstr>PowerPoint-Präsentation</vt:lpstr>
      <vt:lpstr>kPd; gpog]gth] vJ fhz;gpf]fg]gltpy;iy&gt; eP';;fs; vt]tst[ cWjpahf cs;sPh]fs]&gt;</vt:lpstr>
      <vt:lpstr>kPd; gpog]gth]</vt:lpstr>
      <vt:lpstr>PowerPoint-Präsentation</vt:lpstr>
      <vt:lpstr>jPh]f;fkhd rpe;jid</vt:lpstr>
      <vt:lpstr>flf;Fk;ghijapy; eP';;fs; ghh]j;jJ vd;d&gt; eP';;fs; vt;tst[ cWjpahf cs;sPh]fs]&gt;</vt:lpstr>
      <vt:lpstr>flf;Fk;ghijapy;</vt:lpstr>
      <vt:lpstr>PowerPoint-Präsentation</vt:lpstr>
      <vt:lpstr>jPh]f;fkhd rpe;jid </vt:lpstr>
      <vt:lpstr>tpisahl;L ikjhdk; eP';;fs; ghh]j;jJ vd;d&gt; eP';;fs; vt;tst[ cWjpahf cs;sPh]fs]&gt;;</vt:lpstr>
      <vt:lpstr>tpisahl;L ikjhdk;</vt:lpstr>
      <vt:lpstr>PowerPoint-Präsentation</vt:lpstr>
      <vt:lpstr>jpUkzk vJ fhz;gpf]fg]gltpy;iy&gt; eP';;fs; vt]tst[ cWjpahf cs;sPh]fs]&gt;</vt:lpstr>
      <vt:lpstr>jpUkzk</vt:lpstr>
      <vt:lpstr>PowerPoint-Präsentation</vt:lpstr>
      <vt:lpstr>fhy;ge;J vJ fhz;gpf]fg] gltpy;iy&gt; eP';;fs; vt]tst[ cWjpahf cs;sPh]fs]&gt;</vt:lpstr>
      <vt:lpstr>fhy;ge;J</vt:lpstr>
      <vt:lpstr>PowerPoint-Präsentation</vt:lpstr>
      <vt:lpstr>Epytpy vJ fhz;gpf]fg]gltpy;iy&gt; eP';;fs; vt]tst[ cWjpahf cs;sPh]fs]&gt;</vt:lpstr>
      <vt:lpstr>Epytpy</vt:lpstr>
      <vt:lpstr>PowerPoint-Präsentation</vt:lpstr>
      <vt:lpstr>fhg]ghw;wg]gLjy; vJ fhz;gpf]fg]gltpy;iy&gt; eP';;fs; vt]tst[ cWjpahf cs;sPh]fs]&gt;</vt:lpstr>
      <vt:lpstr>fhg]ghw;wg]gLjy;</vt:lpstr>
      <vt:lpstr>PowerPoint-Präsentation</vt:lpstr>
      <vt:lpstr>jPh]f;fkhd rpe;jid </vt:lpstr>
      <vt:lpstr>rhiy gzp eP';;fs; ghh]j;jJ vd;d&gt; eP';;fs; vt;tst[ cWjpahf cs;sPh]fs]&gt; </vt:lpstr>
      <vt:lpstr>rhiy gzp</vt:lpstr>
      <vt:lpstr>fw]wij md;whl thH;f;iff]F khw;wpf]bfhs]Sjy]</vt:lpstr>
      <vt:lpstr>fw]wij md;whl thH;f;iff]F khw;wpf]bfhs]Sjy]</vt:lpstr>
      <vt:lpstr>fw]wij md;whl thH;f;iff]F khw;wpf]bfhs]Sjy]</vt:lpstr>
      <vt:lpstr>fw]wij md;whl thH;f;iff]F khw;wpf]bfhs]Sjy]</vt:lpstr>
      <vt:lpstr>fw]wij md;whl thH;f;iff]F khw;wpf]bfhs]Sjy]</vt:lpstr>
      <vt:lpstr>fw]wij md;whl thH;f;iff]F khw;wpf]bfhs]Sjy]</vt:lpstr>
      <vt:lpstr>ftdpj]jikf]F ed]wp!</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207</cp:revision>
  <dcterms:created xsi:type="dcterms:W3CDTF">2017-02-03T09:15:59Z</dcterms:created>
  <dcterms:modified xsi:type="dcterms:W3CDTF">2022-09-29T11:26:50Z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2015-07-20T00:00:00Z</vt:filetime>
  </property>
  <property fmtid="{D5CDD505-2E9C-101B-9397-08002B2CF9AE}" pid="3" name="Creator">
    <vt:lpwstr>Microsoft® PowerPoint® 2013</vt:lpwstr>
  </property>
  <property fmtid="{D5CDD505-2E9C-101B-9397-08002B2CF9AE}" pid="4" name="LastSaved">
    <vt:filetime>2017-02-03T00:00:00Z</vt:filetime>
  </property>
</Properties>
</file>