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 id="2147483728" r:id="rId2"/>
  </p:sldMasterIdLst>
  <p:notesMasterIdLst>
    <p:notesMasterId r:id="rId149"/>
  </p:notesMasterIdLst>
  <p:handoutMasterIdLst>
    <p:handoutMasterId r:id="rId150"/>
  </p:handoutMasterIdLst>
  <p:sldIdLst>
    <p:sldId id="879" r:id="rId3"/>
    <p:sldId id="856" r:id="rId4"/>
    <p:sldId id="863" r:id="rId5"/>
    <p:sldId id="862" r:id="rId6"/>
    <p:sldId id="861" r:id="rId7"/>
    <p:sldId id="860" r:id="rId8"/>
    <p:sldId id="832" r:id="rId9"/>
    <p:sldId id="802" r:id="rId10"/>
    <p:sldId id="864" r:id="rId11"/>
    <p:sldId id="880" r:id="rId12"/>
    <p:sldId id="892" r:id="rId13"/>
    <p:sldId id="891" r:id="rId14"/>
    <p:sldId id="836" r:id="rId15"/>
    <p:sldId id="868" r:id="rId16"/>
    <p:sldId id="867" r:id="rId17"/>
    <p:sldId id="699" r:id="rId18"/>
    <p:sldId id="723" r:id="rId19"/>
    <p:sldId id="800" r:id="rId20"/>
    <p:sldId id="780" r:id="rId21"/>
    <p:sldId id="801" r:id="rId22"/>
    <p:sldId id="869" r:id="rId23"/>
    <p:sldId id="769" r:id="rId24"/>
    <p:sldId id="804" r:id="rId25"/>
    <p:sldId id="871" r:id="rId26"/>
    <p:sldId id="870" r:id="rId27"/>
    <p:sldId id="594" r:id="rId28"/>
    <p:sldId id="425" r:id="rId29"/>
    <p:sldId id="426" r:id="rId30"/>
    <p:sldId id="427" r:id="rId31"/>
    <p:sldId id="428" r:id="rId32"/>
    <p:sldId id="429" r:id="rId33"/>
    <p:sldId id="430" r:id="rId34"/>
    <p:sldId id="431" r:id="rId35"/>
    <p:sldId id="432" r:id="rId36"/>
    <p:sldId id="593" r:id="rId37"/>
    <p:sldId id="595" r:id="rId38"/>
    <p:sldId id="882" r:id="rId39"/>
    <p:sldId id="883" r:id="rId40"/>
    <p:sldId id="889" r:id="rId41"/>
    <p:sldId id="888" r:id="rId42"/>
    <p:sldId id="887" r:id="rId43"/>
    <p:sldId id="886" r:id="rId44"/>
    <p:sldId id="885" r:id="rId45"/>
    <p:sldId id="890" r:id="rId46"/>
    <p:sldId id="884" r:id="rId47"/>
    <p:sldId id="596" r:id="rId48"/>
    <p:sldId id="597" r:id="rId49"/>
    <p:sldId id="598" r:id="rId50"/>
    <p:sldId id="599" r:id="rId51"/>
    <p:sldId id="600" r:id="rId52"/>
    <p:sldId id="601" r:id="rId53"/>
    <p:sldId id="602" r:id="rId54"/>
    <p:sldId id="776" r:id="rId55"/>
    <p:sldId id="441" r:id="rId56"/>
    <p:sldId id="700" r:id="rId57"/>
    <p:sldId id="701" r:id="rId58"/>
    <p:sldId id="702" r:id="rId59"/>
    <p:sldId id="703" r:id="rId60"/>
    <p:sldId id="704" r:id="rId61"/>
    <p:sldId id="705" r:id="rId62"/>
    <p:sldId id="706" r:id="rId63"/>
    <p:sldId id="450" r:id="rId64"/>
    <p:sldId id="754" r:id="rId65"/>
    <p:sldId id="755" r:id="rId66"/>
    <p:sldId id="756" r:id="rId67"/>
    <p:sldId id="757" r:id="rId68"/>
    <p:sldId id="758" r:id="rId69"/>
    <p:sldId id="759" r:id="rId70"/>
    <p:sldId id="760" r:id="rId71"/>
    <p:sldId id="761" r:id="rId72"/>
    <p:sldId id="854" r:id="rId73"/>
    <p:sldId id="708" r:id="rId74"/>
    <p:sldId id="709" r:id="rId75"/>
    <p:sldId id="711" r:id="rId76"/>
    <p:sldId id="712" r:id="rId77"/>
    <p:sldId id="713" r:id="rId78"/>
    <p:sldId id="714" r:id="rId79"/>
    <p:sldId id="715" r:id="rId80"/>
    <p:sldId id="710" r:id="rId81"/>
    <p:sldId id="716" r:id="rId82"/>
    <p:sldId id="651" r:id="rId83"/>
    <p:sldId id="652" r:id="rId84"/>
    <p:sldId id="653" r:id="rId85"/>
    <p:sldId id="654" r:id="rId86"/>
    <p:sldId id="655" r:id="rId87"/>
    <p:sldId id="656" r:id="rId88"/>
    <p:sldId id="657" r:id="rId89"/>
    <p:sldId id="658" r:id="rId90"/>
    <p:sldId id="667" r:id="rId91"/>
    <p:sldId id="618" r:id="rId92"/>
    <p:sldId id="619" r:id="rId93"/>
    <p:sldId id="620" r:id="rId94"/>
    <p:sldId id="621" r:id="rId95"/>
    <p:sldId id="622" r:id="rId96"/>
    <p:sldId id="623" r:id="rId97"/>
    <p:sldId id="624" r:id="rId98"/>
    <p:sldId id="625" r:id="rId99"/>
    <p:sldId id="468" r:id="rId100"/>
    <p:sldId id="626" r:id="rId101"/>
    <p:sldId id="627" r:id="rId102"/>
    <p:sldId id="628" r:id="rId103"/>
    <p:sldId id="629" r:id="rId104"/>
    <p:sldId id="630" r:id="rId105"/>
    <p:sldId id="631" r:id="rId106"/>
    <p:sldId id="632" r:id="rId107"/>
    <p:sldId id="633" r:id="rId108"/>
    <p:sldId id="742" r:id="rId109"/>
    <p:sldId id="734" r:id="rId110"/>
    <p:sldId id="735" r:id="rId111"/>
    <p:sldId id="736" r:id="rId112"/>
    <p:sldId id="737" r:id="rId113"/>
    <p:sldId id="738" r:id="rId114"/>
    <p:sldId id="739" r:id="rId115"/>
    <p:sldId id="740" r:id="rId116"/>
    <p:sldId id="741" r:id="rId117"/>
    <p:sldId id="556" r:id="rId118"/>
    <p:sldId id="557" r:id="rId119"/>
    <p:sldId id="558" r:id="rId120"/>
    <p:sldId id="669" r:id="rId121"/>
    <p:sldId id="668" r:id="rId122"/>
    <p:sldId id="787" r:id="rId123"/>
    <p:sldId id="872"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849" r:id="rId139"/>
    <p:sldId id="876" r:id="rId140"/>
    <p:sldId id="875" r:id="rId141"/>
    <p:sldId id="874" r:id="rId142"/>
    <p:sldId id="873" r:id="rId143"/>
    <p:sldId id="646" r:id="rId144"/>
    <p:sldId id="878" r:id="rId145"/>
    <p:sldId id="877" r:id="rId146"/>
    <p:sldId id="855" r:id="rId147"/>
    <p:sldId id="831" r:id="rId148"/>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71" autoAdjust="0"/>
    <p:restoredTop sz="93792" autoAdjust="0"/>
  </p:normalViewPr>
  <p:slideViewPr>
    <p:cSldViewPr>
      <p:cViewPr varScale="1">
        <p:scale>
          <a:sx n="67" d="100"/>
          <a:sy n="67" d="100"/>
        </p:scale>
        <p:origin x="872" y="4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tableStyles" Target="tableStyle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handoutMaster" Target="handoutMasters/handoutMaster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E35DD975-F232-4B4F-A91C-CDAFA98EBF52}" type="slidenum">
              <a:rPr lang="en-GB" altLang="de-DE"/>
              <a:pPr/>
              <a:t>‹Nr.›</a:t>
            </a:fld>
            <a:endParaRPr lang="en-GB" altLang="de-DE"/>
          </a:p>
        </p:txBody>
      </p:sp>
    </p:spTree>
    <p:extLst>
      <p:ext uri="{BB962C8B-B14F-4D97-AF65-F5344CB8AC3E}">
        <p14:creationId xmlns:p14="http://schemas.microsoft.com/office/powerpoint/2010/main" val="766335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4438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A889F84-96E7-438B-A7DC-C52B03E2B53B}" type="slidenum">
              <a:rPr lang="de-DE" altLang="de-DE"/>
              <a:pPr/>
              <a:t>‹Nr.›</a:t>
            </a:fld>
            <a:endParaRPr lang="de-DE" altLang="de-DE"/>
          </a:p>
        </p:txBody>
      </p:sp>
    </p:spTree>
    <p:extLst>
      <p:ext uri="{BB962C8B-B14F-4D97-AF65-F5344CB8AC3E}">
        <p14:creationId xmlns:p14="http://schemas.microsoft.com/office/powerpoint/2010/main" val="16429155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2</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3</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4</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5</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6</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2579A33-56D6-44D1-A6F7-11252CE35B64}" type="slidenum">
              <a:rPr lang="de-DE" altLang="de-DE" sz="1300"/>
              <a:pPr algn="r" eaLnBrk="1" hangingPunct="1">
                <a:spcBef>
                  <a:spcPct val="0"/>
                </a:spcBef>
              </a:pPr>
              <a:t>7</a:t>
            </a:fld>
            <a:endParaRPr lang="de-DE" altLang="de-DE" sz="1300"/>
          </a:p>
        </p:txBody>
      </p:sp>
      <p:sp>
        <p:nvSpPr>
          <p:cNvPr id="15155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830146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843DC3-2CA9-49A2-A8C8-AF71AAC89DBD}" type="slidenum">
              <a:rPr lang="de-DE" altLang="de-DE" sz="1300"/>
              <a:pPr eaLnBrk="1" hangingPunct="1">
                <a:spcBef>
                  <a:spcPct val="0"/>
                </a:spcBef>
              </a:pPr>
              <a:t>8</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6949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843DC3-2CA9-49A2-A8C8-AF71AAC89DBD}" type="slidenum">
              <a:rPr lang="de-DE" altLang="de-DE" sz="1300"/>
              <a:pPr eaLnBrk="1" hangingPunct="1">
                <a:spcBef>
                  <a:spcPct val="0"/>
                </a:spcBef>
              </a:pPr>
              <a:t>9</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6949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0D2DB1-DC57-4717-9ACA-F2C36647914F}" type="slidenum">
              <a:rPr lang="de-DE" altLang="de-DE" sz="1300"/>
              <a:pPr eaLnBrk="1" hangingPunct="1">
                <a:spcBef>
                  <a:spcPct val="0"/>
                </a:spcBef>
              </a:pPr>
              <a:t>10</a:t>
            </a:fld>
            <a:endParaRPr lang="de-DE" altLang="de-DE" sz="1300"/>
          </a:p>
        </p:txBody>
      </p:sp>
      <p:sp>
        <p:nvSpPr>
          <p:cNvPr id="156675" name="Rectangle 2"/>
          <p:cNvSpPr>
            <a:spLocks noGrp="1" noRot="1" noChangeAspect="1" noChangeArrowheads="1" noTextEdit="1"/>
          </p:cNvSpPr>
          <p:nvPr>
            <p:ph type="sldImg"/>
          </p:nvPr>
        </p:nvSpPr>
        <p:spPr>
          <a:xfrm>
            <a:off x="82550" y="744538"/>
            <a:ext cx="6618288"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5665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0D2DB1-DC57-4717-9ACA-F2C36647914F}" type="slidenum">
              <a:rPr lang="de-DE" altLang="de-DE" sz="1300"/>
              <a:pPr eaLnBrk="1" hangingPunct="1">
                <a:spcBef>
                  <a:spcPct val="0"/>
                </a:spcBef>
              </a:pPr>
              <a:t>11</a:t>
            </a:fld>
            <a:endParaRPr lang="de-DE" altLang="de-DE" sz="1300"/>
          </a:p>
        </p:txBody>
      </p:sp>
      <p:sp>
        <p:nvSpPr>
          <p:cNvPr id="156675" name="Rectangle 2"/>
          <p:cNvSpPr>
            <a:spLocks noGrp="1" noRot="1" noChangeAspect="1" noChangeArrowheads="1" noTextEdit="1"/>
          </p:cNvSpPr>
          <p:nvPr>
            <p:ph type="sldImg"/>
          </p:nvPr>
        </p:nvSpPr>
        <p:spPr>
          <a:xfrm>
            <a:off x="82550" y="744538"/>
            <a:ext cx="6618288"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5502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0D2DB1-DC57-4717-9ACA-F2C36647914F}" type="slidenum">
              <a:rPr lang="de-DE" altLang="de-DE" sz="1300"/>
              <a:pPr eaLnBrk="1" hangingPunct="1">
                <a:spcBef>
                  <a:spcPct val="0"/>
                </a:spcBef>
              </a:pPr>
              <a:t>12</a:t>
            </a:fld>
            <a:endParaRPr lang="de-DE" altLang="de-DE" sz="1300"/>
          </a:p>
        </p:txBody>
      </p:sp>
      <p:sp>
        <p:nvSpPr>
          <p:cNvPr id="156675" name="Rectangle 2"/>
          <p:cNvSpPr>
            <a:spLocks noGrp="1" noRot="1" noChangeAspect="1" noChangeArrowheads="1" noTextEdit="1"/>
          </p:cNvSpPr>
          <p:nvPr>
            <p:ph type="sldImg"/>
          </p:nvPr>
        </p:nvSpPr>
        <p:spPr>
          <a:xfrm>
            <a:off x="82550" y="744538"/>
            <a:ext cx="6618288"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4004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137001E-6DEF-4196-8641-D56B3244395B}" type="slidenum">
              <a:rPr lang="de-DE" altLang="de-DE" sz="1300"/>
              <a:pPr algn="r" eaLnBrk="1" hangingPunct="1">
                <a:spcBef>
                  <a:spcPct val="0"/>
                </a:spcBef>
              </a:pPr>
              <a:t>13</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24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137001E-6DEF-4196-8641-D56B3244395B}" type="slidenum">
              <a:rPr lang="de-DE" altLang="de-DE" sz="1300"/>
              <a:pPr algn="r" eaLnBrk="1" hangingPunct="1">
                <a:spcBef>
                  <a:spcPct val="0"/>
                </a:spcBef>
              </a:pPr>
              <a:t>14</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24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137001E-6DEF-4196-8641-D56B3244395B}" type="slidenum">
              <a:rPr lang="de-DE" altLang="de-DE" sz="1300"/>
              <a:pPr algn="r" eaLnBrk="1" hangingPunct="1">
                <a:spcBef>
                  <a:spcPct val="0"/>
                </a:spcBef>
              </a:pPr>
              <a:t>15</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24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CEC558-00BD-4CD1-AFDD-44594CC3CAAD}" type="slidenum">
              <a:rPr lang="de-DE" altLang="de-DE" sz="1300"/>
              <a:pPr eaLnBrk="1" hangingPunct="1">
                <a:spcBef>
                  <a:spcPct val="0"/>
                </a:spcBef>
              </a:pPr>
              <a:t>16</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6013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CF0D16-3788-4694-9CB1-9B0E8F239226}" type="slidenum">
              <a:rPr lang="de-DE" altLang="de-DE" sz="1300"/>
              <a:pPr eaLnBrk="1" hangingPunct="1">
                <a:spcBef>
                  <a:spcPct val="0"/>
                </a:spcBef>
              </a:pPr>
              <a:t>17</a:t>
            </a:fld>
            <a:endParaRPr lang="de-DE" altLang="de-DE" sz="1300"/>
          </a:p>
        </p:txBody>
      </p:sp>
      <p:sp>
        <p:nvSpPr>
          <p:cNvPr id="161795" name="Rectangle 2"/>
          <p:cNvSpPr>
            <a:spLocks noGrp="1" noRot="1" noChangeAspect="1" noChangeArrowheads="1" noTextEdit="1"/>
          </p:cNvSpPr>
          <p:nvPr>
            <p:ph type="sldImg"/>
          </p:nvPr>
        </p:nvSpPr>
        <p:spPr>
          <a:xfrm>
            <a:off x="84138" y="744538"/>
            <a:ext cx="6618287"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1534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51AFCB-02BB-459F-A4E4-D18F7D1CD02A}" type="slidenum">
              <a:rPr lang="de-DE" altLang="de-DE" sz="1300"/>
              <a:pPr eaLnBrk="1" hangingPunct="1">
                <a:spcBef>
                  <a:spcPct val="0"/>
                </a:spcBef>
              </a:pPr>
              <a:t>18</a:t>
            </a:fld>
            <a:endParaRPr lang="de-DE" altLang="de-DE" sz="1300"/>
          </a:p>
        </p:txBody>
      </p:sp>
      <p:sp>
        <p:nvSpPr>
          <p:cNvPr id="162819" name="Rectangle 2"/>
          <p:cNvSpPr>
            <a:spLocks noGrp="1" noRot="1" noChangeAspect="1" noChangeArrowheads="1" noTextEdit="1"/>
          </p:cNvSpPr>
          <p:nvPr>
            <p:ph type="sldImg"/>
          </p:nvPr>
        </p:nvSpPr>
        <p:spPr>
          <a:xfrm>
            <a:off x="8413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883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7FAC8B-B514-4D1F-B066-0CD95DE7BB17}" type="slidenum">
              <a:rPr lang="de-DE" altLang="de-DE" sz="1300"/>
              <a:pPr eaLnBrk="1" hangingPunct="1">
                <a:spcBef>
                  <a:spcPct val="0"/>
                </a:spcBef>
              </a:pPr>
              <a:t>19</a:t>
            </a:fld>
            <a:endParaRPr lang="de-DE" altLang="de-DE" sz="1300"/>
          </a:p>
        </p:txBody>
      </p:sp>
      <p:sp>
        <p:nvSpPr>
          <p:cNvPr id="163843" name="Rectangle 2"/>
          <p:cNvSpPr>
            <a:spLocks noGrp="1" noRot="1" noChangeAspect="1" noChangeArrowheads="1" noTextEdit="1"/>
          </p:cNvSpPr>
          <p:nvPr>
            <p:ph type="sldImg"/>
          </p:nvPr>
        </p:nvSpPr>
        <p:spPr>
          <a:xfrm>
            <a:off x="8413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1986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0EF8B-12C1-4C91-A9CB-22423A9F8136}" type="slidenum">
              <a:rPr lang="de-DE" altLang="de-DE" sz="1300"/>
              <a:pPr eaLnBrk="1" hangingPunct="1">
                <a:spcBef>
                  <a:spcPct val="0"/>
                </a:spcBef>
              </a:pPr>
              <a:t>20</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4511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0EF8B-12C1-4C91-A9CB-22423A9F8136}" type="slidenum">
              <a:rPr lang="de-DE" altLang="de-DE" sz="1300"/>
              <a:pPr eaLnBrk="1" hangingPunct="1">
                <a:spcBef>
                  <a:spcPct val="0"/>
                </a:spcBef>
              </a:pPr>
              <a:t>21</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4511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E1284F-C26A-4808-A7FD-3A9A82641F59}" type="slidenum">
              <a:rPr lang="de-DE" altLang="de-DE" sz="1300"/>
              <a:pPr eaLnBrk="1" hangingPunct="1">
                <a:spcBef>
                  <a:spcPct val="0"/>
                </a:spcBef>
              </a:pPr>
              <a:t>22</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5809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3775D2-DB1B-4176-9965-75DD76AFB6CF}" type="slidenum">
              <a:rPr lang="de-DE" altLang="de-DE" sz="1300"/>
              <a:pPr eaLnBrk="1" hangingPunct="1">
                <a:spcBef>
                  <a:spcPct val="0"/>
                </a:spcBef>
              </a:pPr>
              <a:t>23</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9214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3775D2-DB1B-4176-9965-75DD76AFB6CF}" type="slidenum">
              <a:rPr lang="de-DE" altLang="de-DE" sz="1300"/>
              <a:pPr eaLnBrk="1" hangingPunct="1">
                <a:spcBef>
                  <a:spcPct val="0"/>
                </a:spcBef>
              </a:pPr>
              <a:t>24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9214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3775D2-DB1B-4176-9965-75DD76AFB6CF}" type="slidenum">
              <a:rPr lang="de-DE" altLang="de-DE" sz="1300"/>
              <a:pPr eaLnBrk="1" hangingPunct="1">
                <a:spcBef>
                  <a:spcPct val="0"/>
                </a:spcBef>
              </a:pPr>
              <a:t>25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9214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C41FB3-B23D-4F23-A02C-48DA5BBEBF91}" type="slidenum">
              <a:rPr lang="de-DE" altLang="de-DE" sz="1300"/>
              <a:pPr eaLnBrk="1" hangingPunct="1">
                <a:spcBef>
                  <a:spcPct val="0"/>
                </a:spcBef>
              </a:pPr>
              <a:t>26</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83918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F2C9B4-064D-4C42-8CB7-B332EB9878E3}" type="slidenum">
              <a:rPr lang="de-DE" altLang="de-DE" sz="1300"/>
              <a:pPr eaLnBrk="1" hangingPunct="1">
                <a:spcBef>
                  <a:spcPct val="0"/>
                </a:spcBef>
              </a:pPr>
              <a:t>27</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26749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7F6F87-C875-4E3C-8B04-1358E409A3C8}" type="slidenum">
              <a:rPr lang="de-DE" altLang="de-DE" sz="1300"/>
              <a:pPr eaLnBrk="1" hangingPunct="1">
                <a:spcBef>
                  <a:spcPct val="0"/>
                </a:spcBef>
              </a:pPr>
              <a:t>28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3159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504389-C51E-4B13-8769-2FD501A57299}" type="slidenum">
              <a:rPr lang="de-DE" altLang="de-DE" sz="1300"/>
              <a:pPr eaLnBrk="1" hangingPunct="1">
                <a:spcBef>
                  <a:spcPct val="0"/>
                </a:spcBef>
              </a:pPr>
              <a:t>29</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65398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D40249-DB89-4E35-A389-F5F0ECECBE51}" type="slidenum">
              <a:rPr lang="de-DE" altLang="de-DE" sz="1300"/>
              <a:pPr eaLnBrk="1" hangingPunct="1">
                <a:spcBef>
                  <a:spcPct val="0"/>
                </a:spcBef>
              </a:pPr>
              <a:t>30</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8870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7627E9-BD5F-4E9A-8779-0AED75949766}" type="slidenum">
              <a:rPr lang="de-DE" altLang="de-DE" sz="1300"/>
              <a:pPr eaLnBrk="1" hangingPunct="1">
                <a:spcBef>
                  <a:spcPct val="0"/>
                </a:spcBef>
              </a:pPr>
              <a:t>31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1432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779E24-3913-4D0D-9D46-C82E554AB50D}" type="slidenum">
              <a:rPr lang="de-DE" altLang="de-DE" sz="1300"/>
              <a:pPr eaLnBrk="1" hangingPunct="1">
                <a:spcBef>
                  <a:spcPct val="0"/>
                </a:spcBef>
              </a:pPr>
              <a:t>32</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71438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2F7938-40B2-4B31-8740-31B100284685}" type="slidenum">
              <a:rPr lang="de-DE" altLang="de-DE" sz="1300"/>
              <a:pPr eaLnBrk="1" hangingPunct="1">
                <a:spcBef>
                  <a:spcPct val="0"/>
                </a:spcBef>
              </a:pPr>
              <a:t>33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9738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066114-345F-4090-A17E-68BCFE7C1E3B}" type="slidenum">
              <a:rPr lang="de-DE" altLang="de-DE" sz="1300"/>
              <a:pPr eaLnBrk="1" hangingPunct="1">
                <a:spcBef>
                  <a:spcPct val="0"/>
                </a:spcBef>
              </a:pPr>
              <a:t>34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73285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27BC8F-781C-44BF-AE9D-7D6AEDE3D66F}" type="slidenum">
              <a:rPr lang="de-DE" altLang="de-DE" sz="1300"/>
              <a:pPr eaLnBrk="1" hangingPunct="1">
                <a:spcBef>
                  <a:spcPct val="0"/>
                </a:spcBef>
              </a:pPr>
              <a:t>35</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36738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36</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56549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37</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92551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38</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75705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39</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5691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40</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47202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41</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40289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42</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70928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43</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75614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FC719CF5-5975-4ECA-B26D-E40E0E89B8F4}"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1" fontAlgn="base" latinLnBrk="0" hangingPunct="1">
                <a:lnSpc>
                  <a:spcPct val="100000"/>
                </a:lnSpc>
                <a:spcBef>
                  <a:spcPct val="0"/>
                </a:spcBef>
                <a:spcAft>
                  <a:spcPct val="0"/>
                </a:spcAft>
                <a:buClrTx/>
                <a:buSzTx/>
                <a:buFontTx/>
                <a:buNone/>
                <a:tabLst/>
                <a:defRPr/>
              </a:pPr>
              <a:t>44</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89367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45</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9572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CE9CBA-B2B9-4656-887A-90F98FEDFF1A}" type="slidenum">
              <a:rPr lang="de-DE" altLang="de-DE" sz="1300"/>
              <a:pPr eaLnBrk="1" hangingPunct="1">
                <a:spcBef>
                  <a:spcPct val="0"/>
                </a:spcBef>
              </a:pPr>
              <a:t>46</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10387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3CAE3F-E004-49C3-B1EB-91EB2C215F8A}" type="slidenum">
              <a:rPr lang="de-DE" altLang="de-DE" sz="1300"/>
              <a:pPr eaLnBrk="1" hangingPunct="1">
                <a:spcBef>
                  <a:spcPct val="0"/>
                </a:spcBef>
              </a:pPr>
              <a:t>47</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65208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F03CB6-6EA1-4937-B327-9195CF67FADC}" type="slidenum">
              <a:rPr lang="de-DE" altLang="de-DE" sz="1300"/>
              <a:pPr eaLnBrk="1" hangingPunct="1">
                <a:spcBef>
                  <a:spcPct val="0"/>
                </a:spcBef>
              </a:pPr>
              <a:t>48</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62135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EF3B72-CC2B-40F7-8A10-A91941E828CA}" type="slidenum">
              <a:rPr lang="de-DE" altLang="de-DE" sz="1300"/>
              <a:pPr eaLnBrk="1" hangingPunct="1">
                <a:spcBef>
                  <a:spcPct val="0"/>
                </a:spcBef>
              </a:pPr>
              <a:t>49</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39776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8FC29B-C453-4FC9-BA1B-1ECA0BF0549A}" type="slidenum">
              <a:rPr lang="de-DE" altLang="de-DE" sz="1300"/>
              <a:pPr eaLnBrk="1" hangingPunct="1">
                <a:spcBef>
                  <a:spcPct val="0"/>
                </a:spcBef>
              </a:pPr>
              <a:t>50</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61424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F5C8F1-8EB0-4979-9526-F62577E5B947}" type="slidenum">
              <a:rPr lang="de-DE" altLang="de-DE" sz="1300"/>
              <a:pPr eaLnBrk="1" hangingPunct="1">
                <a:spcBef>
                  <a:spcPct val="0"/>
                </a:spcBef>
              </a:pPr>
              <a:t>51</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49753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AF387C-8785-4D9F-B14C-FC2C7FF202CE}" type="slidenum">
              <a:rPr lang="de-DE" altLang="de-DE" sz="1300"/>
              <a:pPr eaLnBrk="1" hangingPunct="1">
                <a:spcBef>
                  <a:spcPct val="0"/>
                </a:spcBef>
              </a:pPr>
              <a:t>52</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06166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719CF5-5975-4ECA-B26D-E40E0E89B8F4}" type="slidenum">
              <a:rPr lang="de-DE" altLang="de-DE" sz="1300"/>
              <a:pPr eaLnBrk="1" hangingPunct="1">
                <a:spcBef>
                  <a:spcPct val="0"/>
                </a:spcBef>
              </a:pPr>
              <a:t>53</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13230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73F4F9-D12D-40F9-9567-93F6374246AB}" type="slidenum">
              <a:rPr lang="de-DE" altLang="de-DE" sz="1300"/>
              <a:pPr eaLnBrk="1" hangingPunct="1">
                <a:spcBef>
                  <a:spcPct val="0"/>
                </a:spcBef>
              </a:pPr>
              <a:t>54</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32978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DB9588-A29E-4F8D-AE30-8F36F006AB81}" type="slidenum">
              <a:rPr lang="de-DE" altLang="de-DE" sz="1300"/>
              <a:pPr eaLnBrk="1" hangingPunct="1">
                <a:spcBef>
                  <a:spcPct val="0"/>
                </a:spcBef>
              </a:pPr>
              <a:t>55</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4161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4A77B9-F0CD-4FA6-8524-711DD575F4C7}" type="slidenum">
              <a:rPr lang="de-DE" altLang="de-DE" sz="1300"/>
              <a:pPr eaLnBrk="1" hangingPunct="1">
                <a:spcBef>
                  <a:spcPct val="0"/>
                </a:spcBef>
              </a:pPr>
              <a:t>56</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90858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E771D3-9F0B-4C17-9E9B-6D08302073BD}" type="slidenum">
              <a:rPr lang="de-DE" altLang="de-DE" sz="1300"/>
              <a:pPr eaLnBrk="1" hangingPunct="1">
                <a:spcBef>
                  <a:spcPct val="0"/>
                </a:spcBef>
              </a:pPr>
              <a:t>57</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38344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D73CEC-81A4-4ABF-979E-2B17438F36F6}" type="slidenum">
              <a:rPr lang="de-DE" altLang="de-DE" sz="1300"/>
              <a:pPr eaLnBrk="1" hangingPunct="1">
                <a:spcBef>
                  <a:spcPct val="0"/>
                </a:spcBef>
              </a:pPr>
              <a:t>58</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29502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9FA55E-EA1C-429A-98D9-9847B5D650F3}" type="slidenum">
              <a:rPr lang="de-DE" altLang="de-DE" sz="1300"/>
              <a:pPr eaLnBrk="1" hangingPunct="1">
                <a:spcBef>
                  <a:spcPct val="0"/>
                </a:spcBef>
              </a:pPr>
              <a:t>59</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41534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668081-FB01-4FBF-A44B-C88CF53BF108}" type="slidenum">
              <a:rPr lang="de-DE" altLang="de-DE" sz="1300"/>
              <a:pPr eaLnBrk="1" hangingPunct="1">
                <a:spcBef>
                  <a:spcPct val="0"/>
                </a:spcBef>
              </a:pPr>
              <a:t>60</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24359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0E14F5-EEDA-4172-8517-4623E5BEC329}" type="slidenum">
              <a:rPr lang="de-DE" altLang="de-DE" sz="1300"/>
              <a:pPr eaLnBrk="1" hangingPunct="1">
                <a:spcBef>
                  <a:spcPct val="0"/>
                </a:spcBef>
              </a:pPr>
              <a:t>61</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45687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2F4DC7-3472-4D5F-BE34-D0A899796846}" type="slidenum">
              <a:rPr lang="de-DE" altLang="de-DE" sz="1300"/>
              <a:pPr eaLnBrk="1" hangingPunct="1">
                <a:spcBef>
                  <a:spcPct val="0"/>
                </a:spcBef>
              </a:pPr>
              <a:t>62</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17195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35E5EB-D97E-4465-9FAF-BEFBC32DAB58}" type="slidenum">
              <a:rPr lang="de-DE" altLang="de-DE" sz="1300"/>
              <a:pPr eaLnBrk="1" hangingPunct="1">
                <a:spcBef>
                  <a:spcPct val="0"/>
                </a:spcBef>
              </a:pPr>
              <a:t>63</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27239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09FF3B-86C2-4DAE-BA58-0E08FE1AF98E}" type="slidenum">
              <a:rPr lang="de-DE" altLang="de-DE" sz="1300"/>
              <a:pPr eaLnBrk="1" hangingPunct="1">
                <a:spcBef>
                  <a:spcPct val="0"/>
                </a:spcBef>
              </a:pPr>
              <a:t>64</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7807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D6716A-1224-4FFD-8E55-47D22ECF7E56}" type="slidenum">
              <a:rPr lang="de-DE" altLang="de-DE" sz="1300"/>
              <a:pPr eaLnBrk="1" hangingPunct="1">
                <a:spcBef>
                  <a:spcPct val="0"/>
                </a:spcBef>
              </a:pPr>
              <a:t>65</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14829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2AF41C-5681-4D24-ADB9-0819CC8D7328}" type="slidenum">
              <a:rPr lang="de-DE" altLang="de-DE" sz="1300"/>
              <a:pPr eaLnBrk="1" hangingPunct="1">
                <a:spcBef>
                  <a:spcPct val="0"/>
                </a:spcBef>
              </a:pPr>
              <a:t>66</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82661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9A72F3-23AF-4609-B252-50E70AB72688}" type="slidenum">
              <a:rPr lang="de-DE" altLang="de-DE" sz="1300"/>
              <a:pPr eaLnBrk="1" hangingPunct="1">
                <a:spcBef>
                  <a:spcPct val="0"/>
                </a:spcBef>
              </a:pPr>
              <a:t>67</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33627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29EF0E-FE44-45E9-97AA-3CAEEE7C9F58}" type="slidenum">
              <a:rPr lang="de-DE" altLang="de-DE" sz="1300"/>
              <a:pPr eaLnBrk="1" hangingPunct="1">
                <a:spcBef>
                  <a:spcPct val="0"/>
                </a:spcBef>
              </a:pPr>
              <a:t>68</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59909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1DEF3E-AC45-4EEB-A50E-4FDA2E30FF5C}" type="slidenum">
              <a:rPr lang="de-DE" altLang="de-DE" sz="1300"/>
              <a:pPr eaLnBrk="1" hangingPunct="1">
                <a:spcBef>
                  <a:spcPct val="0"/>
                </a:spcBef>
              </a:pPr>
              <a:t>69</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2218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CD19FE-9715-4AB9-9BE7-12242C00E29F}" type="slidenum">
              <a:rPr lang="de-DE" altLang="de-DE" sz="1300"/>
              <a:pPr eaLnBrk="1" hangingPunct="1">
                <a:spcBef>
                  <a:spcPct val="0"/>
                </a:spcBef>
              </a:pPr>
              <a:t>70</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70827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C8B767-7B29-44E9-8FC8-84D99A60CDF5}" type="slidenum">
              <a:rPr lang="de-DE" altLang="de-DE" sz="1300"/>
              <a:pPr eaLnBrk="1" hangingPunct="1">
                <a:spcBef>
                  <a:spcPct val="0"/>
                </a:spcBef>
              </a:pPr>
              <a:t>72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91357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ADA93F-2DBC-42B1-95E4-E628F9E158B9}" type="slidenum">
              <a:rPr lang="de-DE" altLang="de-DE" sz="1300"/>
              <a:pPr eaLnBrk="1" hangingPunct="1">
                <a:spcBef>
                  <a:spcPct val="0"/>
                </a:spcBef>
              </a:pPr>
              <a:t>73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91282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7B253B-49C0-47FB-92BA-12EAED1DBE9E}" type="slidenum">
              <a:rPr lang="de-DE" altLang="de-DE" sz="1300"/>
              <a:pPr eaLnBrk="1" hangingPunct="1">
                <a:spcBef>
                  <a:spcPct val="0"/>
                </a:spcBef>
              </a:pPr>
              <a:t>74</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61885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803A57-36A1-4BD1-BD24-D5C766F75DCF}" type="slidenum">
              <a:rPr lang="de-DE" altLang="de-DE" sz="1300"/>
              <a:pPr eaLnBrk="1" hangingPunct="1">
                <a:spcBef>
                  <a:spcPct val="0"/>
                </a:spcBef>
              </a:pPr>
              <a:t>75</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71585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BFDF97-83EA-428B-B42C-A4087D696BF7}" type="slidenum">
              <a:rPr lang="de-DE" altLang="de-DE" sz="1300"/>
              <a:pPr eaLnBrk="1" hangingPunct="1">
                <a:spcBef>
                  <a:spcPct val="0"/>
                </a:spcBef>
              </a:pPr>
              <a:t>76</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38593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A53268-017D-43C3-9039-7C3E52DEE51E}" type="slidenum">
              <a:rPr lang="de-DE" altLang="de-DE" sz="1300"/>
              <a:pPr eaLnBrk="1" hangingPunct="1">
                <a:spcBef>
                  <a:spcPct val="0"/>
                </a:spcBef>
              </a:pPr>
              <a:t>77</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09115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883A5A-76B8-4C7D-A8D0-4E87F9E414E2}" type="slidenum">
              <a:rPr lang="de-DE" altLang="de-DE" sz="1300"/>
              <a:pPr eaLnBrk="1" hangingPunct="1">
                <a:spcBef>
                  <a:spcPct val="0"/>
                </a:spcBef>
              </a:pPr>
              <a:t>78</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99108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D2CC9E-8CCF-4FB4-A997-27C59E02A175}" type="slidenum">
              <a:rPr lang="de-DE" altLang="de-DE" sz="1300"/>
              <a:pPr eaLnBrk="1" hangingPunct="1">
                <a:spcBef>
                  <a:spcPct val="0"/>
                </a:spcBef>
              </a:pPr>
              <a:t>79</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46574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42D537-2F76-4E85-9124-181DA495F7EB}" type="slidenum">
              <a:rPr lang="de-DE" altLang="de-DE" sz="1300"/>
              <a:pPr eaLnBrk="1" hangingPunct="1">
                <a:spcBef>
                  <a:spcPct val="0"/>
                </a:spcBef>
              </a:pPr>
              <a:t>80</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64728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000752-C1D1-44AD-A93C-1E11A9F77323}" type="slidenum">
              <a:rPr lang="de-DE" altLang="de-DE" sz="1300"/>
              <a:pPr eaLnBrk="1" hangingPunct="1">
                <a:spcBef>
                  <a:spcPct val="0"/>
                </a:spcBef>
              </a:pPr>
              <a:t>81</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33525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B713C4-ADD2-4ED3-863E-774BE4FB90C2}" type="slidenum">
              <a:rPr lang="de-DE" altLang="de-DE" sz="1300"/>
              <a:pPr eaLnBrk="1" hangingPunct="1">
                <a:spcBef>
                  <a:spcPct val="0"/>
                </a:spcBef>
              </a:pPr>
              <a:t>82</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9712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E9038C-C6D4-455C-9CA2-3A58E72CCC64}" type="slidenum">
              <a:rPr lang="de-DE" altLang="de-DE" sz="1300"/>
              <a:pPr eaLnBrk="1" hangingPunct="1">
                <a:spcBef>
                  <a:spcPct val="0"/>
                </a:spcBef>
              </a:pPr>
              <a:t>83</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9518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165826-4B54-4645-BE56-C34DF4B3EDF9}" type="slidenum">
              <a:rPr lang="de-DE" altLang="de-DE" sz="1300"/>
              <a:pPr eaLnBrk="1" hangingPunct="1">
                <a:spcBef>
                  <a:spcPct val="0"/>
                </a:spcBef>
              </a:pPr>
              <a:t>84</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65985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8F0002-CDF2-4575-AB9A-868DE8586A50}" type="slidenum">
              <a:rPr lang="de-DE" altLang="de-DE" sz="1300"/>
              <a:pPr eaLnBrk="1" hangingPunct="1">
                <a:spcBef>
                  <a:spcPct val="0"/>
                </a:spcBef>
              </a:pPr>
              <a:t>85</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64097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86708-5410-4150-A81A-8A05002A10B2}" type="slidenum">
              <a:rPr lang="de-DE" altLang="de-DE" sz="1300"/>
              <a:pPr eaLnBrk="1" hangingPunct="1">
                <a:spcBef>
                  <a:spcPct val="0"/>
                </a:spcBef>
              </a:pPr>
              <a:t>86</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822892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EBD4F5-AFA8-44DE-BFF1-3D05757B9D7A}" type="slidenum">
              <a:rPr lang="de-DE" altLang="de-DE" sz="1300"/>
              <a:pPr eaLnBrk="1" hangingPunct="1">
                <a:spcBef>
                  <a:spcPct val="0"/>
                </a:spcBef>
              </a:pPr>
              <a:t>87</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95245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C0A105-4D6E-4A9F-891F-75AE4BEECE54}" type="slidenum">
              <a:rPr lang="de-DE" altLang="de-DE" sz="1300"/>
              <a:pPr eaLnBrk="1" hangingPunct="1">
                <a:spcBef>
                  <a:spcPct val="0"/>
                </a:spcBef>
              </a:pPr>
              <a:t>88</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42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2845566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6C6D91-FBA2-4069-BB80-4D11ED1FADEC}" type="slidenum">
              <a:rPr lang="de-DE" altLang="de-DE" sz="1300"/>
              <a:pPr eaLnBrk="1" hangingPunct="1">
                <a:spcBef>
                  <a:spcPct val="0"/>
                </a:spcBef>
              </a:pPr>
              <a:t>89</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99691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E1E478-2718-4031-BD8E-8B6E38355318}" type="slidenum">
              <a:rPr lang="de-DE" altLang="de-DE" sz="1300"/>
              <a:pPr eaLnBrk="1" hangingPunct="1">
                <a:spcBef>
                  <a:spcPct val="0"/>
                </a:spcBef>
              </a:pPr>
              <a:t>90</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96309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0DA432-2131-44CD-BC2B-0F29108C4285}" type="slidenum">
              <a:rPr lang="de-DE" altLang="de-DE" sz="1300"/>
              <a:pPr eaLnBrk="1" hangingPunct="1">
                <a:spcBef>
                  <a:spcPct val="0"/>
                </a:spcBef>
              </a:pPr>
              <a:t>91</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159860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C7517-A502-4708-9355-E42D62BE6454}" type="slidenum">
              <a:rPr lang="de-DE" altLang="de-DE" sz="1300"/>
              <a:pPr eaLnBrk="1" hangingPunct="1">
                <a:spcBef>
                  <a:spcPct val="0"/>
                </a:spcBef>
              </a:pPr>
              <a:t>92</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1489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D7B21D-61F5-4595-80A6-58C076EAE681}" type="slidenum">
              <a:rPr lang="de-DE" altLang="de-DE" sz="1300"/>
              <a:pPr eaLnBrk="1" hangingPunct="1">
                <a:spcBef>
                  <a:spcPct val="0"/>
                </a:spcBef>
              </a:pPr>
              <a:t>93</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9139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80E04B-59F9-47FE-88B8-E04D076E9487}" type="slidenum">
              <a:rPr lang="de-DE" altLang="de-DE" sz="1300"/>
              <a:pPr eaLnBrk="1" hangingPunct="1">
                <a:spcBef>
                  <a:spcPct val="0"/>
                </a:spcBef>
              </a:pPr>
              <a:t>94</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97654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68BAAD-3536-43D0-B88D-C234798D90F8}" type="slidenum">
              <a:rPr lang="de-DE" altLang="de-DE" sz="1300"/>
              <a:pPr eaLnBrk="1" hangingPunct="1">
                <a:spcBef>
                  <a:spcPct val="0"/>
                </a:spcBef>
              </a:pPr>
              <a:t>95</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13396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B866D3-176F-4B01-8525-DFBA44929156}" type="slidenum">
              <a:rPr lang="de-DE" altLang="de-DE" sz="1300"/>
              <a:pPr eaLnBrk="1" hangingPunct="1">
                <a:spcBef>
                  <a:spcPct val="0"/>
                </a:spcBef>
              </a:pPr>
              <a:t>96</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625310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80115B-B49E-4972-8D22-2E921C30283B}" type="slidenum">
              <a:rPr lang="de-DE" altLang="de-DE" sz="1300"/>
              <a:pPr eaLnBrk="1" hangingPunct="1">
                <a:spcBef>
                  <a:spcPct val="0"/>
                </a:spcBef>
              </a:pPr>
              <a:t>97</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62011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C31A0D-DAE9-4B00-B7A9-D0A7E6EFC824}" type="slidenum">
              <a:rPr lang="de-DE" altLang="de-DE" sz="1300"/>
              <a:pPr eaLnBrk="1" hangingPunct="1">
                <a:spcBef>
                  <a:spcPct val="0"/>
                </a:spcBef>
              </a:pPr>
              <a:t>98</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97505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4B20F3-A043-451F-A417-1144ED9890C0}" type="slidenum">
              <a:rPr lang="de-DE" altLang="de-DE" sz="1300"/>
              <a:pPr eaLnBrk="1" hangingPunct="1">
                <a:spcBef>
                  <a:spcPct val="0"/>
                </a:spcBef>
              </a:pPr>
              <a:t>99</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721607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ACA29F-3DE9-4710-8282-5CFDD47E9F7D}" type="slidenum">
              <a:rPr lang="de-DE" altLang="de-DE" sz="1300"/>
              <a:pPr eaLnBrk="1" hangingPunct="1">
                <a:spcBef>
                  <a:spcPct val="0"/>
                </a:spcBef>
              </a:pPr>
              <a:t>100</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91396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564C9C-97CA-418B-B562-E25535593DB0}" type="slidenum">
              <a:rPr lang="de-DE" altLang="de-DE" sz="1300"/>
              <a:pPr eaLnBrk="1" hangingPunct="1">
                <a:spcBef>
                  <a:spcPct val="0"/>
                </a:spcBef>
              </a:pPr>
              <a:t>101</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31646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4AEEE0-DDB9-40FC-80FC-1B494574DAE4}" type="slidenum">
              <a:rPr lang="de-DE" altLang="de-DE" sz="1300"/>
              <a:pPr eaLnBrk="1" hangingPunct="1">
                <a:spcBef>
                  <a:spcPct val="0"/>
                </a:spcBef>
              </a:pPr>
              <a:t>102</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228916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5083F2-7A2C-4050-9A77-1520749F4F41}" type="slidenum">
              <a:rPr lang="de-DE" altLang="de-DE" sz="1300"/>
              <a:pPr eaLnBrk="1" hangingPunct="1">
                <a:spcBef>
                  <a:spcPct val="0"/>
                </a:spcBef>
              </a:pPr>
              <a:t>103</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004510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FAD686-F260-4D4B-AD2C-F19CA48DF615}" type="slidenum">
              <a:rPr lang="de-DE" altLang="de-DE" sz="1300"/>
              <a:pPr eaLnBrk="1" hangingPunct="1">
                <a:spcBef>
                  <a:spcPct val="0"/>
                </a:spcBef>
              </a:pPr>
              <a:t>104</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24260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C47092-1513-45E6-89C7-1EE15EFD3097}" type="slidenum">
              <a:rPr lang="de-DE" altLang="de-DE" sz="1300"/>
              <a:pPr eaLnBrk="1" hangingPunct="1">
                <a:spcBef>
                  <a:spcPct val="0"/>
                </a:spcBef>
              </a:pPr>
              <a:t>105</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771918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6920B4-9E47-4652-8E1A-DF7FF016972B}" type="slidenum">
              <a:rPr lang="de-DE" altLang="de-DE" sz="1300"/>
              <a:pPr eaLnBrk="1" hangingPunct="1">
                <a:spcBef>
                  <a:spcPct val="0"/>
                </a:spcBef>
              </a:pPr>
              <a:t>106</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1809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BC0006-C77E-4D18-B4C4-A97C3B789185}" type="slidenum">
              <a:rPr lang="de-DE" altLang="de-DE" sz="1300"/>
              <a:pPr eaLnBrk="1" hangingPunct="1">
                <a:spcBef>
                  <a:spcPct val="0"/>
                </a:spcBef>
              </a:pPr>
              <a:t>107</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485456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6C7D1-C787-49E7-9147-B6401553870F}" type="slidenum">
              <a:rPr lang="de-DE" altLang="de-DE" sz="1300"/>
              <a:pPr eaLnBrk="1" hangingPunct="1">
                <a:spcBef>
                  <a:spcPct val="0"/>
                </a:spcBef>
              </a:pPr>
              <a:t>108</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11714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06703E-D440-47D7-BB7C-D83B8A1BA9BE}" type="slidenum">
              <a:rPr lang="de-DE" altLang="de-DE" sz="1300"/>
              <a:pPr eaLnBrk="1" hangingPunct="1">
                <a:spcBef>
                  <a:spcPct val="0"/>
                </a:spcBef>
              </a:pPr>
              <a:t>109</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285717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AABF3D-C3B3-4BAF-B272-56097B88B1D5}" type="slidenum">
              <a:rPr lang="de-DE" altLang="de-DE" sz="1300"/>
              <a:pPr eaLnBrk="1" hangingPunct="1">
                <a:spcBef>
                  <a:spcPct val="0"/>
                </a:spcBef>
              </a:pPr>
              <a:t>110</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189665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517491-6DF4-436B-8444-C0318627B101}" type="slidenum">
              <a:rPr lang="de-DE" altLang="de-DE" sz="1300"/>
              <a:pPr eaLnBrk="1" hangingPunct="1">
                <a:spcBef>
                  <a:spcPct val="0"/>
                </a:spcBef>
              </a:pPr>
              <a:t>111</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44297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CED752-4C76-4A58-AEAD-4FE0EE4215B3}" type="slidenum">
              <a:rPr lang="de-DE" altLang="de-DE" sz="1300"/>
              <a:pPr eaLnBrk="1" hangingPunct="1">
                <a:spcBef>
                  <a:spcPct val="0"/>
                </a:spcBef>
              </a:pPr>
              <a:t>112</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190267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2158D6-C317-4BA7-8DBF-96C4A1D72692}" type="slidenum">
              <a:rPr lang="de-DE" altLang="de-DE" sz="1300"/>
              <a:pPr eaLnBrk="1" hangingPunct="1">
                <a:spcBef>
                  <a:spcPct val="0"/>
                </a:spcBef>
              </a:pPr>
              <a:t>113</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164590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8E50A0-DF97-4C5A-979D-3A929E7A4DC6}" type="slidenum">
              <a:rPr lang="de-DE" altLang="de-DE" sz="1300"/>
              <a:pPr eaLnBrk="1" hangingPunct="1">
                <a:spcBef>
                  <a:spcPct val="0"/>
                </a:spcBef>
              </a:pPr>
              <a:t>114</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687915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EB412D-C749-441D-AC76-61C20B36948E}" type="slidenum">
              <a:rPr lang="de-DE" altLang="de-DE" sz="1300"/>
              <a:pPr eaLnBrk="1" hangingPunct="1">
                <a:spcBef>
                  <a:spcPct val="0"/>
                </a:spcBef>
              </a:pPr>
              <a:t>115</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59253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35A975-D85E-4351-A6DF-E2F4AD287EBA}" type="slidenum">
              <a:rPr lang="de-DE" altLang="de-DE" sz="1300"/>
              <a:pPr eaLnBrk="1" hangingPunct="1">
                <a:spcBef>
                  <a:spcPct val="0"/>
                </a:spcBef>
              </a:pPr>
              <a:t>116</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66975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FB0A5F-DE80-422E-A723-4B841CB55CB6}" type="slidenum">
              <a:rPr lang="de-DE" altLang="de-DE" sz="1300"/>
              <a:pPr eaLnBrk="1" hangingPunct="1">
                <a:spcBef>
                  <a:spcPct val="0"/>
                </a:spcBef>
              </a:pPr>
              <a:t>117</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730753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08E0A8-E7B6-40F4-AFE9-9247959AA215}" type="slidenum">
              <a:rPr lang="de-DE" altLang="de-DE" sz="1300"/>
              <a:pPr eaLnBrk="1" hangingPunct="1">
                <a:spcBef>
                  <a:spcPct val="0"/>
                </a:spcBef>
              </a:pPr>
              <a:t>118</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109040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2A81C3-723E-47D3-8BE4-49691C9F57B4}" type="slidenum">
              <a:rPr lang="de-DE" altLang="de-DE" sz="1300"/>
              <a:pPr eaLnBrk="1" hangingPunct="1">
                <a:spcBef>
                  <a:spcPct val="0"/>
                </a:spcBef>
              </a:pPr>
              <a:t>119</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09316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427399-61DA-4747-B2C6-7AC60AA620E5}" type="slidenum">
              <a:rPr lang="de-DE" altLang="de-DE" sz="1300"/>
              <a:pPr eaLnBrk="1" hangingPunct="1">
                <a:spcBef>
                  <a:spcPct val="0"/>
                </a:spcBef>
              </a:pPr>
              <a:t>120</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587673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F6BEAA-10BF-4FCB-B83E-04F4583612A8}" type="slidenum">
              <a:rPr lang="de-DE" altLang="de-DE" sz="1300"/>
              <a:pPr eaLnBrk="1" hangingPunct="1">
                <a:spcBef>
                  <a:spcPct val="0"/>
                </a:spcBef>
              </a:pPr>
              <a:t>121</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64756350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F6BEAA-10BF-4FCB-B83E-04F4583612A8}" type="slidenum">
              <a:rPr lang="de-DE" altLang="de-DE" sz="1300"/>
              <a:pPr eaLnBrk="1" hangingPunct="1">
                <a:spcBef>
                  <a:spcPct val="0"/>
                </a:spcBef>
              </a:pPr>
              <a:t>122</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64756350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A2CEAB-D931-436F-A98A-D9B6369D9B65}" type="slidenum">
              <a:rPr lang="de-DE" altLang="de-DE" sz="1300"/>
              <a:pPr eaLnBrk="1" hangingPunct="1">
                <a:spcBef>
                  <a:spcPct val="0"/>
                </a:spcBef>
              </a:pPr>
              <a:t>123</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292639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3120BD-DD89-4FDF-8473-4F847391F2CC}" type="slidenum">
              <a:rPr lang="de-DE" altLang="de-DE" sz="1300"/>
              <a:pPr eaLnBrk="1" hangingPunct="1">
                <a:spcBef>
                  <a:spcPct val="0"/>
                </a:spcBef>
              </a:pPr>
              <a:t>124</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364963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C1F7DD-515A-4B1C-965E-98C47FFEE160}" type="slidenum">
              <a:rPr lang="de-DE" altLang="de-DE" sz="1300"/>
              <a:pPr eaLnBrk="1" hangingPunct="1">
                <a:spcBef>
                  <a:spcPct val="0"/>
                </a:spcBef>
              </a:pPr>
              <a:t>125</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68987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1FE07B-D0DF-4A03-9AAF-3D3472FF6C41}" type="slidenum">
              <a:rPr lang="de-DE" altLang="de-DE" sz="1300"/>
              <a:pPr eaLnBrk="1" hangingPunct="1">
                <a:spcBef>
                  <a:spcPct val="0"/>
                </a:spcBef>
              </a:pPr>
              <a:t>126</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918266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0A7024-462D-46FF-A613-B9982719EE3F}" type="slidenum">
              <a:rPr lang="de-DE" altLang="de-DE" sz="1300"/>
              <a:pPr eaLnBrk="1" hangingPunct="1">
                <a:spcBef>
                  <a:spcPct val="0"/>
                </a:spcBef>
              </a:pPr>
              <a:t>127</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932950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CD5CB2-9D21-4D52-89D7-F76360F27E97}" type="slidenum">
              <a:rPr lang="de-DE" altLang="de-DE" sz="1300"/>
              <a:pPr eaLnBrk="1" hangingPunct="1">
                <a:spcBef>
                  <a:spcPct val="0"/>
                </a:spcBef>
              </a:pPr>
              <a:t>128</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122626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12A744-EB7A-44B3-B7FA-64E9A921FD0D}" type="slidenum">
              <a:rPr lang="de-DE" altLang="de-DE" sz="1300"/>
              <a:pPr eaLnBrk="1" hangingPunct="1">
                <a:spcBef>
                  <a:spcPct val="0"/>
                </a:spcBef>
              </a:pPr>
              <a:t>129</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044544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C2001D-907F-4079-B164-18132722FE34}" type="slidenum">
              <a:rPr lang="de-DE" altLang="de-DE" sz="1300"/>
              <a:pPr eaLnBrk="1" hangingPunct="1">
                <a:spcBef>
                  <a:spcPct val="0"/>
                </a:spcBef>
              </a:pPr>
              <a:t>130</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520074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460802-7CCA-41A6-B8B5-3E87D6E6828D}" type="slidenum">
              <a:rPr lang="de-DE" altLang="de-DE" sz="1300"/>
              <a:pPr eaLnBrk="1" hangingPunct="1">
                <a:spcBef>
                  <a:spcPct val="0"/>
                </a:spcBef>
              </a:pPr>
              <a:t>131</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55211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BDAEE-D080-4334-BC97-CC48075F8CC5}" type="slidenum">
              <a:rPr lang="de-DE" altLang="de-DE" sz="1300"/>
              <a:pPr eaLnBrk="1" hangingPunct="1">
                <a:spcBef>
                  <a:spcPct val="0"/>
                </a:spcBef>
              </a:pPr>
              <a:t>132</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51318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4771D7-51DA-4A8A-8931-4CF5F396573B}" type="slidenum">
              <a:rPr lang="de-DE" altLang="de-DE" sz="1300"/>
              <a:pPr eaLnBrk="1" hangingPunct="1">
                <a:spcBef>
                  <a:spcPct val="0"/>
                </a:spcBef>
              </a:pPr>
              <a:t>133</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862929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215A0C-D3C7-47FE-80BD-F3C592A77D98}" type="slidenum">
              <a:rPr lang="de-DE" altLang="de-DE" sz="1300"/>
              <a:pPr eaLnBrk="1" hangingPunct="1">
                <a:spcBef>
                  <a:spcPct val="0"/>
                </a:spcBef>
              </a:pPr>
              <a:t>134</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251253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FD66F7-4CDA-42CD-A018-00AA839DFB11}" type="slidenum">
              <a:rPr lang="de-DE" altLang="de-DE" sz="1300"/>
              <a:pPr eaLnBrk="1" hangingPunct="1">
                <a:spcBef>
                  <a:spcPct val="0"/>
                </a:spcBef>
              </a:pPr>
              <a:t>135</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435875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68F610-CB4E-4E7A-A8F2-CFF0B76073E4}" type="slidenum">
              <a:rPr lang="de-DE" altLang="de-DE" sz="1300"/>
              <a:pPr eaLnBrk="1" hangingPunct="1">
                <a:spcBef>
                  <a:spcPct val="0"/>
                </a:spcBef>
              </a:pPr>
              <a:t>136</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04342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137</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138</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139</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140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141</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1B9E2-888F-4D7D-83CA-9D58B619F01E}" type="slidenum">
              <a:rPr lang="de-DE" altLang="de-DE" sz="1300"/>
              <a:pPr eaLnBrk="1" hangingPunct="1">
                <a:spcBef>
                  <a:spcPct val="0"/>
                </a:spcBef>
              </a:pPr>
              <a:t>142</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397521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1B9E2-888F-4D7D-83CA-9D58B619F01E}" type="slidenum">
              <a:rPr lang="de-DE" altLang="de-DE" sz="1300"/>
              <a:pPr eaLnBrk="1" hangingPunct="1">
                <a:spcBef>
                  <a:spcPct val="0"/>
                </a:spcBef>
              </a:pPr>
              <a:t>143</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397521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1B9E2-888F-4D7D-83CA-9D58B619F01E}" type="slidenum">
              <a:rPr lang="de-DE" altLang="de-DE" sz="1300"/>
              <a:pPr eaLnBrk="1" hangingPunct="1">
                <a:spcBef>
                  <a:spcPct val="0"/>
                </a:spcBef>
              </a:pPr>
              <a:t>144</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397521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52C29A0-87D9-4D8D-A710-734F74EDD661}" type="slidenum">
              <a:rPr lang="de-DE" altLang="de-DE" sz="1300"/>
              <a:pPr algn="r" eaLnBrk="1" hangingPunct="1">
                <a:spcBef>
                  <a:spcPct val="0"/>
                </a:spcBef>
              </a:pPr>
              <a:t>146</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30242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4" name="Slide Number Placeholder 3"/>
          <p:cNvSpPr>
            <a:spLocks noGrp="1"/>
          </p:cNvSpPr>
          <p:nvPr>
            <p:ph type="sldNum" sz="quarter" idx="12"/>
          </p:nvPr>
        </p:nvSpPr>
        <p:spPr bwMode="gray"/>
        <p:txBody>
          <a:bodyPr/>
          <a:lstStyle>
            <a:lvl1pPr>
              <a:defRPr b="0"/>
            </a:lvl1pPr>
          </a:lstStyle>
          <a:p>
            <a:fld id="{4FC7F148-C269-4F80-B899-C2EAD80727C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Eğitim Modülü 2 – Hemen Sonuca Varmak I</a:t>
            </a:r>
          </a:p>
        </p:txBody>
      </p:sp>
      <p:sp>
        <p:nvSpPr>
          <p:cNvPr id="6" name="Slide Number Placeholder 5"/>
          <p:cNvSpPr>
            <a:spLocks noGrp="1"/>
          </p:cNvSpPr>
          <p:nvPr>
            <p:ph type="sldNum" sz="quarter" idx="12"/>
          </p:nvPr>
        </p:nvSpPr>
        <p:spPr bwMode="gray"/>
        <p:txBody>
          <a:bodyPr>
            <a:noAutofit/>
          </a:bodyPr>
          <a:lstStyle>
            <a:lvl1pPr>
              <a:defRPr b="0"/>
            </a:lvl1pPr>
          </a:lstStyle>
          <a:p>
            <a:fld id="{EF3BCF26-B650-4DFB-8CF9-75269FD58D9A}"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7" name="Slide Number Placeholder 6"/>
          <p:cNvSpPr>
            <a:spLocks noGrp="1"/>
          </p:cNvSpPr>
          <p:nvPr>
            <p:ph type="sldNum" sz="quarter" idx="12"/>
          </p:nvPr>
        </p:nvSpPr>
        <p:spPr bwMode="gray"/>
        <p:txBody>
          <a:bodyPr/>
          <a:lstStyle>
            <a:lvl1pPr>
              <a:defRPr b="0"/>
            </a:lvl1pPr>
          </a:lstStyle>
          <a:p>
            <a:fld id="{55701E84-A648-4096-A964-F6CE41DD598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7" name="Slide Number Placeholder 6"/>
          <p:cNvSpPr>
            <a:spLocks noGrp="1"/>
          </p:cNvSpPr>
          <p:nvPr>
            <p:ph type="sldNum" sz="quarter" idx="12"/>
          </p:nvPr>
        </p:nvSpPr>
        <p:spPr bwMode="gray"/>
        <p:txBody>
          <a:bodyPr/>
          <a:lstStyle>
            <a:lvl1pPr>
              <a:defRPr b="0"/>
            </a:lvl1pPr>
          </a:lstStyle>
          <a:p>
            <a:fld id="{4FC7F148-C269-4F80-B899-C2EAD80727C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7" name="Slide Number Placeholder 6"/>
          <p:cNvSpPr>
            <a:spLocks noGrp="1"/>
          </p:cNvSpPr>
          <p:nvPr>
            <p:ph type="sldNum" sz="quarter" idx="12"/>
          </p:nvPr>
        </p:nvSpPr>
        <p:spPr bwMode="gray"/>
        <p:txBody>
          <a:bodyPr/>
          <a:lstStyle>
            <a:lvl1pPr>
              <a:defRPr b="0"/>
            </a:lvl1pPr>
          </a:lstStyle>
          <a:p>
            <a:fld id="{4FC7F148-C269-4F80-B899-C2EAD80727C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5" name="Slide Number Placeholder 4"/>
          <p:cNvSpPr>
            <a:spLocks noGrp="1"/>
          </p:cNvSpPr>
          <p:nvPr>
            <p:ph type="sldNum" sz="quarter" idx="12"/>
          </p:nvPr>
        </p:nvSpPr>
        <p:spPr bwMode="gray"/>
        <p:txBody>
          <a:bodyPr/>
          <a:lstStyle>
            <a:lvl1pPr>
              <a:defRPr b="0"/>
            </a:lvl1pPr>
          </a:lstStyle>
          <a:p>
            <a:fld id="{2CE407B4-6792-43A8-81A2-4D6B52B6A63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4" name="Slide Number Placeholder 3"/>
          <p:cNvSpPr>
            <a:spLocks noGrp="1"/>
          </p:cNvSpPr>
          <p:nvPr>
            <p:ph type="sldNum" sz="quarter" idx="12"/>
          </p:nvPr>
        </p:nvSpPr>
        <p:spPr bwMode="gray"/>
        <p:txBody>
          <a:bodyPr/>
          <a:lstStyle>
            <a:lvl1pPr>
              <a:defRPr b="0"/>
            </a:lvl1pPr>
          </a:lstStyle>
          <a:p>
            <a:fld id="{A68ACBF1-2E67-4830-ADAB-DE566C6F6FB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1262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6843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508489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214315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266288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456842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50721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82051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16332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49196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111163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6689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2 – Hemen Sonuca Varmak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FC7F148-C269-4F80-B899-C2EAD80727C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04496272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es-ES" altLang="ko-KR" dirty="0" err="1"/>
              <a:t>Hemen</a:t>
            </a:r>
            <a:r>
              <a:rPr lang="es-ES" altLang="ko-KR" dirty="0"/>
              <a:t> </a:t>
            </a:r>
            <a:r>
              <a:rPr lang="es-ES" altLang="ko-KR" dirty="0" err="1"/>
              <a:t>Sonuca</a:t>
            </a:r>
            <a:r>
              <a:rPr lang="es-ES" altLang="ko-KR" dirty="0"/>
              <a:t> </a:t>
            </a:r>
            <a:r>
              <a:rPr lang="es-ES" altLang="ko-KR" dirty="0" err="1"/>
              <a:t>Varmak</a:t>
            </a:r>
            <a:r>
              <a:rPr lang="es-E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1387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a:t>
            </a:fld>
            <a:endParaRPr lang="de-DE" altLang="de-DE">
              <a:latin typeface="+mn-lt"/>
            </a:endParaRPr>
          </a:p>
        </p:txBody>
      </p:sp>
    </p:spTree>
    <p:extLst>
      <p:ext uri="{BB962C8B-B14F-4D97-AF65-F5344CB8AC3E}">
        <p14:creationId xmlns:p14="http://schemas.microsoft.com/office/powerpoint/2010/main" val="661756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p>
          <a:p>
            <a:pPr marL="342900" indent="-342900" eaLnBrk="1" hangingPunct="1">
              <a:buClr>
                <a:srgbClr val="333333"/>
              </a:buClr>
              <a:buFont typeface="WingDings"/>
              <a:buChar char=""/>
              <a:defRPr/>
            </a:pPr>
            <a:r>
              <a:rPr lang="tr-TR" sz="2400" dirty="0">
                <a:solidFill>
                  <a:srgbClr val="333333"/>
                </a:solidFill>
              </a:rPr>
              <a:t>Bazen </a:t>
            </a:r>
            <a:r>
              <a:rPr lang="en-US" sz="2400" dirty="0">
                <a:solidFill>
                  <a:srgbClr val="333333"/>
                </a:solidFill>
              </a:rPr>
              <a:t>100% </a:t>
            </a:r>
            <a:r>
              <a:rPr lang="tr-TR" sz="2400" dirty="0">
                <a:solidFill>
                  <a:srgbClr val="333333"/>
                </a:solidFill>
              </a:rPr>
              <a:t>ispat etmeden sonuca </a:t>
            </a:r>
            <a:r>
              <a:rPr lang="tr-TR" sz="2400">
                <a:solidFill>
                  <a:srgbClr val="333333"/>
                </a:solidFill>
              </a:rPr>
              <a:t>varırız</a:t>
            </a:r>
            <a:r>
              <a:rPr lang="de-DE" sz="2400">
                <a:solidFill>
                  <a:srgbClr val="333333"/>
                </a:solidFill>
              </a:rPr>
              <a:t>.</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1276737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p>
          <a:p>
            <a:pPr marL="342900" indent="-342900" eaLnBrk="1" hangingPunct="1">
              <a:buClr>
                <a:srgbClr val="333333"/>
              </a:buClr>
              <a:buFont typeface="WingDings"/>
              <a:buChar char=""/>
              <a:defRPr/>
            </a:pPr>
            <a:r>
              <a:rPr lang="tr-TR" sz="2400" dirty="0">
                <a:solidFill>
                  <a:srgbClr val="333333"/>
                </a:solidFill>
              </a:rPr>
              <a:t>Bazen </a:t>
            </a:r>
            <a:r>
              <a:rPr lang="en-US" sz="2400" dirty="0">
                <a:solidFill>
                  <a:srgbClr val="333333"/>
                </a:solidFill>
              </a:rPr>
              <a:t>100% </a:t>
            </a:r>
            <a:r>
              <a:rPr lang="tr-TR" sz="2400" dirty="0">
                <a:solidFill>
                  <a:srgbClr val="333333"/>
                </a:solidFill>
              </a:rPr>
              <a:t>ispat etmeden sonuca varırız</a:t>
            </a:r>
            <a:r>
              <a:rPr lang="de-DE" sz="2400" dirty="0">
                <a:solidFill>
                  <a:srgbClr val="333333"/>
                </a:solidFill>
              </a:rPr>
              <a:t>.</a:t>
            </a:r>
            <a:endParaRPr lang="en-US" sz="2400" dirty="0">
              <a:solidFill>
                <a:srgbClr val="333333"/>
              </a:solidFill>
            </a:endParaRPr>
          </a:p>
          <a:p>
            <a:pPr marL="342900" indent="-342900" eaLnBrk="1" hangingPunct="1">
              <a:buClr>
                <a:srgbClr val="333333"/>
              </a:buClr>
              <a:buFont typeface="WingDings"/>
              <a:buChar char=""/>
              <a:defRPr/>
            </a:pPr>
            <a:r>
              <a:rPr lang="tr-TR" sz="2400" dirty="0">
                <a:solidFill>
                  <a:srgbClr val="333333"/>
                </a:solidFill>
              </a:rPr>
              <a:t>İkisi arasında orta bir nokta </a:t>
            </a:r>
            <a:r>
              <a:rPr lang="tr-TR" sz="2400">
                <a:solidFill>
                  <a:srgbClr val="333333"/>
                </a:solidFill>
              </a:rPr>
              <a:t>bulunabilir</a:t>
            </a:r>
            <a:r>
              <a:rPr lang="de-DE" sz="2400">
                <a:solidFill>
                  <a:srgbClr val="333333"/>
                </a:solidFill>
              </a:rPr>
              <a:t>:</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307231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p>
          <a:p>
            <a:pPr marL="342900" indent="-342900" eaLnBrk="1" hangingPunct="1">
              <a:buClr>
                <a:srgbClr val="333333"/>
              </a:buClr>
              <a:buFont typeface="WingDings"/>
              <a:buChar char=""/>
              <a:defRPr/>
            </a:pPr>
            <a:r>
              <a:rPr lang="tr-TR" sz="2400" dirty="0">
                <a:solidFill>
                  <a:srgbClr val="333333"/>
                </a:solidFill>
              </a:rPr>
              <a:t>Bazen </a:t>
            </a:r>
            <a:r>
              <a:rPr lang="en-US" sz="2400" dirty="0">
                <a:solidFill>
                  <a:srgbClr val="333333"/>
                </a:solidFill>
              </a:rPr>
              <a:t>100% </a:t>
            </a:r>
            <a:r>
              <a:rPr lang="tr-TR" sz="2400" dirty="0">
                <a:solidFill>
                  <a:srgbClr val="333333"/>
                </a:solidFill>
              </a:rPr>
              <a:t>ispat etmeden sonuca varırız</a:t>
            </a:r>
            <a:r>
              <a:rPr lang="de-DE" sz="2400" dirty="0">
                <a:solidFill>
                  <a:srgbClr val="333333"/>
                </a:solidFill>
              </a:rPr>
              <a:t>.</a:t>
            </a:r>
            <a:endParaRPr lang="en-US" sz="2400" dirty="0">
              <a:solidFill>
                <a:srgbClr val="333333"/>
              </a:solidFill>
            </a:endParaRPr>
          </a:p>
          <a:p>
            <a:pPr marL="342900" indent="-342900" eaLnBrk="1" hangingPunct="1">
              <a:buClr>
                <a:srgbClr val="333333"/>
              </a:buClr>
              <a:buFont typeface="WingDings"/>
              <a:buChar char=""/>
              <a:defRPr/>
            </a:pPr>
            <a:r>
              <a:rPr lang="tr-TR" sz="2400" dirty="0">
                <a:solidFill>
                  <a:srgbClr val="333333"/>
                </a:solidFill>
              </a:rPr>
              <a:t>İkisi arasında orta bir nokta bulunabilir</a:t>
            </a:r>
            <a:r>
              <a:rPr lang="de-DE" sz="2400" dirty="0">
                <a:solidFill>
                  <a:srgbClr val="333333"/>
                </a:solidFill>
              </a:rPr>
              <a:t>:</a:t>
            </a:r>
            <a:endParaRPr lang="en-US" sz="2400" dirty="0">
              <a:solidFill>
                <a:srgbClr val="333333"/>
              </a:solidFill>
            </a:endParaRPr>
          </a:p>
          <a:p>
            <a:pPr marL="774827" lvl="3" indent="-342900">
              <a:spcBef>
                <a:spcPts val="1999"/>
              </a:spcBef>
              <a:buClr>
                <a:srgbClr val="333333"/>
              </a:buClr>
              <a:buFont typeface="WingDings"/>
              <a:buChar char=""/>
              <a:defRPr/>
            </a:pPr>
            <a:r>
              <a:rPr lang="tr-TR" sz="2400" dirty="0">
                <a:solidFill>
                  <a:srgbClr val="333333"/>
                </a:solidFill>
                <a:latin typeface="+mn-lt"/>
              </a:rPr>
              <a:t>acele karar vermek</a:t>
            </a:r>
            <a:r>
              <a:rPr lang="en-US" sz="2400" dirty="0">
                <a:solidFill>
                  <a:srgbClr val="333333"/>
                </a:solidFill>
                <a:latin typeface="+mn-lt"/>
              </a:rPr>
              <a:t> (</a:t>
            </a:r>
            <a:r>
              <a:rPr lang="tr-TR" sz="2400" dirty="0">
                <a:solidFill>
                  <a:srgbClr val="004992"/>
                </a:solidFill>
                <a:latin typeface="+mn-lt"/>
              </a:rPr>
              <a:t>sakınca</a:t>
            </a:r>
            <a:r>
              <a:rPr lang="en-US" sz="2400" dirty="0">
                <a:solidFill>
                  <a:srgbClr val="004992"/>
                </a:solidFill>
                <a:latin typeface="+mn-lt"/>
              </a:rPr>
              <a:t>:</a:t>
            </a:r>
            <a:r>
              <a:rPr lang="en-US" sz="2400" dirty="0">
                <a:solidFill>
                  <a:srgbClr val="333333"/>
                </a:solidFill>
                <a:latin typeface="+mn-lt"/>
              </a:rPr>
              <a:t> </a:t>
            </a:r>
            <a:r>
              <a:rPr lang="tr-TR" sz="2400" dirty="0">
                <a:solidFill>
                  <a:srgbClr val="333333"/>
                </a:solidFill>
                <a:latin typeface="+mn-lt"/>
              </a:rPr>
              <a:t>kötü karar</a:t>
            </a:r>
            <a:r>
              <a:rPr lang="en-US" sz="2400" dirty="0">
                <a:solidFill>
                  <a:srgbClr val="333333"/>
                </a:solidFill>
                <a:latin typeface="+mn-lt"/>
              </a:rPr>
              <a:t>)</a:t>
            </a:r>
            <a:br>
              <a:rPr lang="en-US" sz="2400">
                <a:solidFill>
                  <a:srgbClr val="333333"/>
                </a:solidFill>
                <a:latin typeface="+mn-lt"/>
              </a:rPr>
            </a:br>
            <a:r>
              <a:rPr lang="tr-TR" sz="2400">
                <a:solidFill>
                  <a:srgbClr val="333333"/>
                </a:solidFill>
              </a:rPr>
              <a:t>ile</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581139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p>
          <a:p>
            <a:pPr marL="342900" indent="-342900" eaLnBrk="1" hangingPunct="1">
              <a:buClr>
                <a:srgbClr val="333333"/>
              </a:buClr>
              <a:buFont typeface="WingDings"/>
              <a:buChar char=""/>
              <a:defRPr/>
            </a:pPr>
            <a:r>
              <a:rPr lang="tr-TR" sz="2400" dirty="0">
                <a:solidFill>
                  <a:srgbClr val="333333"/>
                </a:solidFill>
              </a:rPr>
              <a:t>Bazen </a:t>
            </a:r>
            <a:r>
              <a:rPr lang="en-US" sz="2400" dirty="0">
                <a:solidFill>
                  <a:srgbClr val="333333"/>
                </a:solidFill>
              </a:rPr>
              <a:t>100% </a:t>
            </a:r>
            <a:r>
              <a:rPr lang="tr-TR" sz="2400" dirty="0">
                <a:solidFill>
                  <a:srgbClr val="333333"/>
                </a:solidFill>
              </a:rPr>
              <a:t>ispat etmeden sonuca varırız</a:t>
            </a:r>
            <a:r>
              <a:rPr lang="de-DE" sz="2400" dirty="0">
                <a:solidFill>
                  <a:srgbClr val="333333"/>
                </a:solidFill>
              </a:rPr>
              <a:t>.</a:t>
            </a:r>
            <a:endParaRPr lang="en-US" sz="2400" dirty="0">
              <a:solidFill>
                <a:srgbClr val="333333"/>
              </a:solidFill>
            </a:endParaRPr>
          </a:p>
          <a:p>
            <a:pPr marL="342900" indent="-342900" eaLnBrk="1" hangingPunct="1">
              <a:buClr>
                <a:srgbClr val="333333"/>
              </a:buClr>
              <a:buFont typeface="WingDings"/>
              <a:buChar char=""/>
              <a:defRPr/>
            </a:pPr>
            <a:r>
              <a:rPr lang="tr-TR" sz="2400" dirty="0">
                <a:solidFill>
                  <a:srgbClr val="333333"/>
                </a:solidFill>
              </a:rPr>
              <a:t>İkisi arasında orta bir nokta bulunabilir</a:t>
            </a:r>
            <a:r>
              <a:rPr lang="de-DE" sz="2400" dirty="0">
                <a:solidFill>
                  <a:srgbClr val="333333"/>
                </a:solidFill>
              </a:rPr>
              <a:t>:</a:t>
            </a:r>
            <a:endParaRPr lang="en-US" sz="2400" dirty="0">
              <a:solidFill>
                <a:srgbClr val="333333"/>
              </a:solidFill>
            </a:endParaRPr>
          </a:p>
          <a:p>
            <a:pPr marL="774827" lvl="3" indent="-342900">
              <a:spcBef>
                <a:spcPts val="1999"/>
              </a:spcBef>
              <a:buClr>
                <a:srgbClr val="333333"/>
              </a:buClr>
              <a:buFont typeface="WingDings"/>
              <a:buChar char=""/>
              <a:defRPr/>
            </a:pPr>
            <a:r>
              <a:rPr lang="tr-TR" sz="2400" dirty="0">
                <a:solidFill>
                  <a:srgbClr val="333333"/>
                </a:solidFill>
                <a:latin typeface="+mn-lt"/>
              </a:rPr>
              <a:t>acele karar vermek</a:t>
            </a:r>
            <a:r>
              <a:rPr lang="en-US" sz="2400" dirty="0">
                <a:solidFill>
                  <a:srgbClr val="333333"/>
                </a:solidFill>
                <a:latin typeface="+mn-lt"/>
              </a:rPr>
              <a:t> (</a:t>
            </a:r>
            <a:r>
              <a:rPr lang="tr-TR" sz="2400" dirty="0">
                <a:solidFill>
                  <a:srgbClr val="004992"/>
                </a:solidFill>
                <a:latin typeface="+mn-lt"/>
              </a:rPr>
              <a:t>sakınca</a:t>
            </a:r>
            <a:r>
              <a:rPr lang="en-US" sz="2400" dirty="0">
                <a:solidFill>
                  <a:srgbClr val="004992"/>
                </a:solidFill>
                <a:latin typeface="+mn-lt"/>
              </a:rPr>
              <a:t>:</a:t>
            </a:r>
            <a:r>
              <a:rPr lang="en-US" sz="2400" dirty="0">
                <a:solidFill>
                  <a:srgbClr val="333333"/>
                </a:solidFill>
                <a:latin typeface="+mn-lt"/>
              </a:rPr>
              <a:t> </a:t>
            </a:r>
            <a:r>
              <a:rPr lang="tr-TR" sz="2400" dirty="0">
                <a:solidFill>
                  <a:srgbClr val="333333"/>
                </a:solidFill>
                <a:latin typeface="+mn-lt"/>
              </a:rPr>
              <a:t>kötü karar</a:t>
            </a:r>
            <a:r>
              <a:rPr lang="en-US" sz="2400" dirty="0">
                <a:solidFill>
                  <a:srgbClr val="333333"/>
                </a:solidFill>
                <a:latin typeface="+mn-lt"/>
              </a:rPr>
              <a:t>)</a:t>
            </a:r>
            <a:br>
              <a:rPr lang="en-US" sz="2400" dirty="0">
                <a:solidFill>
                  <a:srgbClr val="333333"/>
                </a:solidFill>
                <a:latin typeface="+mn-lt"/>
              </a:rPr>
            </a:br>
            <a:r>
              <a:rPr lang="tr-TR" sz="2400" dirty="0">
                <a:solidFill>
                  <a:srgbClr val="333333"/>
                </a:solidFill>
              </a:rPr>
              <a:t>ile</a:t>
            </a:r>
            <a:endParaRPr lang="en-US" sz="2400" dirty="0">
              <a:solidFill>
                <a:srgbClr val="333333"/>
              </a:solidFill>
            </a:endParaRPr>
          </a:p>
          <a:p>
            <a:pPr marL="774827" lvl="3" indent="-342900">
              <a:spcBef>
                <a:spcPts val="1999"/>
              </a:spcBef>
              <a:buClr>
                <a:srgbClr val="333333"/>
              </a:buClr>
              <a:buFont typeface="WingDings"/>
              <a:buChar char=""/>
              <a:defRPr/>
            </a:pPr>
            <a:r>
              <a:rPr lang="tr-TR" sz="2400" dirty="0">
                <a:solidFill>
                  <a:srgbClr val="333333"/>
                </a:solidFill>
                <a:latin typeface="+mn-lt"/>
              </a:rPr>
              <a:t>gereksiz derecede doğru ve kesin</a:t>
            </a:r>
            <a:r>
              <a:rPr lang="en-US" sz="2400" dirty="0">
                <a:solidFill>
                  <a:srgbClr val="333333"/>
                </a:solidFill>
                <a:latin typeface="+mn-lt"/>
              </a:rPr>
              <a:t> </a:t>
            </a:r>
            <a:r>
              <a:rPr lang="tr-TR" sz="2400" dirty="0">
                <a:solidFill>
                  <a:srgbClr val="333333"/>
                </a:solidFill>
                <a:latin typeface="+mn-lt"/>
              </a:rPr>
              <a:t>olmak </a:t>
            </a:r>
            <a:r>
              <a:rPr lang="en-US" sz="2400" dirty="0">
                <a:solidFill>
                  <a:srgbClr val="333333"/>
                </a:solidFill>
                <a:latin typeface="+mn-lt"/>
              </a:rPr>
              <a:t>(</a:t>
            </a:r>
            <a:r>
              <a:rPr lang="tr-TR" sz="2400" dirty="0">
                <a:solidFill>
                  <a:srgbClr val="004992"/>
                </a:solidFill>
                <a:latin typeface="+mn-lt"/>
              </a:rPr>
              <a:t>sakınca</a:t>
            </a:r>
            <a:r>
              <a:rPr lang="en-US" sz="2400" dirty="0">
                <a:solidFill>
                  <a:srgbClr val="004992"/>
                </a:solidFill>
                <a:latin typeface="+mn-lt"/>
              </a:rPr>
              <a:t>:</a:t>
            </a:r>
            <a:r>
              <a:rPr lang="en-US" sz="2400" dirty="0">
                <a:solidFill>
                  <a:srgbClr val="333333"/>
                </a:solidFill>
                <a:latin typeface="+mn-lt"/>
              </a:rPr>
              <a:t> </a:t>
            </a:r>
            <a:r>
              <a:rPr lang="tr-TR" sz="2400" dirty="0">
                <a:solidFill>
                  <a:srgbClr val="333333"/>
                </a:solidFill>
                <a:latin typeface="+mn-lt"/>
              </a:rPr>
              <a:t>çok fazla vakit alır</a:t>
            </a:r>
            <a:r>
              <a:rPr lang="en-US" sz="2400" dirty="0">
                <a:solidFill>
                  <a:srgbClr val="333333"/>
                </a:solidFill>
                <a:latin typeface="+mn-lt"/>
              </a:rPr>
              <a:t>)</a:t>
            </a:r>
            <a:r>
              <a:rPr lang="de-DE" sz="2400" dirty="0">
                <a:solidFill>
                  <a:srgbClr val="333333"/>
                </a:solidFill>
                <a:latin typeface="+mn-lt"/>
              </a:rPr>
              <a:t>.</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2019885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100% İspat etmeden çıkarımda bulunmak</a:t>
            </a: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A68ACBF1-2E67-4830-ADAB-DE566C6F6FBE}"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76293579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Olay</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Açıklama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doğrulanmış?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Pencereden duman çıkıyor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yangın?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 </a:t>
                      </a:r>
                      <a:r>
                        <a:rPr kumimoji="0" lang="en-US" sz="2400" b="1" i="0" u="none" strike="noStrike" cap="none" normalizeH="0" baseline="0" dirty="0">
                          <a:ln>
                            <a:noFill/>
                          </a:ln>
                          <a:solidFill>
                            <a:srgbClr val="333333"/>
                          </a:solidFill>
                          <a:effectLst/>
                          <a:latin typeface="+mn-lt"/>
                          <a:ea typeface="+mn-ea"/>
                          <a:cs typeface="+mn-cs"/>
                        </a:rPr>
                        <a:t>– Ne </a:t>
                      </a:r>
                      <a:r>
                        <a:rPr kumimoji="0" lang="en-US" sz="2400" b="1" i="0" u="none" strike="noStrike" cap="none" normalizeH="0" baseline="0" dirty="0" err="1">
                          <a:ln>
                            <a:noFill/>
                          </a:ln>
                          <a:solidFill>
                            <a:srgbClr val="333333"/>
                          </a:solidFill>
                          <a:effectLst/>
                          <a:latin typeface="+mn-lt"/>
                          <a:ea typeface="+mn-ea"/>
                          <a:cs typeface="+mn-cs"/>
                        </a:rPr>
                        <a:t>yapardınız</a:t>
                      </a:r>
                      <a:r>
                        <a:rPr kumimoji="0" lang="en-US" sz="2400" b="1"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Adamın dili dolaşıyor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sarhoş?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100% İspat etmeden çıkarımda bulunmak</a:t>
            </a: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EF3BCF26-B650-4DFB-8CF9-75269FD58D9A}"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30076435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mn-lt"/>
                          <a:ea typeface="+mn-ea"/>
                          <a:cs typeface="+mn-cs"/>
                        </a:rPr>
                        <a:t>Olay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Açıklama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doğrulanmış?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Pencereden duman çıkıyor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yangın?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Büyük</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ihtimalle</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derler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ki</a:t>
                      </a:r>
                      <a:r>
                        <a:rPr kumimoji="0" lang="en-US" sz="2400" b="0" i="0" u="none" strike="noStrike" cap="none" normalizeH="0" baseline="0">
                          <a:ln>
                            <a:noFill/>
                          </a:ln>
                          <a:solidFill>
                            <a:srgbClr val="333333"/>
                          </a:solidFill>
                          <a:effectLst/>
                          <a:latin typeface="+mn-lt"/>
                          <a:ea typeface="+mn-ea"/>
                          <a:cs typeface="+mn-cs"/>
                        </a:rPr>
                        <a:t>: “Duman </a:t>
                      </a:r>
                      <a:r>
                        <a:rPr kumimoji="0" lang="en-US" sz="2400" b="0" i="0" u="none" strike="noStrike" cap="none" normalizeH="0" baseline="0" dirty="0" err="1">
                          <a:ln>
                            <a:noFill/>
                          </a:ln>
                          <a:solidFill>
                            <a:srgbClr val="333333"/>
                          </a:solidFill>
                          <a:effectLst/>
                          <a:latin typeface="+mn-lt"/>
                          <a:ea typeface="+mn-ea"/>
                          <a:cs typeface="+mn-cs"/>
                        </a:rPr>
                        <a:t>olmayan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yerden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ateş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çıkmaz</a:t>
                      </a:r>
                      <a:r>
                        <a:rPr kumimoji="0" lang="en-US" sz="2400" b="0" i="0" u="none" strike="noStrike" cap="none" normalizeH="0" baseline="0">
                          <a:ln>
                            <a:noFill/>
                          </a:ln>
                          <a:solidFill>
                            <a:srgbClr val="333333"/>
                          </a:solidFill>
                          <a:effectLst/>
                          <a:latin typeface="+mn-lt"/>
                          <a:ea typeface="+mn-ea"/>
                          <a:cs typeface="+mn-cs"/>
                        </a:rPr>
                        <a:t>!”</a:t>
                      </a:r>
                      <a:br>
                        <a:rPr kumimoji="0" lang="en-US" sz="2400" b="0" i="0" u="none" strike="noStrike" cap="none" normalizeH="0" baseline="0" dirty="0">
                          <a:ln>
                            <a:noFill/>
                          </a:ln>
                          <a:solidFill>
                            <a:srgbClr val="333333"/>
                          </a:solidFill>
                          <a:effectLst/>
                          <a:latin typeface="+mn-lt"/>
                          <a:ea typeface="+mn-ea"/>
                          <a:cs typeface="+mn-cs"/>
                        </a:rPr>
                      </a:br>
                      <a:r>
                        <a:rPr kumimoji="0" lang="en-US" sz="2400" b="0" i="0" u="none" strike="noStrike" cap="none" normalizeH="0" baseline="0" dirty="0" err="1">
                          <a:ln>
                            <a:noFill/>
                          </a:ln>
                          <a:solidFill>
                            <a:srgbClr val="333333"/>
                          </a:solidFill>
                          <a:effectLst/>
                          <a:latin typeface="+mn-lt"/>
                          <a:ea typeface="+mn-ea"/>
                          <a:cs typeface="+mn-cs"/>
                        </a:rPr>
                        <a:t>İtfaiyeyi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aramak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ihmalcilik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yanlış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alarmdan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daha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kötü</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sonuçlanabilir</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Adamın dili dolaşıyor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sarhoş?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100% İspat etmeden çıkarımda bulunmak</a:t>
            </a: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EF3BCF26-B650-4DFB-8CF9-75269FD58D9A}"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62367366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mn-lt"/>
                          <a:ea typeface="+mn-ea"/>
                          <a:cs typeface="+mn-cs"/>
                        </a:rPr>
                        <a:t>Olay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Açıklama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doğrulanmış?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Pencereden duman çıkıyor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yangın?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Büyük</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ihtimalle</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derler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ki</a:t>
                      </a:r>
                      <a:r>
                        <a:rPr kumimoji="0" lang="en-US" sz="2400" b="0" i="0" u="none" strike="noStrike" cap="none" normalizeH="0" baseline="0">
                          <a:ln>
                            <a:noFill/>
                          </a:ln>
                          <a:solidFill>
                            <a:srgbClr val="333333"/>
                          </a:solidFill>
                          <a:effectLst/>
                          <a:latin typeface="+mn-lt"/>
                          <a:ea typeface="+mn-ea"/>
                          <a:cs typeface="+mn-cs"/>
                        </a:rPr>
                        <a:t>: “Duman </a:t>
                      </a:r>
                      <a:r>
                        <a:rPr kumimoji="0" lang="en-US" sz="2400" b="0" i="0" u="none" strike="noStrike" cap="none" normalizeH="0" baseline="0" dirty="0" err="1">
                          <a:ln>
                            <a:noFill/>
                          </a:ln>
                          <a:solidFill>
                            <a:srgbClr val="333333"/>
                          </a:solidFill>
                          <a:effectLst/>
                          <a:latin typeface="+mn-lt"/>
                          <a:ea typeface="+mn-ea"/>
                          <a:cs typeface="+mn-cs"/>
                        </a:rPr>
                        <a:t>olmayan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yerden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ateş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çıkmaz</a:t>
                      </a:r>
                      <a:r>
                        <a:rPr kumimoji="0" lang="en-US" sz="2400" b="0" i="0" u="none" strike="noStrike" cap="none" normalizeH="0" baseline="0">
                          <a:ln>
                            <a:noFill/>
                          </a:ln>
                          <a:solidFill>
                            <a:srgbClr val="333333"/>
                          </a:solidFill>
                          <a:effectLst/>
                          <a:latin typeface="+mn-lt"/>
                          <a:ea typeface="+mn-ea"/>
                          <a:cs typeface="+mn-cs"/>
                        </a:rPr>
                        <a:t>!”</a:t>
                      </a:r>
                      <a:br>
                        <a:rPr kumimoji="0" lang="en-US" sz="2400" b="0" i="0" u="none" strike="noStrike" cap="none" normalizeH="0" baseline="0" dirty="0">
                          <a:ln>
                            <a:noFill/>
                          </a:ln>
                          <a:solidFill>
                            <a:srgbClr val="333333"/>
                          </a:solidFill>
                          <a:effectLst/>
                          <a:latin typeface="+mn-lt"/>
                          <a:ea typeface="+mn-ea"/>
                          <a:cs typeface="+mn-cs"/>
                        </a:rPr>
                      </a:br>
                      <a:r>
                        <a:rPr kumimoji="0" lang="en-US" sz="2400" b="0" i="0" u="none" strike="noStrike" cap="none" normalizeH="0" baseline="0" dirty="0" err="1">
                          <a:ln>
                            <a:noFill/>
                          </a:ln>
                          <a:solidFill>
                            <a:srgbClr val="333333"/>
                          </a:solidFill>
                          <a:effectLst/>
                          <a:latin typeface="+mn-lt"/>
                          <a:ea typeface="+mn-ea"/>
                          <a:cs typeface="+mn-cs"/>
                        </a:rPr>
                        <a:t>İtfaiyeyi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aramak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ihmalcilik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yanlış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alarmdan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daha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kötü</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sonuçlanabilir</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Adamın dili dolaşıyor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sarhoş?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olabilir</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ancak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bir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sürü</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başka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açıklama</a:t>
                      </a:r>
                      <a:r>
                        <a:rPr kumimoji="0" lang="en-US" sz="2400" b="0" i="0" u="none" strike="noStrike" cap="none" normalizeH="0" baseline="0" dirty="0">
                          <a:ln>
                            <a:noFill/>
                          </a:ln>
                          <a:solidFill>
                            <a:srgbClr val="333333"/>
                          </a:solidFill>
                          <a:effectLst/>
                          <a:latin typeface="+mn-lt"/>
                          <a:ea typeface="+mn-ea"/>
                          <a:cs typeface="+mn-cs"/>
                        </a:rPr>
                        <a:t> da </a:t>
                      </a:r>
                      <a:r>
                        <a:rPr kumimoji="0" lang="en-US" sz="2400" b="0" i="0" u="none" strike="noStrike" cap="none" normalizeH="0" baseline="0" dirty="0" err="1">
                          <a:ln>
                            <a:noFill/>
                          </a:ln>
                          <a:solidFill>
                            <a:srgbClr val="333333"/>
                          </a:solidFill>
                          <a:effectLst/>
                          <a:latin typeface="+mn-lt"/>
                          <a:ea typeface="+mn-ea"/>
                          <a:cs typeface="+mn-cs"/>
                        </a:rPr>
                        <a:t>mevcut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ör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demans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felç</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Eğer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diğer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açıklamaları</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dikkate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almazsanız</a:t>
                      </a:r>
                      <a:r>
                        <a:rPr kumimoji="0" lang="en-US" sz="2400" b="0" i="0" u="none" strike="noStrike" cap="none" normalizeH="0" baseline="0" dirty="0">
                          <a:ln>
                            <a:noFill/>
                          </a:ln>
                          <a:solidFill>
                            <a:srgbClr val="333333"/>
                          </a:solidFill>
                          <a:effectLst/>
                          <a:latin typeface="+mn-lt"/>
                          <a:ea typeface="+mn-ea"/>
                          <a:cs typeface="+mn-cs"/>
                        </a:rPr>
                        <a:t>, o </a:t>
                      </a:r>
                      <a:r>
                        <a:rPr kumimoji="0" lang="en-US" sz="2400" b="0" i="0" u="none" strike="noStrike" cap="none" normalizeH="0" baseline="0" dirty="0" err="1">
                          <a:ln>
                            <a:noFill/>
                          </a:ln>
                          <a:solidFill>
                            <a:srgbClr val="333333"/>
                          </a:solidFill>
                          <a:effectLst/>
                          <a:latin typeface="+mn-lt"/>
                          <a:ea typeface="+mn-ea"/>
                          <a:cs typeface="+mn-cs"/>
                        </a:rPr>
                        <a:t>insana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haksız</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yere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hakaret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edebilirsiniz</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ör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iğrendiğinizi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göstererek</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62732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 “hareket halinde”</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850300661"/>
              </p:ext>
            </p:extLst>
          </p:nvPr>
        </p:nvGraphicFramePr>
        <p:xfrm>
          <a:off x="408955" y="1903120"/>
          <a:ext cx="11376000" cy="455021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alan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örnek</a:t>
                      </a:r>
                      <a:r>
                        <a:rPr kumimoji="0" lang="de-DE" sz="2000" b="0" i="0" u="none" strike="noStrike"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2122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800" b="0" kern="1200" dirty="0" err="1">
                          <a:solidFill>
                            <a:schemeClr val="dk1"/>
                          </a:solidFill>
                          <a:effectLst/>
                          <a:latin typeface="+mn-lt"/>
                          <a:ea typeface="+mn-ea"/>
                          <a:cs typeface="+mn-cs"/>
                        </a:rPr>
                        <a:t>Siyaset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chemeClr val="accent1"/>
                          </a:solidFill>
                          <a:effectLst/>
                          <a:latin typeface="+mn-lt"/>
                          <a:ea typeface="+mn-ea"/>
                          <a:cs typeface="+mn-cs"/>
                        </a:rPr>
                        <a:t>??? </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medyada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bir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suç</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haberi</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işittiklerinde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çoğu</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zaman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alelacele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bir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yargıda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bulunurlar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Kendi</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siyasi</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görüşlerine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bağlı</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olarak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saldırgana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alelacele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bazı</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saikler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atfedebilirler</a:t>
                      </a:r>
                      <a:r>
                        <a:rPr kumimoji="0" lang="de-DE" sz="1800" b="0" i="0" u="none" strike="noStrike" kern="1200" cap="none" normalizeH="0" baseline="0" dirty="0">
                          <a:ln>
                            <a:noFill/>
                          </a:ln>
                          <a:solidFill>
                            <a:schemeClr val="bg1"/>
                          </a:solidFill>
                          <a:effectLst/>
                          <a:latin typeface="+mn-lt"/>
                          <a:ea typeface="+mn-ea"/>
                          <a:cs typeface="+mn-cs"/>
                        </a:rPr>
                        <a:t>.</a:t>
                      </a:r>
                    </a:p>
                    <a:p>
                      <a:pPr rtl="0"/>
                      <a:endParaRPr kumimoji="0" lang="de-DE" sz="1800" b="0" i="0" u="none" strike="noStrike" kern="1200" cap="none" normalizeH="0" baseline="0" dirty="0">
                        <a:ln>
                          <a:noFill/>
                        </a:ln>
                        <a:solidFill>
                          <a:schemeClr val="bg1"/>
                        </a:solidFill>
                        <a:effectLst/>
                        <a:latin typeface="+mn-lt"/>
                        <a:ea typeface="+mn-ea"/>
                        <a:cs typeface="+mn-cs"/>
                      </a:endParaRPr>
                    </a:p>
                    <a:p>
                      <a:pPr rtl="0"/>
                      <a:r>
                        <a:rPr kumimoji="0" lang="de-DE" sz="1800" b="0" i="0" u="none" strike="noStrike" kern="1200" cap="none" normalizeH="0" baseline="0" dirty="0" err="1">
                          <a:ln>
                            <a:noFill/>
                          </a:ln>
                          <a:solidFill>
                            <a:schemeClr val="bg1"/>
                          </a:solidFill>
                          <a:effectLst/>
                          <a:latin typeface="+mn-lt"/>
                          <a:ea typeface="+mn-ea"/>
                          <a:cs typeface="+mn-cs"/>
                        </a:rPr>
                        <a:t>Örnek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Saldırgan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ve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kurban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birbirlerinden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farklı</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bir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din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ya</a:t>
                      </a:r>
                      <a:r>
                        <a:rPr kumimoji="0" lang="de-DE" sz="1800" b="0" i="0" u="none" strike="noStrike" kern="1200" cap="none" normalizeH="0" baseline="0" dirty="0">
                          <a:ln>
                            <a:noFill/>
                          </a:ln>
                          <a:solidFill>
                            <a:schemeClr val="bg1"/>
                          </a:solidFill>
                          <a:effectLst/>
                          <a:latin typeface="+mn-lt"/>
                          <a:ea typeface="+mn-ea"/>
                          <a:cs typeface="+mn-cs"/>
                        </a:rPr>
                        <a:t> da </a:t>
                      </a:r>
                      <a:r>
                        <a:rPr kumimoji="0" lang="de-DE" sz="1800" b="0" i="0" u="none" strike="noStrike" kern="1200" cap="none" normalizeH="0" baseline="0" dirty="0" err="1">
                          <a:ln>
                            <a:noFill/>
                          </a:ln>
                          <a:solidFill>
                            <a:schemeClr val="bg1"/>
                          </a:solidFill>
                          <a:effectLst/>
                          <a:latin typeface="+mn-lt"/>
                          <a:ea typeface="+mn-ea"/>
                          <a:cs typeface="+mn-cs"/>
                        </a:rPr>
                        <a:t>ırka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mensup</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olduklarında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insanların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pek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çoğu</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saldırının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temel</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motivasyonunun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ırkçılık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ya</a:t>
                      </a:r>
                      <a:r>
                        <a:rPr kumimoji="0" lang="de-DE" sz="1800" b="0" i="0" u="none" strike="noStrike" kern="1200" cap="none" normalizeH="0" baseline="0" dirty="0">
                          <a:ln>
                            <a:noFill/>
                          </a:ln>
                          <a:solidFill>
                            <a:schemeClr val="bg1"/>
                          </a:solidFill>
                          <a:effectLst/>
                          <a:latin typeface="+mn-lt"/>
                          <a:ea typeface="+mn-ea"/>
                          <a:cs typeface="+mn-cs"/>
                        </a:rPr>
                        <a:t> da </a:t>
                      </a:r>
                      <a:r>
                        <a:rPr kumimoji="0" lang="de-DE" sz="1800" b="0" i="0" u="none" strike="noStrike" kern="1200" cap="none" normalizeH="0" baseline="0" dirty="0" err="1">
                          <a:ln>
                            <a:noFill/>
                          </a:ln>
                          <a:solidFill>
                            <a:schemeClr val="bg1"/>
                          </a:solidFill>
                          <a:effectLst/>
                          <a:latin typeface="+mn-lt"/>
                          <a:ea typeface="+mn-ea"/>
                          <a:cs typeface="+mn-cs"/>
                        </a:rPr>
                        <a:t>ekstremizm</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kaynaklı</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olduğuna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inanır</a:t>
                      </a:r>
                      <a:r>
                        <a:rPr kumimoji="0" lang="de-DE" sz="1800" b="0" i="0" u="none" strike="noStrike" kern="1200" cap="none" normalizeH="0" baseline="0" dirty="0">
                          <a:ln>
                            <a:noFill/>
                          </a:ln>
                          <a:solidFill>
                            <a:schemeClr val="bg1"/>
                          </a:solidFill>
                          <a:effectLst/>
                          <a:latin typeface="+mn-lt"/>
                          <a:ea typeface="+mn-ea"/>
                          <a:cs typeface="+mn-cs"/>
                        </a:rPr>
                        <a:t>.</a:t>
                      </a:r>
                    </a:p>
                    <a:p>
                      <a:pPr rtl="0"/>
                      <a:endParaRPr kumimoji="0" lang="de-DE" sz="1800" b="0" i="0" u="none" strike="noStrike" kern="1200" cap="none" normalizeH="0" baseline="0" dirty="0">
                        <a:ln>
                          <a:noFill/>
                        </a:ln>
                        <a:solidFill>
                          <a:schemeClr val="bg1"/>
                        </a:solidFill>
                        <a:effectLst/>
                        <a:latin typeface="+mn-lt"/>
                        <a:ea typeface="+mn-ea"/>
                        <a:cs typeface="+mn-cs"/>
                      </a:endParaRPr>
                    </a:p>
                    <a:p>
                      <a:pPr rtl="0"/>
                      <a:r>
                        <a:rPr kumimoji="0" lang="de-DE" sz="1800" b="0" i="0" u="none" strike="noStrike" kern="1200" cap="none" normalizeH="0" baseline="0" dirty="0" err="1">
                          <a:ln>
                            <a:noFill/>
                          </a:ln>
                          <a:solidFill>
                            <a:schemeClr val="bg1"/>
                          </a:solidFill>
                          <a:effectLst/>
                          <a:latin typeface="+mn-lt"/>
                          <a:ea typeface="+mn-ea"/>
                          <a:cs typeface="+mn-cs"/>
                        </a:rPr>
                        <a:t>Bazen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durum</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gerçekten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böyle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olabilir</a:t>
                      </a:r>
                      <a:r>
                        <a:rPr kumimoji="0" lang="de-DE" sz="1800" b="0" i="0" u="none" strike="noStrike" kern="1200" cap="none" normalizeH="0" baseline="0" dirty="0">
                          <a:ln>
                            <a:noFill/>
                          </a:ln>
                          <a:solidFill>
                            <a:schemeClr val="bg1"/>
                          </a:solidFill>
                          <a:effectLst/>
                          <a:latin typeface="+mn-lt"/>
                          <a:ea typeface="+mn-ea"/>
                          <a:cs typeface="+mn-cs"/>
                        </a:rPr>
                        <a:t>. Gel </a:t>
                      </a:r>
                      <a:r>
                        <a:rPr kumimoji="0" lang="de-DE" sz="1800" b="0" i="0" u="none" strike="noStrike" kern="1200" cap="none" normalizeH="0" baseline="0" dirty="0" err="1">
                          <a:ln>
                            <a:noFill/>
                          </a:ln>
                          <a:solidFill>
                            <a:schemeClr val="bg1"/>
                          </a:solidFill>
                          <a:effectLst/>
                          <a:latin typeface="+mn-lt"/>
                          <a:ea typeface="+mn-ea"/>
                          <a:cs typeface="+mn-cs"/>
                        </a:rPr>
                        <a:t>gelelim</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kamuya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açık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tartışmalarda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bu</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tür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varsayımlar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çabucak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benimsenebilir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ve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alternatif</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görüşler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nadiren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değerlendirilir</a:t>
                      </a:r>
                      <a:r>
                        <a:rPr kumimoji="0" lang="de-DE" sz="1800" b="0" i="0" u="none" strike="noStrike" kern="1200" cap="none" normalizeH="0" baseline="0" dirty="0">
                          <a:ln>
                            <a:noFill/>
                          </a:ln>
                          <a:solidFill>
                            <a:schemeClr val="bg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326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Tıp</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05900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 “hareket halinde”</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903120"/>
          <a:ext cx="11376000" cy="455021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alan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örnek</a:t>
                      </a:r>
                      <a:r>
                        <a:rPr kumimoji="0" lang="de-DE" sz="2000" b="0" i="0" u="none" strike="noStrike"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2122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800" b="0" kern="1200" dirty="0" err="1">
                          <a:solidFill>
                            <a:schemeClr val="dk1"/>
                          </a:solidFill>
                          <a:effectLst/>
                          <a:latin typeface="+mn-lt"/>
                          <a:ea typeface="+mn-ea"/>
                          <a:cs typeface="+mn-cs"/>
                        </a:rPr>
                        <a:t>Siyaset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mn-lt"/>
                          <a:ea typeface="+mn-ea"/>
                          <a:cs typeface="+mn-cs"/>
                        </a:rPr>
                        <a:t>İnsanlar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medyada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suç</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haberi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işittiklerinde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çoğu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zaman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alelacele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yargıda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bulunurlar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Kendi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siyasi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görüşlerine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bağlı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olarak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saldırgana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alelacele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bazı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saikler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atfedebilirler</a:t>
                      </a:r>
                      <a:r>
                        <a:rPr kumimoji="0" lang="de-DE" sz="1800" b="0" i="0" u="none" strike="noStrike" kern="1200" cap="none" normalizeH="0" baseline="0" dirty="0">
                          <a:ln>
                            <a:noFill/>
                          </a:ln>
                          <a:solidFill>
                            <a:srgbClr val="333333"/>
                          </a:solidFill>
                          <a:effectLst/>
                          <a:latin typeface="+mn-lt"/>
                          <a:ea typeface="+mn-ea"/>
                          <a:cs typeface="+mn-cs"/>
                        </a:rPr>
                        <a:t>.</a:t>
                      </a:r>
                    </a:p>
                    <a:p>
                      <a:pPr rtl="0"/>
                      <a:endParaRPr kumimoji="0" lang="de-DE" sz="1800" b="0" i="0" u="none" strike="noStrike" kern="1200" cap="none" normalizeH="0" baseline="0" dirty="0">
                        <a:ln>
                          <a:noFill/>
                        </a:ln>
                        <a:solidFill>
                          <a:srgbClr val="333333"/>
                        </a:solidFill>
                        <a:effectLst/>
                        <a:latin typeface="+mn-lt"/>
                        <a:ea typeface="+mn-ea"/>
                        <a:cs typeface="+mn-cs"/>
                      </a:endParaRPr>
                    </a:p>
                    <a:p>
                      <a:pPr rtl="0"/>
                      <a:r>
                        <a:rPr kumimoji="0" lang="de-DE" sz="1800" b="0" i="0" u="none" strike="noStrike" kern="1200" cap="none" normalizeH="0" baseline="0" dirty="0" err="1">
                          <a:ln>
                            <a:noFill/>
                          </a:ln>
                          <a:solidFill>
                            <a:srgbClr val="333333"/>
                          </a:solidFill>
                          <a:effectLst/>
                          <a:latin typeface="+mn-lt"/>
                          <a:ea typeface="+mn-ea"/>
                          <a:cs typeface="+mn-cs"/>
                        </a:rPr>
                        <a:t>Örnek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Saldırgan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kurban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birbirlerinden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farklı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din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a:t>
                      </a:r>
                      <a:r>
                        <a:rPr kumimoji="0" lang="de-DE" sz="1800" b="0" i="0" u="none" strike="noStrike" kern="1200" cap="none" normalizeH="0" baseline="0" dirty="0">
                          <a:ln>
                            <a:noFill/>
                          </a:ln>
                          <a:solidFill>
                            <a:srgbClr val="333333"/>
                          </a:solidFill>
                          <a:effectLst/>
                          <a:latin typeface="+mn-lt"/>
                          <a:ea typeface="+mn-ea"/>
                          <a:cs typeface="+mn-cs"/>
                        </a:rPr>
                        <a:t> da </a:t>
                      </a:r>
                      <a:r>
                        <a:rPr kumimoji="0" lang="de-DE" sz="1800" b="0" i="0" u="none" strike="noStrike" kern="1200" cap="none" normalizeH="0" baseline="0" dirty="0" err="1">
                          <a:ln>
                            <a:noFill/>
                          </a:ln>
                          <a:solidFill>
                            <a:srgbClr val="333333"/>
                          </a:solidFill>
                          <a:effectLst/>
                          <a:latin typeface="+mn-lt"/>
                          <a:ea typeface="+mn-ea"/>
                          <a:cs typeface="+mn-cs"/>
                        </a:rPr>
                        <a:t>ırka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mensup</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olduklarında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insanların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pek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çoğu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saldırının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temel</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motivasyonunun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ırkçılık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a:t>
                      </a:r>
                      <a:r>
                        <a:rPr kumimoji="0" lang="de-DE" sz="1800" b="0" i="0" u="none" strike="noStrike" kern="1200" cap="none" normalizeH="0" baseline="0" dirty="0">
                          <a:ln>
                            <a:noFill/>
                          </a:ln>
                          <a:solidFill>
                            <a:srgbClr val="333333"/>
                          </a:solidFill>
                          <a:effectLst/>
                          <a:latin typeface="+mn-lt"/>
                          <a:ea typeface="+mn-ea"/>
                          <a:cs typeface="+mn-cs"/>
                        </a:rPr>
                        <a:t> da </a:t>
                      </a:r>
                      <a:r>
                        <a:rPr kumimoji="0" lang="de-DE" sz="1800" b="0" i="0" u="none" strike="noStrike" kern="1200" cap="none" normalizeH="0" baseline="0" dirty="0" err="1">
                          <a:ln>
                            <a:noFill/>
                          </a:ln>
                          <a:solidFill>
                            <a:srgbClr val="333333"/>
                          </a:solidFill>
                          <a:effectLst/>
                          <a:latin typeface="+mn-lt"/>
                          <a:ea typeface="+mn-ea"/>
                          <a:cs typeface="+mn-cs"/>
                        </a:rPr>
                        <a:t>ekstremizm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kaynaklı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olduğuna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inanır</a:t>
                      </a:r>
                      <a:r>
                        <a:rPr kumimoji="0" lang="de-DE" sz="1800" b="0" i="0" u="none" strike="noStrike" kern="1200" cap="none" normalizeH="0" baseline="0" dirty="0">
                          <a:ln>
                            <a:noFill/>
                          </a:ln>
                          <a:solidFill>
                            <a:srgbClr val="333333"/>
                          </a:solidFill>
                          <a:effectLst/>
                          <a:latin typeface="+mn-lt"/>
                          <a:ea typeface="+mn-ea"/>
                          <a:cs typeface="+mn-cs"/>
                        </a:rPr>
                        <a:t>.</a:t>
                      </a:r>
                    </a:p>
                    <a:p>
                      <a:pPr rtl="0"/>
                      <a:endParaRPr kumimoji="0" lang="de-DE" sz="1800" b="0" i="0" u="none" strike="noStrike" kern="1200" cap="none" normalizeH="0" baseline="0" dirty="0">
                        <a:ln>
                          <a:noFill/>
                        </a:ln>
                        <a:solidFill>
                          <a:srgbClr val="333333"/>
                        </a:solidFill>
                        <a:effectLst/>
                        <a:latin typeface="+mn-lt"/>
                        <a:ea typeface="+mn-ea"/>
                        <a:cs typeface="+mn-cs"/>
                      </a:endParaRPr>
                    </a:p>
                    <a:p>
                      <a:pPr rtl="0"/>
                      <a:r>
                        <a:rPr kumimoji="0" lang="de-DE" sz="1800" b="0" i="0" u="none" strike="noStrike" kern="1200" cap="none" normalizeH="0" baseline="0" dirty="0" err="1">
                          <a:ln>
                            <a:noFill/>
                          </a:ln>
                          <a:solidFill>
                            <a:srgbClr val="333333"/>
                          </a:solidFill>
                          <a:effectLst/>
                          <a:latin typeface="+mn-lt"/>
                          <a:ea typeface="+mn-ea"/>
                          <a:cs typeface="+mn-cs"/>
                        </a:rPr>
                        <a:t>Bazen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durum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gerçekten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böyle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olabilir</a:t>
                      </a:r>
                      <a:r>
                        <a:rPr kumimoji="0" lang="de-DE" sz="1800" b="0" i="0" u="none" strike="noStrike" kern="1200" cap="none" normalizeH="0" baseline="0" dirty="0">
                          <a:ln>
                            <a:noFill/>
                          </a:ln>
                          <a:solidFill>
                            <a:srgbClr val="333333"/>
                          </a:solidFill>
                          <a:effectLst/>
                          <a:latin typeface="+mn-lt"/>
                          <a:ea typeface="+mn-ea"/>
                          <a:cs typeface="+mn-cs"/>
                        </a:rPr>
                        <a:t>. Gel </a:t>
                      </a:r>
                      <a:r>
                        <a:rPr kumimoji="0" lang="de-DE" sz="1800" b="0" i="0" u="none" strike="noStrike" kern="1200" cap="none" normalizeH="0" baseline="0" dirty="0" err="1">
                          <a:ln>
                            <a:noFill/>
                          </a:ln>
                          <a:solidFill>
                            <a:srgbClr val="333333"/>
                          </a:solidFill>
                          <a:effectLst/>
                          <a:latin typeface="+mn-lt"/>
                          <a:ea typeface="+mn-ea"/>
                          <a:cs typeface="+mn-cs"/>
                        </a:rPr>
                        <a:t>gelelim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kamuya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açık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tartışmalarda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tür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varsayımlar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çabucak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benimsenebilir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alternatif</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görüşler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nadiren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değerlendirilir</a:t>
                      </a:r>
                      <a:r>
                        <a:rPr kumimoji="0" lang="de-DE" sz="1800" b="0" i="0" u="none" strike="noStrike" kern="1200"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326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Tıp</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84634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 “hareket halinde”</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1903120"/>
          <a:ext cx="11376000" cy="455021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alan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örnek</a:t>
                      </a:r>
                      <a:r>
                        <a:rPr kumimoji="0" lang="de-DE" sz="2000" b="0" i="0" u="none" strike="noStrike"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2869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800" b="0" kern="1200" dirty="0" err="1">
                          <a:solidFill>
                            <a:schemeClr val="dk1"/>
                          </a:solidFill>
                          <a:effectLst/>
                          <a:latin typeface="+mn-lt"/>
                          <a:ea typeface="+mn-ea"/>
                          <a:cs typeface="+mn-cs"/>
                        </a:rPr>
                        <a:t>Siyaset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mn-lt"/>
                          <a:ea typeface="+mn-ea"/>
                          <a:cs typeface="+mn-cs"/>
                        </a:rPr>
                        <a:t>İnsanlar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medyada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suç</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haberi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işittiklerinde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çoğu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zaman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alelacele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yargıda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bulunurlar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Kendi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siyasi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görüşlerine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bağlı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olarak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saldırgana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alelacele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bazı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saikler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atfedebilirler</a:t>
                      </a:r>
                      <a:r>
                        <a:rPr kumimoji="0" lang="de-DE" sz="1800" b="0" i="0" u="none" strike="noStrike" kern="1200" cap="none" normalizeH="0" baseline="0" dirty="0">
                          <a:ln>
                            <a:noFill/>
                          </a:ln>
                          <a:solidFill>
                            <a:srgbClr val="333333"/>
                          </a:solidFill>
                          <a:effectLst/>
                          <a:latin typeface="+mn-lt"/>
                          <a:ea typeface="+mn-ea"/>
                          <a:cs typeface="+mn-cs"/>
                        </a:rPr>
                        <a:t>.</a:t>
                      </a:r>
                    </a:p>
                    <a:p>
                      <a:pPr rtl="0"/>
                      <a:endParaRPr kumimoji="0" lang="de-DE" sz="1800" b="0" i="0" u="none" strike="noStrike" kern="1200" cap="none" normalizeH="0" baseline="0" dirty="0">
                        <a:ln>
                          <a:noFill/>
                        </a:ln>
                        <a:solidFill>
                          <a:srgbClr val="333333"/>
                        </a:solidFill>
                        <a:effectLst/>
                        <a:latin typeface="+mn-lt"/>
                        <a:ea typeface="+mn-ea"/>
                        <a:cs typeface="+mn-cs"/>
                      </a:endParaRPr>
                    </a:p>
                    <a:p>
                      <a:pPr rtl="0"/>
                      <a:r>
                        <a:rPr kumimoji="0" lang="de-DE" sz="1800" b="0" i="0" u="none" strike="noStrike" kern="1200" cap="none" normalizeH="0" baseline="0" dirty="0" err="1">
                          <a:ln>
                            <a:noFill/>
                          </a:ln>
                          <a:solidFill>
                            <a:srgbClr val="333333"/>
                          </a:solidFill>
                          <a:effectLst/>
                          <a:latin typeface="+mn-lt"/>
                          <a:ea typeface="+mn-ea"/>
                          <a:cs typeface="+mn-cs"/>
                        </a:rPr>
                        <a:t>Örnek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Saldırgan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kurban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birbirlerinden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farklı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din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a:t>
                      </a:r>
                      <a:r>
                        <a:rPr kumimoji="0" lang="de-DE" sz="1800" b="0" i="0" u="none" strike="noStrike" kern="1200" cap="none" normalizeH="0" baseline="0" dirty="0">
                          <a:ln>
                            <a:noFill/>
                          </a:ln>
                          <a:solidFill>
                            <a:srgbClr val="333333"/>
                          </a:solidFill>
                          <a:effectLst/>
                          <a:latin typeface="+mn-lt"/>
                          <a:ea typeface="+mn-ea"/>
                          <a:cs typeface="+mn-cs"/>
                        </a:rPr>
                        <a:t> da </a:t>
                      </a:r>
                      <a:r>
                        <a:rPr kumimoji="0" lang="de-DE" sz="1800" b="0" i="0" u="none" strike="noStrike" kern="1200" cap="none" normalizeH="0" baseline="0" dirty="0" err="1">
                          <a:ln>
                            <a:noFill/>
                          </a:ln>
                          <a:solidFill>
                            <a:srgbClr val="333333"/>
                          </a:solidFill>
                          <a:effectLst/>
                          <a:latin typeface="+mn-lt"/>
                          <a:ea typeface="+mn-ea"/>
                          <a:cs typeface="+mn-cs"/>
                        </a:rPr>
                        <a:t>ırka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mensup</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olduklarında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insanların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pek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çoğu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saldırının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temel</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motivasyonunun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ırkçılık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a:t>
                      </a:r>
                      <a:r>
                        <a:rPr kumimoji="0" lang="de-DE" sz="1800" b="0" i="0" u="none" strike="noStrike" kern="1200" cap="none" normalizeH="0" baseline="0" dirty="0">
                          <a:ln>
                            <a:noFill/>
                          </a:ln>
                          <a:solidFill>
                            <a:srgbClr val="333333"/>
                          </a:solidFill>
                          <a:effectLst/>
                          <a:latin typeface="+mn-lt"/>
                          <a:ea typeface="+mn-ea"/>
                          <a:cs typeface="+mn-cs"/>
                        </a:rPr>
                        <a:t> da </a:t>
                      </a:r>
                      <a:r>
                        <a:rPr kumimoji="0" lang="de-DE" sz="1800" b="0" i="0" u="none" strike="noStrike" kern="1200" cap="none" normalizeH="0" baseline="0" dirty="0" err="1">
                          <a:ln>
                            <a:noFill/>
                          </a:ln>
                          <a:solidFill>
                            <a:srgbClr val="333333"/>
                          </a:solidFill>
                          <a:effectLst/>
                          <a:latin typeface="+mn-lt"/>
                          <a:ea typeface="+mn-ea"/>
                          <a:cs typeface="+mn-cs"/>
                        </a:rPr>
                        <a:t>ekstremizm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kaynaklı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olduğuna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inanır</a:t>
                      </a:r>
                      <a:r>
                        <a:rPr kumimoji="0" lang="de-DE" sz="1800" b="0" i="0" u="none" strike="noStrike" kern="1200" cap="none" normalizeH="0" baseline="0" dirty="0">
                          <a:ln>
                            <a:noFill/>
                          </a:ln>
                          <a:solidFill>
                            <a:srgbClr val="333333"/>
                          </a:solidFill>
                          <a:effectLst/>
                          <a:latin typeface="+mn-lt"/>
                          <a:ea typeface="+mn-ea"/>
                          <a:cs typeface="+mn-cs"/>
                        </a:rPr>
                        <a:t>.</a:t>
                      </a:r>
                    </a:p>
                    <a:p>
                      <a:pPr rtl="0"/>
                      <a:endParaRPr kumimoji="0" lang="de-DE" sz="1800" b="0" i="0" u="none" strike="noStrike" kern="1200" cap="none" normalizeH="0" baseline="0" dirty="0">
                        <a:ln>
                          <a:noFill/>
                        </a:ln>
                        <a:solidFill>
                          <a:srgbClr val="333333"/>
                        </a:solidFill>
                        <a:effectLst/>
                        <a:latin typeface="+mn-lt"/>
                        <a:ea typeface="+mn-ea"/>
                        <a:cs typeface="+mn-cs"/>
                      </a:endParaRPr>
                    </a:p>
                    <a:p>
                      <a:pPr rtl="0"/>
                      <a:r>
                        <a:rPr kumimoji="0" lang="de-DE" sz="1800" b="0" i="0" u="none" strike="noStrike" kern="1200" cap="none" normalizeH="0" baseline="0" dirty="0" err="1">
                          <a:ln>
                            <a:noFill/>
                          </a:ln>
                          <a:solidFill>
                            <a:srgbClr val="333333"/>
                          </a:solidFill>
                          <a:effectLst/>
                          <a:latin typeface="+mn-lt"/>
                          <a:ea typeface="+mn-ea"/>
                          <a:cs typeface="+mn-cs"/>
                        </a:rPr>
                        <a:t>Bazen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durum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gerçekten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böyle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olabilir</a:t>
                      </a:r>
                      <a:r>
                        <a:rPr kumimoji="0" lang="de-DE" sz="1800" b="0" i="0" u="none" strike="noStrike" kern="1200" cap="none" normalizeH="0" baseline="0" dirty="0">
                          <a:ln>
                            <a:noFill/>
                          </a:ln>
                          <a:solidFill>
                            <a:srgbClr val="333333"/>
                          </a:solidFill>
                          <a:effectLst/>
                          <a:latin typeface="+mn-lt"/>
                          <a:ea typeface="+mn-ea"/>
                          <a:cs typeface="+mn-cs"/>
                        </a:rPr>
                        <a:t>. Gel </a:t>
                      </a:r>
                      <a:r>
                        <a:rPr kumimoji="0" lang="de-DE" sz="1800" b="0" i="0" u="none" strike="noStrike" kern="1200" cap="none" normalizeH="0" baseline="0" dirty="0" err="1">
                          <a:ln>
                            <a:noFill/>
                          </a:ln>
                          <a:solidFill>
                            <a:srgbClr val="333333"/>
                          </a:solidFill>
                          <a:effectLst/>
                          <a:latin typeface="+mn-lt"/>
                          <a:ea typeface="+mn-ea"/>
                          <a:cs typeface="+mn-cs"/>
                        </a:rPr>
                        <a:t>gelelim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kamuya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açık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tartışmalarda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tür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varsayımlar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çabucak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benimsenebilir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alternatif</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görüşler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nadiren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değerlendirilir</a:t>
                      </a:r>
                      <a:r>
                        <a:rPr kumimoji="0" lang="de-DE" sz="1800" b="0" i="0" u="none" strike="noStrike" kern="1200"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326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Tıp</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mn-lt"/>
                          <a:ea typeface="+mn-ea"/>
                          <a:cs typeface="+mn-cs"/>
                        </a:rPr>
                        <a:t>Tek </a:t>
                      </a:r>
                      <a:r>
                        <a:rPr kumimoji="0" lang="en-US" sz="1800" b="0" i="0" u="none" strike="noStrike" cap="none" normalizeH="0" baseline="0" dirty="0" err="1">
                          <a:ln>
                            <a:noFill/>
                          </a:ln>
                          <a:solidFill>
                            <a:srgbClr val="004992"/>
                          </a:solidFill>
                          <a:effectLst/>
                          <a:latin typeface="+mn-lt"/>
                          <a:ea typeface="+mn-ea"/>
                          <a:cs typeface="+mn-cs"/>
                        </a:rPr>
                        <a:t>semptom</a:t>
                      </a:r>
                      <a:r>
                        <a:rPr kumimoji="0" lang="en-US" sz="1800" b="0" i="0" u="none" strike="noStrike" cap="none" normalizeH="0" baseline="0" dirty="0">
                          <a:ln>
                            <a:noFill/>
                          </a:ln>
                          <a:solidFill>
                            <a:srgbClr val="004992"/>
                          </a:solidFill>
                          <a:effectLst/>
                          <a:latin typeface="+mn-lt"/>
                          <a:ea typeface="+mn-ea"/>
                          <a:cs typeface="+mn-cs"/>
                        </a:rPr>
                        <a:t> </a:t>
                      </a:r>
                      <a:r>
                        <a:rPr kumimoji="0" lang="en-US" sz="18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en-US" sz="1800" b="0" i="0" u="none" strike="noStrike" cap="none" normalizeH="0" baseline="0" dirty="0">
                          <a:ln>
                            <a:noFill/>
                          </a:ln>
                          <a:solidFill>
                            <a:srgbClr val="004992"/>
                          </a:solidFill>
                          <a:effectLst/>
                          <a:latin typeface="+mn-lt"/>
                          <a:ea typeface="+mn-ea"/>
                          <a:cs typeface="+mn-cs"/>
                        </a:rPr>
                        <a:t> </a:t>
                      </a:r>
                      <a:r>
                        <a:rPr kumimoji="0" lang="en-US" sz="1800" b="0" i="0" u="none" strike="noStrike" cap="none" normalizeH="0" baseline="0" dirty="0" err="1">
                          <a:ln>
                            <a:noFill/>
                          </a:ln>
                          <a:solidFill>
                            <a:srgbClr val="004992"/>
                          </a:solidFill>
                          <a:effectLst/>
                          <a:latin typeface="+mn-lt"/>
                          <a:ea typeface="+mn-ea"/>
                          <a:cs typeface="+mn-cs"/>
                        </a:rPr>
                        <a:t>tanı</a:t>
                      </a:r>
                      <a:r>
                        <a:rPr kumimoji="0" lang="en-US"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mn-lt"/>
                          <a:ea typeface="+mn-ea"/>
                          <a:cs typeface="+mn-cs"/>
                        </a:rPr>
                        <a:t>Tek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nöbet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bazen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yanlışlıkla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epilepsi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olarak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algılanabilir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nöbetler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alkolden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uzaklaşma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döneminde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yüksek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ateşte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meydana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gelebilir</a:t>
                      </a:r>
                      <a:r>
                        <a:rPr kumimoji="0" lang="en-US"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ea typeface="+mn-ea"/>
                          <a:cs typeface="+mn-cs"/>
                        </a:rPr>
                        <a:t>Ne </a:t>
                      </a:r>
                      <a:r>
                        <a:rPr kumimoji="0" lang="en-US" sz="1800" b="0" i="0" u="none" strike="noStrike" cap="none" normalizeH="0" baseline="0" dirty="0" err="1">
                          <a:ln>
                            <a:noFill/>
                          </a:ln>
                          <a:solidFill>
                            <a:srgbClr val="333333"/>
                          </a:solidFill>
                          <a:effectLst/>
                          <a:latin typeface="+mn-lt"/>
                          <a:ea typeface="+mn-ea"/>
                          <a:cs typeface="+mn-cs"/>
                        </a:rPr>
                        <a:t>var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kapsamlı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tanısal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değerlendirmeler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yapılmadığından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bazı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tanılar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gözden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kaçabiliyor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ör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kanser</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93576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varmak “hareket halinde”</a:t>
            </a:r>
            <a:br>
              <a:rPr lang="en-US" sz="3600">
                <a:solidFill>
                  <a:srgbClr val="004992"/>
                </a:solidFill>
                <a:latin typeface="+mn-lt"/>
                <a:ea typeface="+mn-ea"/>
                <a:cs typeface="+mn-cs"/>
              </a:rPr>
            </a:br>
            <a:r>
              <a:rPr lang="en-US">
                <a:solidFill>
                  <a:srgbClr val="004992"/>
                </a:solidFill>
                <a:latin typeface="+mn-lt"/>
                <a:ea typeface="+mn-ea"/>
                <a:cs typeface="+mn-cs"/>
              </a:rPr>
              <a:t>- Şehir efsaneleri -</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a:t>
            </a:fld>
            <a:endParaRPr lang="de-DE" altLang="de-DE">
              <a:latin typeface="+mn-lt"/>
            </a:endParaRPr>
          </a:p>
        </p:txBody>
      </p:sp>
      <p:graphicFrame>
        <p:nvGraphicFramePr>
          <p:cNvPr id="12" name="Group 21"/>
          <p:cNvGraphicFramePr>
            <a:graphicFrameLocks noGrp="1"/>
          </p:cNvGraphicFramePr>
          <p:nvPr>
            <p:extLst>
              <p:ext uri="{D42A27DB-BD31-4B8C-83A1-F6EECF244321}">
                <p14:modId xmlns:p14="http://schemas.microsoft.com/office/powerpoint/2010/main" val="161850081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Efsane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Leh &amp; Aleyh</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“Delil”</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1966 yılında bir kazada öldü ve yerine bir benzeri geçirildi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600" b="1" i="0" u="none" strike="noStrike" cap="none" normalizeH="0" baseline="0" dirty="0" err="1">
                          <a:ln>
                            <a:noFill/>
                          </a:ln>
                          <a:solidFill>
                            <a:srgbClr val="333333"/>
                          </a:solidFill>
                          <a:effectLst/>
                          <a:latin typeface="+mn-lt"/>
                          <a:ea typeface="+mn-ea"/>
                          <a:cs typeface="+mn-cs"/>
                        </a:rPr>
                        <a:t>Lehinde</a:t>
                      </a:r>
                      <a:r>
                        <a:rPr kumimoji="0" lang="en-US" sz="1600" b="1"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a:ln>
                            <a:noFill/>
                          </a:ln>
                          <a:solidFill>
                            <a:srgbClr val="333333"/>
                          </a:solidFill>
                          <a:effectLst/>
                          <a:latin typeface="+mn-lt"/>
                          <a:ea typeface="+mn-ea"/>
                          <a:cs typeface="+mn-cs"/>
                        </a:rPr>
                        <a:t> </a:t>
                      </a:r>
                      <a:r>
                        <a:rPr kumimoji="0" lang="en-US" sz="1600" b="1" i="0" u="none" strike="noStrike" cap="none" normalizeH="0" baseline="0" dirty="0">
                          <a:ln>
                            <a:noFill/>
                          </a:ln>
                          <a:solidFill>
                            <a:srgbClr val="004992"/>
                          </a:solidFill>
                          <a:effectLst/>
                          <a:latin typeface="+mn-lt"/>
                          <a:ea typeface="+mn-ea"/>
                          <a:cs typeface="+mn-cs"/>
                        </a:rPr>
                        <a: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söylentiye</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göre</a:t>
                      </a:r>
                      <a:r>
                        <a:rPr kumimoji="0" lang="en-US" sz="1600" b="0" i="0" u="none" strike="noStrike" cap="none" normalizeH="0" baseline="0" dirty="0">
                          <a:ln>
                            <a:noFill/>
                          </a:ln>
                          <a:solidFill>
                            <a:srgbClr val="FFFFFF"/>
                          </a:solidFill>
                          <a:effectLst/>
                          <a:latin typeface="+mn-lt"/>
                          <a:ea typeface="+mn-ea"/>
                          <a:cs typeface="+mn-cs"/>
                        </a:rPr>
                        <a:t> 70’i </a:t>
                      </a:r>
                      <a:r>
                        <a:rPr kumimoji="0" lang="en-US" sz="1600" b="0" i="0" u="none" strike="noStrike" cap="none" normalizeH="0" baseline="0" dirty="0" err="1">
                          <a:ln>
                            <a:noFill/>
                          </a:ln>
                          <a:solidFill>
                            <a:srgbClr val="FFFFFF"/>
                          </a:solidFill>
                          <a:effectLst/>
                          <a:latin typeface="+mn-lt"/>
                          <a:ea typeface="+mn-ea"/>
                          <a:cs typeface="+mn-cs"/>
                        </a:rPr>
                        <a:t>aşkın</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ipucu</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var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birkaçı</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a:ln>
                            <a:noFill/>
                          </a:ln>
                          <a:solidFill>
                            <a:srgbClr val="FFFFFF"/>
                          </a:solidFill>
                          <a:effectLst/>
                          <a:latin typeface="+mn-lt"/>
                          <a:ea typeface="+mn-ea"/>
                          <a:cs typeface="+mn-cs"/>
                        </a:rPr>
                        <a:t>da “Abbey Road-</a:t>
                      </a:r>
                      <a:r>
                        <a:rPr kumimoji="0" lang="en-US" sz="1600" b="0" i="0" u="none" strike="noStrike" cap="none" normalizeH="0" baseline="0" err="1">
                          <a:ln>
                            <a:noFill/>
                          </a:ln>
                          <a:solidFill>
                            <a:srgbClr val="FFFFFF"/>
                          </a:solidFill>
                          <a:effectLst/>
                          <a:latin typeface="+mn-lt"/>
                          <a:ea typeface="+mn-ea"/>
                          <a:cs typeface="+mn-cs"/>
                        </a:rPr>
                        <a:t>Albüm</a:t>
                      </a:r>
                      <a:r>
                        <a:rPr kumimoji="0" lang="en-US" sz="1600" b="0" i="0" u="none" strike="noStrike" cap="none" normalizeH="0" baseline="0">
                          <a:ln>
                            <a:noFill/>
                          </a:ln>
                          <a:solidFill>
                            <a:srgbClr val="FFFFFF"/>
                          </a:solidFill>
                          <a:effectLst/>
                          <a:latin typeface="+mn-lt"/>
                          <a:ea typeface="+mn-ea"/>
                          <a:cs typeface="+mn-cs"/>
                        </a:rPr>
                        <a:t> Kapağında” </a:t>
                      </a:r>
                      <a:r>
                        <a:rPr kumimoji="0" lang="en-US" sz="1600" b="0" i="0" u="none" strike="noStrike" cap="none" normalizeH="0" baseline="0" dirty="0">
                          <a:ln>
                            <a:noFill/>
                          </a:ln>
                          <a:solidFill>
                            <a:srgbClr val="FFFFFF"/>
                          </a:solidFill>
                          <a:effectLst/>
                          <a:latin typeface="+mn-lt"/>
                          <a:ea typeface="+mn-ea"/>
                          <a:cs typeface="+mn-cs"/>
                        </a:rPr>
                        <a:t>(</a:t>
                      </a:r>
                      <a:r>
                        <a:rPr kumimoji="0" lang="en-US" sz="1600" b="0" i="0" u="none" strike="noStrike" cap="none" normalizeH="0" baseline="0" dirty="0" err="1">
                          <a:ln>
                            <a:noFill/>
                          </a:ln>
                          <a:solidFill>
                            <a:srgbClr val="FFFFFF"/>
                          </a:solidFill>
                          <a:effectLst/>
                          <a:latin typeface="+mn-lt"/>
                          <a:ea typeface="+mn-ea"/>
                          <a:cs typeface="+mn-cs"/>
                        </a:rPr>
                        <a:t>sağda</a:t>
                      </a:r>
                      <a:r>
                        <a:rPr kumimoji="0" lang="en-US"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mn-lt"/>
                          <a:ea typeface="+mn-ea"/>
                          <a:cs typeface="+mn-cs"/>
                        </a:rPr>
                        <a:t>Paul </a:t>
                      </a:r>
                      <a:r>
                        <a:rPr kumimoji="0" lang="en-US" sz="1600" b="0" i="0" u="none" strike="noStrike" cap="none" normalizeH="0" baseline="0" dirty="0" err="1">
                          <a:ln>
                            <a:noFill/>
                          </a:ln>
                          <a:solidFill>
                            <a:srgbClr val="FFFFFF"/>
                          </a:solidFill>
                          <a:effectLst/>
                          <a:latin typeface="+mn-lt"/>
                          <a:ea typeface="+mn-ea"/>
                          <a:cs typeface="+mn-cs"/>
                        </a:rPr>
                        <a:t>yalınayak</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ve</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bir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ölü</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kadar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solgun</a:t>
                      </a:r>
                      <a:r>
                        <a:rPr kumimoji="0" lang="en-US"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mn-lt"/>
                          <a:ea typeface="+mn-ea"/>
                          <a:cs typeface="+mn-cs"/>
                        </a:rPr>
                        <a:t>Paul </a:t>
                      </a:r>
                      <a:r>
                        <a:rPr kumimoji="0" lang="en-US" sz="1600" b="0" i="0" u="none" strike="noStrike" cap="none" normalizeH="0" baseline="0" dirty="0" err="1">
                          <a:ln>
                            <a:noFill/>
                          </a:ln>
                          <a:solidFill>
                            <a:srgbClr val="FFFFFF"/>
                          </a:solidFill>
                          <a:effectLst/>
                          <a:latin typeface="+mn-lt"/>
                          <a:ea typeface="+mn-ea"/>
                          <a:cs typeface="+mn-cs"/>
                        </a:rPr>
                        <a:t>solak</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olmasına</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rağmen</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sigarasını</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sağ</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eli</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ile</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tutuyor</a:t>
                      </a:r>
                      <a:r>
                        <a:rPr kumimoji="0" lang="en-US"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mn-lt"/>
                          <a:ea typeface="+mn-ea"/>
                          <a:cs typeface="+mn-cs"/>
                        </a:rPr>
                        <a:t>Araba </a:t>
                      </a:r>
                      <a:r>
                        <a:rPr kumimoji="0" lang="en-US" sz="1600" b="0" i="0" u="none" strike="noStrike" cap="none" normalizeH="0" baseline="0" err="1">
                          <a:ln>
                            <a:noFill/>
                          </a:ln>
                          <a:solidFill>
                            <a:srgbClr val="FFFFFF"/>
                          </a:solidFill>
                          <a:effectLst/>
                          <a:latin typeface="+mn-lt"/>
                          <a:ea typeface="+mn-ea"/>
                          <a:cs typeface="+mn-cs"/>
                        </a:rPr>
                        <a:t>plakasındaki</a:t>
                      </a:r>
                      <a:r>
                        <a:rPr kumimoji="0" lang="en-US" sz="1600" b="0" i="0" u="none" strike="noStrike" cap="none" normalizeH="0" baseline="0">
                          <a:ln>
                            <a:noFill/>
                          </a:ln>
                          <a:solidFill>
                            <a:srgbClr val="FFFFFF"/>
                          </a:solidFill>
                          <a:effectLst/>
                          <a:latin typeface="+mn-lt"/>
                          <a:ea typeface="+mn-ea"/>
                          <a:cs typeface="+mn-cs"/>
                        </a:rPr>
                        <a:t> “LMW” </a:t>
                      </a:r>
                      <a:r>
                        <a:rPr kumimoji="0" lang="en-US" sz="1600" b="0" i="0" u="none" strike="noStrike" cap="none" normalizeH="0" baseline="0" dirty="0">
                          <a:ln>
                            <a:noFill/>
                          </a:ln>
                          <a:solidFill>
                            <a:srgbClr val="FFFFFF"/>
                          </a:solidFill>
                          <a:effectLst/>
                          <a:latin typeface="+mn-lt"/>
                          <a:ea typeface="+mn-ea"/>
                          <a:cs typeface="+mn-cs"/>
                        </a:rPr>
                        <a:t>(ok </a:t>
                      </a:r>
                      <a:r>
                        <a:rPr kumimoji="0" lang="en-US" sz="1600" b="0" i="0" u="none" strike="noStrike" cap="none" normalizeH="0" baseline="0" dirty="0" err="1">
                          <a:ln>
                            <a:noFill/>
                          </a:ln>
                          <a:solidFill>
                            <a:srgbClr val="FFFFFF"/>
                          </a:solidFill>
                          <a:effectLst/>
                          <a:latin typeface="+mn-lt"/>
                          <a:ea typeface="+mn-ea"/>
                          <a:cs typeface="+mn-cs"/>
                        </a:rPr>
                        <a:t>işaretine</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bakınız</a:t>
                      </a:r>
                      <a:r>
                        <a:rPr kumimoji="0" lang="en-US" sz="1600" b="0" i="0" u="none" strike="noStrike" cap="none" normalizeH="0" baseline="0">
                          <a:ln>
                            <a:noFill/>
                          </a:ln>
                          <a:solidFill>
                            <a:srgbClr val="FFFFFF"/>
                          </a:solidFill>
                          <a:effectLst/>
                          <a:latin typeface="+mn-lt"/>
                          <a:ea typeface="+mn-ea"/>
                          <a:cs typeface="+mn-cs"/>
                        </a:rPr>
                        <a:t>): “Linda </a:t>
                      </a:r>
                      <a:r>
                        <a:rPr kumimoji="0" lang="en-US" sz="1600" b="0" i="0" u="none" strike="noStrike" cap="none" normalizeH="0" baseline="0" dirty="0">
                          <a:ln>
                            <a:noFill/>
                          </a:ln>
                          <a:solidFill>
                            <a:srgbClr val="FFFFFF"/>
                          </a:solidFill>
                          <a:effectLst/>
                          <a:latin typeface="+mn-lt"/>
                          <a:ea typeface="+mn-ea"/>
                          <a:cs typeface="+mn-cs"/>
                        </a:rPr>
                        <a:t>McCartney </a:t>
                      </a:r>
                      <a:r>
                        <a:rPr kumimoji="0" lang="en-US" sz="1600" b="0" i="0" u="none" strike="noStrike" cap="none" normalizeH="0" baseline="0" dirty="0" err="1">
                          <a:ln>
                            <a:noFill/>
                          </a:ln>
                          <a:solidFill>
                            <a:srgbClr val="FFFFFF"/>
                          </a:solidFill>
                          <a:effectLst/>
                          <a:latin typeface="+mn-lt"/>
                          <a:ea typeface="+mn-ea"/>
                          <a:cs typeface="+mn-cs"/>
                        </a:rPr>
                        <a:t>Ağlıyor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a:ln>
                            <a:noFill/>
                          </a:ln>
                          <a:solidFill>
                            <a:srgbClr val="FFFFFF"/>
                          </a:solidFill>
                          <a:effectLst/>
                          <a:latin typeface="+mn-lt"/>
                          <a:ea typeface="+mn-ea"/>
                          <a:cs typeface="+mn-cs"/>
                        </a:rPr>
                        <a:t>Weeping)”.</a:t>
                      </a:r>
                      <a:endParaRPr kumimoji="0" lang="en-US" sz="16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mn-lt"/>
                          <a:ea typeface="+mn-ea"/>
                          <a:cs typeface="+mn-cs"/>
                        </a:rPr>
                        <a:t>Ayrıca</a:t>
                      </a:r>
                      <a:r>
                        <a:rPr kumimoji="0" lang="en-US" sz="1600" b="0" i="0" u="none" strike="noStrike" cap="none" normalizeH="0" baseline="0" dirty="0">
                          <a:ln>
                            <a:noFill/>
                          </a:ln>
                          <a:solidFill>
                            <a:srgbClr val="FFFFFF"/>
                          </a:solidFill>
                          <a:effectLst/>
                          <a:latin typeface="+mn-lt"/>
                          <a:ea typeface="+mn-ea"/>
                          <a:cs typeface="+mn-cs"/>
                        </a:rPr>
                        <a:t>, bass </a:t>
                      </a:r>
                      <a:r>
                        <a:rPr kumimoji="0" lang="en-US" sz="1600" b="0" i="0" u="none" strike="noStrike" cap="none" normalizeH="0" baseline="0" dirty="0" err="1">
                          <a:ln>
                            <a:noFill/>
                          </a:ln>
                          <a:solidFill>
                            <a:srgbClr val="FFFFFF"/>
                          </a:solidFill>
                          <a:effectLst/>
                          <a:latin typeface="+mn-lt"/>
                          <a:ea typeface="+mn-ea"/>
                          <a:cs typeface="+mn-cs"/>
                        </a:rPr>
                        <a:t>gitar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çalış</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şeklinin</a:t>
                      </a:r>
                      <a:r>
                        <a:rPr kumimoji="0" lang="en-US" sz="1600" b="0" i="0" u="none" strike="noStrike" cap="none" normalizeH="0" baseline="0" dirty="0">
                          <a:ln>
                            <a:noFill/>
                          </a:ln>
                          <a:solidFill>
                            <a:srgbClr val="FFFFFF"/>
                          </a:solidFill>
                          <a:effectLst/>
                          <a:latin typeface="+mn-lt"/>
                          <a:ea typeface="+mn-ea"/>
                          <a:cs typeface="+mn-cs"/>
                        </a:rPr>
                        <a:t> 1966’tan </a:t>
                      </a:r>
                      <a:r>
                        <a:rPr kumimoji="0" lang="en-US" sz="1600" b="0" i="0" u="none" strike="noStrike" cap="none" normalizeH="0" baseline="0" dirty="0" err="1">
                          <a:ln>
                            <a:noFill/>
                          </a:ln>
                          <a:solidFill>
                            <a:srgbClr val="FFFFFF"/>
                          </a:solidFill>
                          <a:effectLst/>
                          <a:latin typeface="+mn-lt"/>
                          <a:ea typeface="+mn-ea"/>
                          <a:cs typeface="+mn-cs"/>
                        </a:rPr>
                        <a:t>beri</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değişmiş</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olduğu</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söyleniyor</a:t>
                      </a:r>
                      <a:r>
                        <a:rPr kumimoji="0" lang="en-US" sz="16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Aleyhinde</a:t>
                      </a:r>
                      <a:r>
                        <a:rPr kumimoji="0" lang="en-US" sz="1600" b="1" i="0" u="none" strike="noStrike" cap="none" normalizeH="0" baseline="0" dirty="0">
                          <a:ln>
                            <a:noFill/>
                          </a:ln>
                          <a:solidFill>
                            <a:srgbClr val="333333"/>
                          </a:solidFill>
                          <a:effectLst/>
                          <a:latin typeface="+mn-lt"/>
                          <a:ea typeface="+mn-ea"/>
                          <a:cs typeface="+mn-cs"/>
                        </a:rPr>
                        <a:t>: </a:t>
                      </a:r>
                      <a:r>
                        <a:rPr kumimoji="0" lang="en-US" sz="1600" b="1"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Aynı görünüm ve ses.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Düzmece delil; LMW hiçbir manaya gelmiyor olabilir.</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Esasen: efsane 1969 yılında bir gazetenin başarılıyla sürdürdüğü bir yalan haberden çıkmıştır.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varmak “hareket halinde”</a:t>
            </a:r>
            <a:br>
              <a:rPr lang="en-US" sz="3600">
                <a:solidFill>
                  <a:srgbClr val="004992"/>
                </a:solidFill>
                <a:latin typeface="+mn-lt"/>
                <a:ea typeface="+mn-ea"/>
                <a:cs typeface="+mn-cs"/>
              </a:rPr>
            </a:br>
            <a:r>
              <a:rPr lang="en-US">
                <a:solidFill>
                  <a:srgbClr val="004992"/>
                </a:solidFill>
                <a:latin typeface="+mn-lt"/>
                <a:ea typeface="+mn-ea"/>
                <a:cs typeface="+mn-cs"/>
              </a:rPr>
              <a:t>- Şehir efsaneleri -</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a:t>
            </a:fld>
            <a:endParaRPr lang="de-DE" altLang="de-DE">
              <a:latin typeface="+mn-lt"/>
            </a:endParaRPr>
          </a:p>
        </p:txBody>
      </p:sp>
      <p:graphicFrame>
        <p:nvGraphicFramePr>
          <p:cNvPr id="12" name="Group 21"/>
          <p:cNvGraphicFramePr>
            <a:graphicFrameLocks noGrp="1"/>
          </p:cNvGraphicFramePr>
          <p:nvPr>
            <p:extLst>
              <p:ext uri="{D42A27DB-BD31-4B8C-83A1-F6EECF244321}">
                <p14:modId xmlns:p14="http://schemas.microsoft.com/office/powerpoint/2010/main" val="168135701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Efsane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Leh &amp; Aleyh</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“Delil”</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1966 yılında bir kazada öldü ve yerine bir benzeri geçirildi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Lehinde</a:t>
                      </a:r>
                      <a:r>
                        <a:rPr kumimoji="0" lang="en-US" sz="1600" b="1"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söylentiye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göre</a:t>
                      </a:r>
                      <a:r>
                        <a:rPr kumimoji="0" lang="en-US" sz="1600" b="0" i="0" u="none" strike="noStrike" cap="none" normalizeH="0" baseline="0" dirty="0">
                          <a:ln>
                            <a:noFill/>
                          </a:ln>
                          <a:solidFill>
                            <a:srgbClr val="333333"/>
                          </a:solidFill>
                          <a:effectLst/>
                          <a:latin typeface="+mn-lt"/>
                          <a:ea typeface="+mn-ea"/>
                          <a:cs typeface="+mn-cs"/>
                        </a:rPr>
                        <a:t> 70’i </a:t>
                      </a:r>
                      <a:r>
                        <a:rPr kumimoji="0" lang="en-US" sz="1600" b="0" i="0" u="none" strike="noStrike" cap="none" normalizeH="0" baseline="0" dirty="0" err="1">
                          <a:ln>
                            <a:noFill/>
                          </a:ln>
                          <a:solidFill>
                            <a:srgbClr val="333333"/>
                          </a:solidFill>
                          <a:effectLst/>
                          <a:latin typeface="+mn-lt"/>
                          <a:ea typeface="+mn-ea"/>
                          <a:cs typeface="+mn-cs"/>
                        </a:rPr>
                        <a:t>aşkın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ipucu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birkaçı</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a:ln>
                            <a:noFill/>
                          </a:ln>
                          <a:solidFill>
                            <a:srgbClr val="333333"/>
                          </a:solidFill>
                          <a:effectLst/>
                          <a:latin typeface="+mn-lt"/>
                          <a:ea typeface="+mn-ea"/>
                          <a:cs typeface="+mn-cs"/>
                        </a:rPr>
                        <a:t>da “Abbey Road-</a:t>
                      </a:r>
                      <a:r>
                        <a:rPr kumimoji="0" lang="en-US" sz="1600" b="0" i="0" u="none" strike="noStrike" cap="none" normalizeH="0" baseline="0" err="1">
                          <a:ln>
                            <a:noFill/>
                          </a:ln>
                          <a:solidFill>
                            <a:srgbClr val="333333"/>
                          </a:solidFill>
                          <a:effectLst/>
                          <a:latin typeface="+mn-lt"/>
                          <a:ea typeface="+mn-ea"/>
                          <a:cs typeface="+mn-cs"/>
                        </a:rPr>
                        <a:t>Albüm</a:t>
                      </a:r>
                      <a:r>
                        <a:rPr kumimoji="0" lang="en-US" sz="1600" b="0" i="0" u="none" strike="noStrike" cap="none" normalizeH="0" baseline="0">
                          <a:ln>
                            <a:noFill/>
                          </a:ln>
                          <a:solidFill>
                            <a:srgbClr val="333333"/>
                          </a:solidFill>
                          <a:effectLst/>
                          <a:latin typeface="+mn-lt"/>
                          <a:ea typeface="+mn-ea"/>
                          <a:cs typeface="+mn-cs"/>
                        </a:rPr>
                        <a:t> Kapağında” </a:t>
                      </a:r>
                      <a:r>
                        <a:rPr kumimoji="0" lang="en-US" sz="1600" b="0"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err="1">
                          <a:ln>
                            <a:noFill/>
                          </a:ln>
                          <a:solidFill>
                            <a:srgbClr val="333333"/>
                          </a:solidFill>
                          <a:effectLst/>
                          <a:latin typeface="+mn-lt"/>
                          <a:ea typeface="+mn-ea"/>
                          <a:cs typeface="+mn-cs"/>
                        </a:rPr>
                        <a:t>sağda</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Paul </a:t>
                      </a:r>
                      <a:r>
                        <a:rPr kumimoji="0" lang="en-US" sz="1600" b="0" i="0" u="none" strike="noStrike" cap="none" normalizeH="0" baseline="0" dirty="0" err="1">
                          <a:ln>
                            <a:noFill/>
                          </a:ln>
                          <a:solidFill>
                            <a:srgbClr val="333333"/>
                          </a:solidFill>
                          <a:effectLst/>
                          <a:latin typeface="+mn-lt"/>
                          <a:ea typeface="+mn-ea"/>
                          <a:cs typeface="+mn-cs"/>
                        </a:rPr>
                        <a:t>yalınayak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bir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ölü</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kadar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solgun</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Paul </a:t>
                      </a:r>
                      <a:r>
                        <a:rPr kumimoji="0" lang="en-US" sz="1600" b="0" i="0" u="none" strike="noStrike" cap="none" normalizeH="0" baseline="0" dirty="0" err="1">
                          <a:ln>
                            <a:noFill/>
                          </a:ln>
                          <a:solidFill>
                            <a:srgbClr val="333333"/>
                          </a:solidFill>
                          <a:effectLst/>
                          <a:latin typeface="+mn-lt"/>
                          <a:ea typeface="+mn-ea"/>
                          <a:cs typeface="+mn-cs"/>
                        </a:rPr>
                        <a:t>solak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olmasına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rağmen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sigarasını</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sağ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ile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tutuyor</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Araba </a:t>
                      </a:r>
                      <a:r>
                        <a:rPr kumimoji="0" lang="en-US" sz="1600" b="0" i="0" u="none" strike="noStrike" cap="none" normalizeH="0" baseline="0" err="1">
                          <a:ln>
                            <a:noFill/>
                          </a:ln>
                          <a:solidFill>
                            <a:srgbClr val="333333"/>
                          </a:solidFill>
                          <a:effectLst/>
                          <a:latin typeface="+mn-lt"/>
                          <a:ea typeface="+mn-ea"/>
                          <a:cs typeface="+mn-cs"/>
                        </a:rPr>
                        <a:t>plakasındaki</a:t>
                      </a:r>
                      <a:r>
                        <a:rPr kumimoji="0" lang="en-US" sz="1600" b="0" i="0" u="none" strike="noStrike" cap="none" normalizeH="0" baseline="0">
                          <a:ln>
                            <a:noFill/>
                          </a:ln>
                          <a:solidFill>
                            <a:srgbClr val="333333"/>
                          </a:solidFill>
                          <a:effectLst/>
                          <a:latin typeface="+mn-lt"/>
                          <a:ea typeface="+mn-ea"/>
                          <a:cs typeface="+mn-cs"/>
                        </a:rPr>
                        <a:t> “LMW” </a:t>
                      </a:r>
                      <a:r>
                        <a:rPr kumimoji="0" lang="en-US" sz="1600" b="0" i="0" u="none" strike="noStrike" cap="none" normalizeH="0" baseline="0" dirty="0">
                          <a:ln>
                            <a:noFill/>
                          </a:ln>
                          <a:solidFill>
                            <a:srgbClr val="333333"/>
                          </a:solidFill>
                          <a:effectLst/>
                          <a:latin typeface="+mn-lt"/>
                          <a:ea typeface="+mn-ea"/>
                          <a:cs typeface="+mn-cs"/>
                        </a:rPr>
                        <a:t>(ok </a:t>
                      </a:r>
                      <a:r>
                        <a:rPr kumimoji="0" lang="en-US" sz="1600" b="0" i="0" u="none" strike="noStrike" cap="none" normalizeH="0" baseline="0" dirty="0" err="1">
                          <a:ln>
                            <a:noFill/>
                          </a:ln>
                          <a:solidFill>
                            <a:srgbClr val="333333"/>
                          </a:solidFill>
                          <a:effectLst/>
                          <a:latin typeface="+mn-lt"/>
                          <a:ea typeface="+mn-ea"/>
                          <a:cs typeface="+mn-cs"/>
                        </a:rPr>
                        <a:t>işaretine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bakınız</a:t>
                      </a:r>
                      <a:r>
                        <a:rPr kumimoji="0" lang="en-US" sz="1600" b="0" i="0" u="none" strike="noStrike" cap="none" normalizeH="0" baseline="0">
                          <a:ln>
                            <a:noFill/>
                          </a:ln>
                          <a:solidFill>
                            <a:srgbClr val="333333"/>
                          </a:solidFill>
                          <a:effectLst/>
                          <a:latin typeface="+mn-lt"/>
                          <a:ea typeface="+mn-ea"/>
                          <a:cs typeface="+mn-cs"/>
                        </a:rPr>
                        <a:t>): “Linda </a:t>
                      </a:r>
                      <a:r>
                        <a:rPr kumimoji="0" lang="en-US" sz="1600" b="0" i="0" u="none" strike="noStrike" cap="none" normalizeH="0" baseline="0" dirty="0">
                          <a:ln>
                            <a:noFill/>
                          </a:ln>
                          <a:solidFill>
                            <a:srgbClr val="333333"/>
                          </a:solidFill>
                          <a:effectLst/>
                          <a:latin typeface="+mn-lt"/>
                          <a:ea typeface="+mn-ea"/>
                          <a:cs typeface="+mn-cs"/>
                        </a:rPr>
                        <a:t>McCartney </a:t>
                      </a:r>
                      <a:r>
                        <a:rPr kumimoji="0" lang="en-US" sz="1600" b="0" i="0" u="none" strike="noStrike" cap="none" normalizeH="0" baseline="0" dirty="0" err="1">
                          <a:ln>
                            <a:noFill/>
                          </a:ln>
                          <a:solidFill>
                            <a:srgbClr val="333333"/>
                          </a:solidFill>
                          <a:effectLst/>
                          <a:latin typeface="+mn-lt"/>
                          <a:ea typeface="+mn-ea"/>
                          <a:cs typeface="+mn-cs"/>
                        </a:rPr>
                        <a:t>Ağlıyor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a:ln>
                            <a:noFill/>
                          </a:ln>
                          <a:solidFill>
                            <a:srgbClr val="333333"/>
                          </a:solidFill>
                          <a:effectLst/>
                          <a:latin typeface="+mn-lt"/>
                          <a:ea typeface="+mn-ea"/>
                          <a:cs typeface="+mn-cs"/>
                        </a:rPr>
                        <a:t>Weeping)”.</a:t>
                      </a:r>
                      <a:endParaRPr kumimoji="0" lang="en-US" sz="16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mn-lt"/>
                          <a:ea typeface="+mn-ea"/>
                          <a:cs typeface="+mn-cs"/>
                        </a:rPr>
                        <a:t>Ayrıca</a:t>
                      </a:r>
                      <a:r>
                        <a:rPr kumimoji="0" lang="en-US" sz="1600" b="0" i="0" u="none" strike="noStrike" cap="none" normalizeH="0" baseline="0" dirty="0">
                          <a:ln>
                            <a:noFill/>
                          </a:ln>
                          <a:solidFill>
                            <a:srgbClr val="333333"/>
                          </a:solidFill>
                          <a:effectLst/>
                          <a:latin typeface="+mn-lt"/>
                          <a:ea typeface="+mn-ea"/>
                          <a:cs typeface="+mn-cs"/>
                        </a:rPr>
                        <a:t>, bass </a:t>
                      </a:r>
                      <a:r>
                        <a:rPr kumimoji="0" lang="en-US" sz="1600" b="0" i="0" u="none" strike="noStrike" cap="none" normalizeH="0" baseline="0" dirty="0" err="1">
                          <a:ln>
                            <a:noFill/>
                          </a:ln>
                          <a:solidFill>
                            <a:srgbClr val="333333"/>
                          </a:solidFill>
                          <a:effectLst/>
                          <a:latin typeface="+mn-lt"/>
                          <a:ea typeface="+mn-ea"/>
                          <a:cs typeface="+mn-cs"/>
                        </a:rPr>
                        <a:t>gitar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çalış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şeklinin</a:t>
                      </a:r>
                      <a:r>
                        <a:rPr kumimoji="0" lang="en-US" sz="1600" b="0" i="0" u="none" strike="noStrike" cap="none" normalizeH="0" baseline="0" dirty="0">
                          <a:ln>
                            <a:noFill/>
                          </a:ln>
                          <a:solidFill>
                            <a:srgbClr val="333333"/>
                          </a:solidFill>
                          <a:effectLst/>
                          <a:latin typeface="+mn-lt"/>
                          <a:ea typeface="+mn-ea"/>
                          <a:cs typeface="+mn-cs"/>
                        </a:rPr>
                        <a:t> 1966’tan </a:t>
                      </a:r>
                      <a:r>
                        <a:rPr kumimoji="0" lang="en-US" sz="1600" b="0" i="0" u="none" strike="noStrike" cap="none" normalizeH="0" baseline="0" dirty="0" err="1">
                          <a:ln>
                            <a:noFill/>
                          </a:ln>
                          <a:solidFill>
                            <a:srgbClr val="333333"/>
                          </a:solidFill>
                          <a:effectLst/>
                          <a:latin typeface="+mn-lt"/>
                          <a:ea typeface="+mn-ea"/>
                          <a:cs typeface="+mn-cs"/>
                        </a:rPr>
                        <a:t>beri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değişmiş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olduğu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söyleniyor</a:t>
                      </a:r>
                      <a:r>
                        <a:rPr kumimoji="0" lang="en-US"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Aleyhinde</a:t>
                      </a:r>
                      <a:r>
                        <a:rPr kumimoji="0" lang="en-US" sz="1600" b="1" i="0" u="none" strike="noStrike" cap="none" normalizeH="0" baseline="0" dirty="0">
                          <a:ln>
                            <a:noFill/>
                          </a:ln>
                          <a:solidFill>
                            <a:srgbClr val="333333"/>
                          </a:solidFill>
                          <a:effectLst/>
                          <a:latin typeface="+mn-lt"/>
                          <a:ea typeface="+mn-ea"/>
                          <a:cs typeface="+mn-cs"/>
                        </a:rPr>
                        <a:t>: </a:t>
                      </a:r>
                      <a:r>
                        <a:rPr kumimoji="0" lang="en-US" sz="1600" b="1"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Aynı görünüm ve ses.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Düzmece delil; LMW hiçbir manaya gelmiyor olabilir.</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Esasen: efsane 1969 yılında bir gazetenin başarılıyla sürdürdüğü bir yalan haberden çıkmıştır.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609257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varmak “hareket halinde”</a:t>
            </a:r>
            <a:br>
              <a:rPr lang="en-US" sz="3600">
                <a:solidFill>
                  <a:srgbClr val="004992"/>
                </a:solidFill>
                <a:latin typeface="+mn-lt"/>
                <a:ea typeface="+mn-ea"/>
                <a:cs typeface="+mn-cs"/>
              </a:rPr>
            </a:br>
            <a:r>
              <a:rPr lang="en-US">
                <a:solidFill>
                  <a:srgbClr val="004992"/>
                </a:solidFill>
                <a:latin typeface="+mn-lt"/>
                <a:ea typeface="+mn-ea"/>
                <a:cs typeface="+mn-cs"/>
              </a:rPr>
              <a:t>- Şehir efsaneleri -</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a:t>
            </a:fld>
            <a:endParaRPr lang="de-DE" altLang="de-DE">
              <a:latin typeface="+mn-lt"/>
            </a:endParaRPr>
          </a:p>
        </p:txBody>
      </p:sp>
      <p:graphicFrame>
        <p:nvGraphicFramePr>
          <p:cNvPr id="12" name="Group 21"/>
          <p:cNvGraphicFramePr>
            <a:graphicFrameLocks noGrp="1"/>
          </p:cNvGraphicFramePr>
          <p:nvPr>
            <p:extLst>
              <p:ext uri="{D42A27DB-BD31-4B8C-83A1-F6EECF244321}">
                <p14:modId xmlns:p14="http://schemas.microsoft.com/office/powerpoint/2010/main" val="324308073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Efsane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Leh &amp; Aleyh</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“Delil”</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1966 yılında bir kazada öldü ve yerine bir benzeri geçirildi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Lehinde</a:t>
                      </a:r>
                      <a:r>
                        <a:rPr kumimoji="0" lang="en-US" sz="1600" b="1"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söylentiye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göre</a:t>
                      </a:r>
                      <a:r>
                        <a:rPr kumimoji="0" lang="en-US" sz="1600" b="0" i="0" u="none" strike="noStrike" cap="none" normalizeH="0" baseline="0" dirty="0">
                          <a:ln>
                            <a:noFill/>
                          </a:ln>
                          <a:solidFill>
                            <a:srgbClr val="333333"/>
                          </a:solidFill>
                          <a:effectLst/>
                          <a:latin typeface="+mn-lt"/>
                          <a:ea typeface="+mn-ea"/>
                          <a:cs typeface="+mn-cs"/>
                        </a:rPr>
                        <a:t> 70’i </a:t>
                      </a:r>
                      <a:r>
                        <a:rPr kumimoji="0" lang="en-US" sz="1600" b="0" i="0" u="none" strike="noStrike" cap="none" normalizeH="0" baseline="0" dirty="0" err="1">
                          <a:ln>
                            <a:noFill/>
                          </a:ln>
                          <a:solidFill>
                            <a:srgbClr val="333333"/>
                          </a:solidFill>
                          <a:effectLst/>
                          <a:latin typeface="+mn-lt"/>
                          <a:ea typeface="+mn-ea"/>
                          <a:cs typeface="+mn-cs"/>
                        </a:rPr>
                        <a:t>aşkın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ipucu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birkaçı</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a:ln>
                            <a:noFill/>
                          </a:ln>
                          <a:solidFill>
                            <a:srgbClr val="333333"/>
                          </a:solidFill>
                          <a:effectLst/>
                          <a:latin typeface="+mn-lt"/>
                          <a:ea typeface="+mn-ea"/>
                          <a:cs typeface="+mn-cs"/>
                        </a:rPr>
                        <a:t>da “Abbey Road-</a:t>
                      </a:r>
                      <a:r>
                        <a:rPr kumimoji="0" lang="en-US" sz="1600" b="0" i="0" u="none" strike="noStrike" cap="none" normalizeH="0" baseline="0" err="1">
                          <a:ln>
                            <a:noFill/>
                          </a:ln>
                          <a:solidFill>
                            <a:srgbClr val="333333"/>
                          </a:solidFill>
                          <a:effectLst/>
                          <a:latin typeface="+mn-lt"/>
                          <a:ea typeface="+mn-ea"/>
                          <a:cs typeface="+mn-cs"/>
                        </a:rPr>
                        <a:t>Albüm</a:t>
                      </a:r>
                      <a:r>
                        <a:rPr kumimoji="0" lang="en-US" sz="1600" b="0" i="0" u="none" strike="noStrike" cap="none" normalizeH="0" baseline="0">
                          <a:ln>
                            <a:noFill/>
                          </a:ln>
                          <a:solidFill>
                            <a:srgbClr val="333333"/>
                          </a:solidFill>
                          <a:effectLst/>
                          <a:latin typeface="+mn-lt"/>
                          <a:ea typeface="+mn-ea"/>
                          <a:cs typeface="+mn-cs"/>
                        </a:rPr>
                        <a:t> Kapağında” </a:t>
                      </a:r>
                      <a:r>
                        <a:rPr kumimoji="0" lang="en-US" sz="1600" b="0"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err="1">
                          <a:ln>
                            <a:noFill/>
                          </a:ln>
                          <a:solidFill>
                            <a:srgbClr val="333333"/>
                          </a:solidFill>
                          <a:effectLst/>
                          <a:latin typeface="+mn-lt"/>
                          <a:ea typeface="+mn-ea"/>
                          <a:cs typeface="+mn-cs"/>
                        </a:rPr>
                        <a:t>sağda</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Paul </a:t>
                      </a:r>
                      <a:r>
                        <a:rPr kumimoji="0" lang="en-US" sz="1600" b="0" i="0" u="none" strike="noStrike" cap="none" normalizeH="0" baseline="0" dirty="0" err="1">
                          <a:ln>
                            <a:noFill/>
                          </a:ln>
                          <a:solidFill>
                            <a:srgbClr val="333333"/>
                          </a:solidFill>
                          <a:effectLst/>
                          <a:latin typeface="+mn-lt"/>
                          <a:ea typeface="+mn-ea"/>
                          <a:cs typeface="+mn-cs"/>
                        </a:rPr>
                        <a:t>yalınayak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bir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ölü</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kadar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solgun</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Paul </a:t>
                      </a:r>
                      <a:r>
                        <a:rPr kumimoji="0" lang="en-US" sz="1600" b="0" i="0" u="none" strike="noStrike" cap="none" normalizeH="0" baseline="0" dirty="0" err="1">
                          <a:ln>
                            <a:noFill/>
                          </a:ln>
                          <a:solidFill>
                            <a:srgbClr val="333333"/>
                          </a:solidFill>
                          <a:effectLst/>
                          <a:latin typeface="+mn-lt"/>
                          <a:ea typeface="+mn-ea"/>
                          <a:cs typeface="+mn-cs"/>
                        </a:rPr>
                        <a:t>solak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olmasına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rağmen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sigarasını</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sağ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ile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tutuyor</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Araba </a:t>
                      </a:r>
                      <a:r>
                        <a:rPr kumimoji="0" lang="en-US" sz="1600" b="0" i="0" u="none" strike="noStrike" cap="none" normalizeH="0" baseline="0" err="1">
                          <a:ln>
                            <a:noFill/>
                          </a:ln>
                          <a:solidFill>
                            <a:srgbClr val="333333"/>
                          </a:solidFill>
                          <a:effectLst/>
                          <a:latin typeface="+mn-lt"/>
                          <a:ea typeface="+mn-ea"/>
                          <a:cs typeface="+mn-cs"/>
                        </a:rPr>
                        <a:t>plakasındaki</a:t>
                      </a:r>
                      <a:r>
                        <a:rPr kumimoji="0" lang="en-US" sz="1600" b="0" i="0" u="none" strike="noStrike" cap="none" normalizeH="0" baseline="0">
                          <a:ln>
                            <a:noFill/>
                          </a:ln>
                          <a:solidFill>
                            <a:srgbClr val="333333"/>
                          </a:solidFill>
                          <a:effectLst/>
                          <a:latin typeface="+mn-lt"/>
                          <a:ea typeface="+mn-ea"/>
                          <a:cs typeface="+mn-cs"/>
                        </a:rPr>
                        <a:t> “LMW” </a:t>
                      </a:r>
                      <a:r>
                        <a:rPr kumimoji="0" lang="en-US" sz="1600" b="0" i="0" u="none" strike="noStrike" cap="none" normalizeH="0" baseline="0" dirty="0">
                          <a:ln>
                            <a:noFill/>
                          </a:ln>
                          <a:solidFill>
                            <a:srgbClr val="333333"/>
                          </a:solidFill>
                          <a:effectLst/>
                          <a:latin typeface="+mn-lt"/>
                          <a:ea typeface="+mn-ea"/>
                          <a:cs typeface="+mn-cs"/>
                        </a:rPr>
                        <a:t>(ok </a:t>
                      </a:r>
                      <a:r>
                        <a:rPr kumimoji="0" lang="en-US" sz="1600" b="0" i="0" u="none" strike="noStrike" cap="none" normalizeH="0" baseline="0" dirty="0" err="1">
                          <a:ln>
                            <a:noFill/>
                          </a:ln>
                          <a:solidFill>
                            <a:srgbClr val="333333"/>
                          </a:solidFill>
                          <a:effectLst/>
                          <a:latin typeface="+mn-lt"/>
                          <a:ea typeface="+mn-ea"/>
                          <a:cs typeface="+mn-cs"/>
                        </a:rPr>
                        <a:t>işaretine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bakınız</a:t>
                      </a:r>
                      <a:r>
                        <a:rPr kumimoji="0" lang="en-US" sz="1600" b="0" i="0" u="none" strike="noStrike" cap="none" normalizeH="0" baseline="0">
                          <a:ln>
                            <a:noFill/>
                          </a:ln>
                          <a:solidFill>
                            <a:srgbClr val="333333"/>
                          </a:solidFill>
                          <a:effectLst/>
                          <a:latin typeface="+mn-lt"/>
                          <a:ea typeface="+mn-ea"/>
                          <a:cs typeface="+mn-cs"/>
                        </a:rPr>
                        <a:t>): “Linda </a:t>
                      </a:r>
                      <a:r>
                        <a:rPr kumimoji="0" lang="en-US" sz="1600" b="0" i="0" u="none" strike="noStrike" cap="none" normalizeH="0" baseline="0" dirty="0">
                          <a:ln>
                            <a:noFill/>
                          </a:ln>
                          <a:solidFill>
                            <a:srgbClr val="333333"/>
                          </a:solidFill>
                          <a:effectLst/>
                          <a:latin typeface="+mn-lt"/>
                          <a:ea typeface="+mn-ea"/>
                          <a:cs typeface="+mn-cs"/>
                        </a:rPr>
                        <a:t>McCartney </a:t>
                      </a:r>
                      <a:r>
                        <a:rPr kumimoji="0" lang="en-US" sz="1600" b="0" i="0" u="none" strike="noStrike" cap="none" normalizeH="0" baseline="0" dirty="0" err="1">
                          <a:ln>
                            <a:noFill/>
                          </a:ln>
                          <a:solidFill>
                            <a:srgbClr val="333333"/>
                          </a:solidFill>
                          <a:effectLst/>
                          <a:latin typeface="+mn-lt"/>
                          <a:ea typeface="+mn-ea"/>
                          <a:cs typeface="+mn-cs"/>
                        </a:rPr>
                        <a:t>Ağlıyor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a:ln>
                            <a:noFill/>
                          </a:ln>
                          <a:solidFill>
                            <a:srgbClr val="333333"/>
                          </a:solidFill>
                          <a:effectLst/>
                          <a:latin typeface="+mn-lt"/>
                          <a:ea typeface="+mn-ea"/>
                          <a:cs typeface="+mn-cs"/>
                        </a:rPr>
                        <a:t>Weeping)”.</a:t>
                      </a:r>
                      <a:endParaRPr kumimoji="0" lang="en-US" sz="16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mn-lt"/>
                          <a:ea typeface="+mn-ea"/>
                          <a:cs typeface="+mn-cs"/>
                        </a:rPr>
                        <a:t>Ayrıca</a:t>
                      </a:r>
                      <a:r>
                        <a:rPr kumimoji="0" lang="en-US" sz="1600" b="0" i="0" u="none" strike="noStrike" cap="none" normalizeH="0" baseline="0" dirty="0">
                          <a:ln>
                            <a:noFill/>
                          </a:ln>
                          <a:solidFill>
                            <a:srgbClr val="333333"/>
                          </a:solidFill>
                          <a:effectLst/>
                          <a:latin typeface="+mn-lt"/>
                          <a:ea typeface="+mn-ea"/>
                          <a:cs typeface="+mn-cs"/>
                        </a:rPr>
                        <a:t>, bass </a:t>
                      </a:r>
                      <a:r>
                        <a:rPr kumimoji="0" lang="en-US" sz="1600" b="0" i="0" u="none" strike="noStrike" cap="none" normalizeH="0" baseline="0" dirty="0" err="1">
                          <a:ln>
                            <a:noFill/>
                          </a:ln>
                          <a:solidFill>
                            <a:srgbClr val="333333"/>
                          </a:solidFill>
                          <a:effectLst/>
                          <a:latin typeface="+mn-lt"/>
                          <a:ea typeface="+mn-ea"/>
                          <a:cs typeface="+mn-cs"/>
                        </a:rPr>
                        <a:t>gitar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çalış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şeklinin</a:t>
                      </a:r>
                      <a:r>
                        <a:rPr kumimoji="0" lang="en-US" sz="1600" b="0" i="0" u="none" strike="noStrike" cap="none" normalizeH="0" baseline="0" dirty="0">
                          <a:ln>
                            <a:noFill/>
                          </a:ln>
                          <a:solidFill>
                            <a:srgbClr val="333333"/>
                          </a:solidFill>
                          <a:effectLst/>
                          <a:latin typeface="+mn-lt"/>
                          <a:ea typeface="+mn-ea"/>
                          <a:cs typeface="+mn-cs"/>
                        </a:rPr>
                        <a:t> 1966’tan </a:t>
                      </a:r>
                      <a:r>
                        <a:rPr kumimoji="0" lang="en-US" sz="1600" b="0" i="0" u="none" strike="noStrike" cap="none" normalizeH="0" baseline="0" dirty="0" err="1">
                          <a:ln>
                            <a:noFill/>
                          </a:ln>
                          <a:solidFill>
                            <a:srgbClr val="333333"/>
                          </a:solidFill>
                          <a:effectLst/>
                          <a:latin typeface="+mn-lt"/>
                          <a:ea typeface="+mn-ea"/>
                          <a:cs typeface="+mn-cs"/>
                        </a:rPr>
                        <a:t>beri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değişmiş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olduğu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söyleniyor</a:t>
                      </a:r>
                      <a:r>
                        <a:rPr kumimoji="0" lang="en-US"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Aleyhinde</a:t>
                      </a:r>
                      <a:r>
                        <a:rPr kumimoji="0" lang="en-US" sz="16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mn-lt"/>
                          <a:ea typeface="+mn-ea"/>
                          <a:cs typeface="+mn-cs"/>
                        </a:rPr>
                        <a:t>Aynı görünüm ve ses.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mn-lt"/>
                          <a:ea typeface="+mn-ea"/>
                          <a:cs typeface="+mn-cs"/>
                        </a:rPr>
                        <a:t>Düzmece delil; LMW hiçbir manaya gelmiyor olabilir.</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mn-lt"/>
                          <a:ea typeface="+mn-ea"/>
                          <a:cs typeface="+mn-cs"/>
                        </a:rPr>
                        <a:t>Esasen: efsane 1969 yılında bir gazetenin başarılıyla sürdürdüğü bir yalan haberden çıkmıştır.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441291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varmak “hareket halinde”</a:t>
            </a:r>
            <a:br>
              <a:rPr lang="en-US" sz="3600">
                <a:solidFill>
                  <a:srgbClr val="004992"/>
                </a:solidFill>
                <a:latin typeface="+mn-lt"/>
                <a:ea typeface="+mn-ea"/>
                <a:cs typeface="+mn-cs"/>
              </a:rPr>
            </a:br>
            <a:r>
              <a:rPr lang="en-US">
                <a:solidFill>
                  <a:srgbClr val="004992"/>
                </a:solidFill>
                <a:latin typeface="+mn-lt"/>
                <a:ea typeface="+mn-ea"/>
                <a:cs typeface="+mn-cs"/>
              </a:rPr>
              <a:t>- Şehir efsaneleri -</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mn-lt"/>
              </a:rPr>
              <a:t>Hayır! </a:t>
            </a:r>
            <a:endParaRPr lang="de-DE" altLang="de-DE" sz="4000" dirty="0">
              <a:latin typeface="+mn-l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mn-lt"/>
                <a:ea typeface="+mn-ea"/>
              </a:rPr>
              <a:t>Paul McCartney bir ikizi ile değiştirildi mi?</a:t>
            </a:r>
            <a:endParaRPr lang="de-DE" altLang="de-DE" sz="2400" dirty="0">
              <a:solidFill>
                <a:srgbClr val="333333"/>
              </a:solidFill>
              <a:latin typeface="+mn-lt"/>
              <a:ea typeface="+mn-ea"/>
            </a:endParaRPr>
          </a:p>
        </p:txBody>
      </p:sp>
      <p:sp>
        <p:nvSpPr>
          <p:cNvPr id="19"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mn-lt"/>
              </a:rPr>
              <a:t>McCartney’nin kendi ölümüne dair dedikodulara esprili bir yolla cevap vermiştir: “Paul hayatta” isimli bir solo albüm çıkararak. Farkedersiniz ki; kapak, biraz önceki Abbey road albümünün kapağına benzer tasarlanmıştır. </a:t>
            </a:r>
            <a:endParaRPr lang="de-DE" altLang="de-DE" sz="2400" dirty="0">
              <a:solidFill>
                <a:srgbClr val="333333"/>
              </a:solidFill>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şehir efsanesi ve diğer komplo teorileri nasıl ortaya çıkmıştır?</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şehir efsanesi ve diğer komplo teorileri nasıl ortaya çıkmıştır?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Genellikle gerçeğe nazaran daha heyecan verici olurlar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Kanıtlanması ya da kontrol edilmesi güç beyanlar üzerine temellenmiştir</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Paul McCartney</a:t>
            </a:r>
            <a:r>
              <a:rPr lang="tr-TR" altLang="de-DE" sz="2400" dirty="0">
                <a:solidFill>
                  <a:srgbClr val="333333"/>
                </a:solidFill>
              </a:rPr>
              <a:t>’in bas gitar çalışının değişmiş olduğu gibi</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Alternatif açıklamaları örtbas eder</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LMW </a:t>
            </a:r>
            <a:r>
              <a:rPr lang="tr-TR" altLang="de-DE" sz="2400" dirty="0">
                <a:solidFill>
                  <a:srgbClr val="333333"/>
                </a:solidFill>
              </a:rPr>
              <a:t>hiçbir manaya gelmiyor olabilir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Efsaneler bazen bağlamının dışında kullanılan gerçeklere dayanır</a:t>
            </a:r>
            <a:r>
              <a:rPr lang="en-US" altLang="de-DE" sz="2400" dirty="0">
                <a:solidFill>
                  <a:srgbClr val="333333"/>
                </a:solidFill>
              </a:rPr>
              <a:t>. </a:t>
            </a:r>
            <a:r>
              <a:rPr lang="tr-TR" altLang="de-DE" sz="2400" dirty="0">
                <a:solidFill>
                  <a:srgbClr val="333333"/>
                </a:solidFill>
              </a:rPr>
              <a:t>Bu ayrıntılara da bir o kadar abartılı önem yüklenir </a:t>
            </a:r>
            <a:r>
              <a:rPr lang="en-US" altLang="de-DE" sz="2400" dirty="0">
                <a:solidFill>
                  <a:srgbClr val="333333"/>
                </a:solidFill>
              </a:rPr>
              <a:t>(McCartney </a:t>
            </a:r>
            <a:r>
              <a:rPr lang="tr-TR" altLang="de-DE" sz="2400" dirty="0">
                <a:solidFill>
                  <a:srgbClr val="333333"/>
                </a:solidFill>
              </a:rPr>
              <a:t>gerçekten solaktır</a:t>
            </a:r>
            <a:r>
              <a:rPr lang="en-US" altLang="de-DE" sz="2400" dirty="0">
                <a:solidFill>
                  <a:srgbClr val="333333"/>
                </a:solidFill>
              </a:rPr>
              <a:t>, </a:t>
            </a:r>
            <a:r>
              <a:rPr lang="tr-TR" altLang="de-DE" sz="2400" dirty="0">
                <a:solidFill>
                  <a:srgbClr val="333333"/>
                </a:solidFill>
              </a:rPr>
              <a:t>ancak bu onun sigarayı sağ elinde tutma olasılığını yadsımaz</a:t>
            </a:r>
            <a:r>
              <a:rPr lang="en-US" altLang="de-DE" sz="2400" dirty="0">
                <a:solidFill>
                  <a:srgbClr val="333333"/>
                </a:solidFill>
              </a:rPr>
              <a:t>, </a:t>
            </a:r>
            <a:r>
              <a:rPr lang="tr-TR" altLang="de-DE" sz="2400" dirty="0">
                <a:solidFill>
                  <a:srgbClr val="333333"/>
                </a:solidFill>
              </a:rPr>
              <a:t>mesela:</a:t>
            </a:r>
            <a:r>
              <a:rPr lang="en-US" altLang="de-DE" sz="2400" dirty="0">
                <a:solidFill>
                  <a:srgbClr val="333333"/>
                </a:solidFill>
              </a:rPr>
              <a:t> </a:t>
            </a:r>
            <a:r>
              <a:rPr lang="tr-TR" altLang="de-DE" sz="2400" dirty="0">
                <a:solidFill>
                  <a:srgbClr val="333333"/>
                </a:solidFill>
              </a:rPr>
              <a:t>fotoğrafçı ondan öyle tutmasını istemiş olabilir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şehir efsanesi ve diğer komplo teorileri nasıl ortaya çıkmıştır?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Azınlıkların ya da toplum tarafından dışlanmışların yanlış yere önlenemez felaketler dolayısıyla suçlandığı, bir sürü benzeri örnek ile tarihte görülmüştür</a:t>
            </a:r>
            <a:r>
              <a:rPr lang="de-DE" altLang="de-DE" sz="2400" dirty="0">
                <a:solidFill>
                  <a:srgbClr val="333333"/>
                </a:solidFill>
              </a:rPr>
              <a:t>. </a:t>
            </a:r>
            <a:r>
              <a:rPr lang="tr-TR" altLang="de-DE" sz="2400" dirty="0">
                <a:solidFill>
                  <a:srgbClr val="333333"/>
                </a:solidFill>
              </a:rPr>
              <a:t>Mesela</a:t>
            </a:r>
            <a:r>
              <a:rPr lang="de-DE" altLang="de-DE" sz="2400" dirty="0">
                <a:solidFill>
                  <a:srgbClr val="333333"/>
                </a:solidFill>
              </a:rPr>
              <a:t>, </a:t>
            </a:r>
            <a:r>
              <a:rPr lang="tr-TR" altLang="de-DE" sz="2400" dirty="0">
                <a:solidFill>
                  <a:srgbClr val="333333"/>
                </a:solidFill>
              </a:rPr>
              <a:t>ortaçağ zamanında kötü hasat dolayısıyla çoğunlukla ya birileri cadılık ile ya da dini azınlıklar suçlanmıştır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basit açıklamalar bir yandan gerginliği ve korkuyu azaltırken, bir yandan da güya kontrol onların ellerindeymiş yanılsamasını sağlamıştır</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Bunu neden yapıyoruz?</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tr-TR" altLang="de-DE" sz="2400" dirty="0">
                <a:solidFill>
                  <a:srgbClr val="333333"/>
                </a:solidFill>
              </a:rPr>
              <a:t>Araştırmalar gösteriyor ki; psikozdaki bir sürü insan (fakat hepsi değil!) </a:t>
            </a:r>
            <a:r>
              <a:rPr lang="tr-TR" altLang="de-DE" sz="2400" dirty="0">
                <a:solidFill>
                  <a:srgbClr val="004992"/>
                </a:solidFill>
              </a:rPr>
              <a:t>çok az bilgiye dayanarak kararlar </a:t>
            </a:r>
            <a:r>
              <a:rPr lang="tr-TR" altLang="de-DE" sz="2400">
                <a:solidFill>
                  <a:srgbClr val="004992"/>
                </a:solidFill>
              </a:rPr>
              <a:t>alıyor.</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EF3BCF26-B650-4DFB-8CF9-75269FD58D9A}"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Bunu neden yapıyoruz?</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tr-TR" altLang="de-DE" sz="2400" dirty="0">
                <a:solidFill>
                  <a:srgbClr val="333333"/>
                </a:solidFill>
              </a:rPr>
              <a:t>Araştırmalar gösteriyor ki; psikozdaki bir sürü insan (fakat hepsi değil!) </a:t>
            </a:r>
            <a:r>
              <a:rPr lang="tr-TR" altLang="de-DE" sz="2400" dirty="0">
                <a:solidFill>
                  <a:srgbClr val="004992"/>
                </a:solidFill>
              </a:rPr>
              <a:t>çok az bilgiye dayanarak kararlar alıyor.</a:t>
            </a:r>
          </a:p>
          <a:p>
            <a:pPr marL="342900" lvl="0" indent="-342900" defTabSz="914377">
              <a:buClr>
                <a:srgbClr val="000000"/>
              </a:buClr>
              <a:buFont typeface="WingDings"/>
              <a:buChar char=""/>
            </a:pPr>
            <a:r>
              <a:rPr lang="tr-TR" altLang="de-DE" sz="2400" dirty="0">
                <a:solidFill>
                  <a:srgbClr val="333333"/>
                </a:solidFill>
              </a:rPr>
              <a:t>Bu tarz bir karar alma kolaylıkla bizi hataya götürür.</a:t>
            </a:r>
            <a:br>
              <a:rPr lang="en-US" altLang="de-DE" sz="2400" dirty="0">
                <a:solidFill>
                  <a:srgbClr val="333333"/>
                </a:solidFill>
              </a:rPr>
            </a:br>
            <a:r>
              <a:rPr lang="tr-TR" altLang="de-DE" sz="2400" dirty="0">
                <a:solidFill>
                  <a:srgbClr val="333333"/>
                </a:solidFill>
              </a:rPr>
              <a:t>Bu sebeple, </a:t>
            </a:r>
            <a:r>
              <a:rPr lang="tr-TR" altLang="de-DE" sz="2400" dirty="0">
                <a:solidFill>
                  <a:srgbClr val="004992"/>
                </a:solidFill>
              </a:rPr>
              <a:t>mevcut olan tüm bilgiyi hesaba katarak </a:t>
            </a:r>
            <a:r>
              <a:rPr lang="tr-TR" altLang="de-DE" sz="2400" dirty="0">
                <a:solidFill>
                  <a:srgbClr val="333333"/>
                </a:solidFill>
              </a:rPr>
              <a:t>karar alma yolunu seçmek daha iyidir.</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EF3BCF26-B650-4DFB-8CF9-75269FD58D9A}"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2575676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hemen sonuca varmak yanlış anlaşılmaları nasıl arttırır - örnekler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22</a:t>
            </a:fld>
            <a:endParaRPr lang="de-DE" altLang="de-DE">
              <a:latin typeface="+mn-lt"/>
            </a:endParaRPr>
          </a:p>
        </p:txBody>
      </p:sp>
      <p:sp>
        <p:nvSpPr>
          <p:cNvPr id="25626" name="Rechteck 1"/>
          <p:cNvSpPr>
            <a:spLocks noChangeArrowheads="1"/>
          </p:cNvSpPr>
          <p:nvPr/>
        </p:nvSpPr>
        <p:spPr bwMode="auto">
          <a:xfrm>
            <a:off x="408955" y="5965403"/>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tr-TR" altLang="de-DE" sz="2000" dirty="0">
                <a:solidFill>
                  <a:srgbClr val="004992"/>
                </a:solidFill>
                <a:latin typeface="+mn-lt"/>
              </a:rPr>
              <a:t>Kim kısa bir kişisel yaşantısı ile katkıda bulunmak ister?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18086250"/>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Psikotik dönemdeki açıklama</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Diğer açıklamalar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Telefon hattından bir cazırtı sesi duyuyorsunuz.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MIT sizi gizlice dinlemekte.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Kabloda bozukluk; uzaktan aramaya özgün ses; cep telefonu araması sırasında sinyal azlığı.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Radyoda Britney Spears’ın “Toxic” isimli şarkısı çalıyor.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Yaklaşmakta olan toksik bir kimyasal saldırının gizli habercisi.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O radyo istasyonu pop müziğinde uzmanlaşmış.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Mutfak tezgahındaki beyaz toz, daha önceden orada yoktu.</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Biri sizi şarbon ile zehirlemeye çalışmış; polisler evime gizlice uyuşturucu koyarak kumpas kurdu.</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Biri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daha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yeni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şey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pişirmiş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uzun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süredir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kimse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toz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almamış</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Görev (1)</a:t>
            </a:r>
          </a:p>
        </p:txBody>
      </p:sp>
      <p:sp>
        <p:nvSpPr>
          <p:cNvPr id="28675" name="Rectangle 3"/>
          <p:cNvSpPr>
            <a:spLocks noGrp="1" noChangeArrowheads="1"/>
          </p:cNvSpPr>
          <p:nvPr>
            <p:ph idx="1"/>
          </p:nvPr>
        </p:nvSpPr>
        <p:spPr/>
        <p:txBody>
          <a:bodyPr>
            <a:noAutofit/>
          </a:bodyPr>
          <a:lstStyle/>
          <a:p>
            <a:pPr algn="l" eaLnBrk="1" hangingPunct="1"/>
            <a:r>
              <a:rPr lang="tr-TR" altLang="de-DE" sz="2400" dirty="0">
                <a:solidFill>
                  <a:srgbClr val="333333"/>
                </a:solidFill>
              </a:rPr>
              <a:t>Birazdan bir dizi resim göreceksiniz</a:t>
            </a:r>
            <a:r>
              <a:rPr lang="en-US" altLang="de-DE" sz="2400" dirty="0">
                <a:solidFill>
                  <a:srgbClr val="333333"/>
                </a:solidFill>
              </a:rPr>
              <a:t>. </a:t>
            </a:r>
            <a:r>
              <a:rPr lang="tr-TR" altLang="de-DE" sz="2400" dirty="0">
                <a:solidFill>
                  <a:srgbClr val="333333"/>
                </a:solidFill>
              </a:rPr>
              <a:t>Resim, önce ona</a:t>
            </a:r>
            <a:r>
              <a:rPr lang="de-DE" altLang="de-DE" sz="2400" dirty="0">
                <a:solidFill>
                  <a:srgbClr val="333333"/>
                </a:solidFill>
              </a:rPr>
              <a:t> </a:t>
            </a:r>
            <a:r>
              <a:rPr lang="tr-TR" altLang="de-DE" sz="2400" dirty="0">
                <a:solidFill>
                  <a:srgbClr val="333333"/>
                </a:solidFill>
              </a:rPr>
              <a:t>ait bir ayrıntı ile başlıyor</a:t>
            </a:r>
            <a:r>
              <a:rPr lang="en-US" altLang="de-DE" sz="2400" dirty="0">
                <a:solidFill>
                  <a:srgbClr val="333333"/>
                </a:solidFill>
              </a:rPr>
              <a:t>. </a:t>
            </a:r>
            <a:r>
              <a:rPr lang="tr-TR" altLang="de-DE" sz="2400" dirty="0">
                <a:solidFill>
                  <a:srgbClr val="333333"/>
                </a:solidFill>
              </a:rPr>
              <a:t>Sonra</a:t>
            </a:r>
            <a:r>
              <a:rPr lang="en-US" altLang="de-DE" sz="2400" dirty="0">
                <a:solidFill>
                  <a:srgbClr val="333333"/>
                </a:solidFill>
              </a:rPr>
              <a:t>, </a:t>
            </a:r>
            <a:r>
              <a:rPr lang="tr-TR" altLang="de-DE" sz="2400" dirty="0">
                <a:solidFill>
                  <a:srgbClr val="333333"/>
                </a:solidFill>
              </a:rPr>
              <a:t>buna başka bir ayrıntı ekleniyor</a:t>
            </a:r>
            <a:r>
              <a:rPr lang="en-US" altLang="de-DE" sz="2400" dirty="0">
                <a:solidFill>
                  <a:srgbClr val="333333"/>
                </a:solidFill>
              </a:rPr>
              <a:t>. </a:t>
            </a:r>
            <a:r>
              <a:rPr lang="tr-TR" altLang="de-DE" sz="2400" dirty="0">
                <a:solidFill>
                  <a:srgbClr val="333333"/>
                </a:solidFill>
              </a:rPr>
              <a:t>Bu, tüm resim tamamlanıncaya kadar devam ediyor</a:t>
            </a:r>
            <a:r>
              <a:rPr lang="en-US" altLang="de-DE" sz="2400" dirty="0">
                <a:solidFill>
                  <a:srgbClr val="333333"/>
                </a:solidFill>
              </a:rPr>
              <a:t>.</a:t>
            </a:r>
            <a:endParaRPr lang="tr-TR" altLang="de-DE" sz="2400" dirty="0">
              <a:solidFill>
                <a:srgbClr val="333333"/>
              </a:solidFill>
            </a:endParaRPr>
          </a:p>
          <a:p>
            <a:pPr marL="342900" indent="-342900" algn="l" eaLnBrk="1" hangingPunct="1">
              <a:buClr>
                <a:srgbClr val="333333"/>
              </a:buClr>
              <a:buFont typeface="WingDings"/>
              <a:buChar char=""/>
            </a:pPr>
            <a:r>
              <a:rPr lang="tr-TR" altLang="de-DE" sz="2400" dirty="0">
                <a:solidFill>
                  <a:srgbClr val="333333"/>
                </a:solidFill>
              </a:rPr>
              <a:t>Sizin göreviniz bu nesneyi tanımlamaktır</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Görev (1)</a:t>
            </a:r>
          </a:p>
        </p:txBody>
      </p:sp>
      <p:sp>
        <p:nvSpPr>
          <p:cNvPr id="28675" name="Rectangle 3"/>
          <p:cNvSpPr>
            <a:spLocks noGrp="1" noChangeArrowheads="1"/>
          </p:cNvSpPr>
          <p:nvPr>
            <p:ph idx="1"/>
          </p:nvPr>
        </p:nvSpPr>
        <p:spPr/>
        <p:txBody>
          <a:bodyPr>
            <a:noAutofit/>
          </a:bodyPr>
          <a:lstStyle/>
          <a:p>
            <a:pPr algn="l" eaLnBrk="1" hangingPunct="1"/>
            <a:r>
              <a:rPr lang="tr-TR" altLang="de-DE" sz="2400" dirty="0">
                <a:solidFill>
                  <a:srgbClr val="333333"/>
                </a:solidFill>
              </a:rPr>
              <a:t>Birazdan bir dizi resim göreceksiniz</a:t>
            </a:r>
            <a:r>
              <a:rPr lang="en-US" altLang="de-DE" sz="2400" dirty="0">
                <a:solidFill>
                  <a:srgbClr val="333333"/>
                </a:solidFill>
              </a:rPr>
              <a:t>. </a:t>
            </a:r>
            <a:r>
              <a:rPr lang="tr-TR" altLang="de-DE" sz="2400" dirty="0">
                <a:solidFill>
                  <a:srgbClr val="333333"/>
                </a:solidFill>
              </a:rPr>
              <a:t>Resim, önce ona</a:t>
            </a:r>
            <a:r>
              <a:rPr lang="de-DE" altLang="de-DE" sz="2400" dirty="0">
                <a:solidFill>
                  <a:srgbClr val="333333"/>
                </a:solidFill>
              </a:rPr>
              <a:t> </a:t>
            </a:r>
            <a:r>
              <a:rPr lang="tr-TR" altLang="de-DE" sz="2400" dirty="0">
                <a:solidFill>
                  <a:srgbClr val="333333"/>
                </a:solidFill>
              </a:rPr>
              <a:t>ait bir ayrıntı ile başlıyor</a:t>
            </a:r>
            <a:r>
              <a:rPr lang="en-US" altLang="de-DE" sz="2400" dirty="0">
                <a:solidFill>
                  <a:srgbClr val="333333"/>
                </a:solidFill>
              </a:rPr>
              <a:t>. </a:t>
            </a:r>
            <a:r>
              <a:rPr lang="tr-TR" altLang="de-DE" sz="2400" dirty="0">
                <a:solidFill>
                  <a:srgbClr val="333333"/>
                </a:solidFill>
              </a:rPr>
              <a:t>Sonra</a:t>
            </a:r>
            <a:r>
              <a:rPr lang="en-US" altLang="de-DE" sz="2400" dirty="0">
                <a:solidFill>
                  <a:srgbClr val="333333"/>
                </a:solidFill>
              </a:rPr>
              <a:t>, </a:t>
            </a:r>
            <a:r>
              <a:rPr lang="tr-TR" altLang="de-DE" sz="2400" dirty="0">
                <a:solidFill>
                  <a:srgbClr val="333333"/>
                </a:solidFill>
              </a:rPr>
              <a:t>buna başka bir ayrıntı ekleniyor</a:t>
            </a:r>
            <a:r>
              <a:rPr lang="en-US" altLang="de-DE" sz="2400" dirty="0">
                <a:solidFill>
                  <a:srgbClr val="333333"/>
                </a:solidFill>
              </a:rPr>
              <a:t>. </a:t>
            </a:r>
            <a:r>
              <a:rPr lang="tr-TR" altLang="de-DE" sz="2400" dirty="0">
                <a:solidFill>
                  <a:srgbClr val="333333"/>
                </a:solidFill>
              </a:rPr>
              <a:t>Bu, tüm resim tamamlanıncaya kadar devam ediyor</a:t>
            </a:r>
            <a:r>
              <a:rPr lang="en-US" altLang="de-DE" sz="2400" dirty="0">
                <a:solidFill>
                  <a:srgbClr val="333333"/>
                </a:solidFill>
              </a:rPr>
              <a:t>.</a:t>
            </a:r>
            <a:endParaRPr lang="tr-TR" altLang="de-DE" sz="2400" dirty="0">
              <a:solidFill>
                <a:srgbClr val="333333"/>
              </a:solidFill>
            </a:endParaRPr>
          </a:p>
          <a:p>
            <a:pPr marL="342900" indent="-342900" algn="l" eaLnBrk="1" hangingPunct="1">
              <a:buClr>
                <a:srgbClr val="333333"/>
              </a:buClr>
              <a:buFont typeface="WingDings"/>
              <a:buChar char=""/>
            </a:pPr>
            <a:r>
              <a:rPr lang="tr-TR" altLang="de-DE" sz="2400" dirty="0">
                <a:solidFill>
                  <a:srgbClr val="333333"/>
                </a:solidFill>
              </a:rPr>
              <a:t>Sizin göreviniz bu nesneyi tanımlamaktır</a:t>
            </a:r>
            <a:r>
              <a:rPr lang="en-US" altLang="de-DE" sz="2400" dirty="0">
                <a:solidFill>
                  <a:srgbClr val="333333"/>
                </a:solidFill>
              </a:rPr>
              <a:t>.</a:t>
            </a:r>
          </a:p>
          <a:p>
            <a:pPr marL="342900" indent="-342900" algn="l" eaLnBrk="1" hangingPunct="1">
              <a:buClr>
                <a:srgbClr val="333333"/>
              </a:buClr>
              <a:buFont typeface="WingDings"/>
              <a:buChar char=""/>
            </a:pPr>
            <a:r>
              <a:rPr lang="tr-TR" altLang="de-DE" sz="2400" dirty="0">
                <a:solidFill>
                  <a:srgbClr val="333333"/>
                </a:solidFill>
              </a:rPr>
              <a:t>Karar alırken ne çok aceleci davranın ne de gereksiz</a:t>
            </a:r>
            <a:r>
              <a:rPr lang="en-US" altLang="de-DE" sz="2400" dirty="0">
                <a:solidFill>
                  <a:srgbClr val="333333"/>
                </a:solidFill>
              </a:rPr>
              <a:t> </a:t>
            </a:r>
            <a:r>
              <a:rPr lang="tr-TR" altLang="de-DE" sz="2400" dirty="0">
                <a:solidFill>
                  <a:srgbClr val="333333"/>
                </a:solidFill>
              </a:rPr>
              <a:t>yere süreyi uzatınız</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1355640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Görev (1)</a:t>
            </a:r>
          </a:p>
        </p:txBody>
      </p:sp>
      <p:sp>
        <p:nvSpPr>
          <p:cNvPr id="28675" name="Rectangle 3"/>
          <p:cNvSpPr>
            <a:spLocks noGrp="1" noChangeArrowheads="1"/>
          </p:cNvSpPr>
          <p:nvPr>
            <p:ph idx="1"/>
          </p:nvPr>
        </p:nvSpPr>
        <p:spPr/>
        <p:txBody>
          <a:bodyPr>
            <a:noAutofit/>
          </a:bodyPr>
          <a:lstStyle/>
          <a:p>
            <a:pPr algn="l" eaLnBrk="1" hangingPunct="1"/>
            <a:r>
              <a:rPr lang="tr-TR" altLang="de-DE" sz="2400" dirty="0">
                <a:solidFill>
                  <a:srgbClr val="333333"/>
                </a:solidFill>
              </a:rPr>
              <a:t>Birazdan bir dizi resim göreceksiniz</a:t>
            </a:r>
            <a:r>
              <a:rPr lang="en-US" altLang="de-DE" sz="2400" dirty="0">
                <a:solidFill>
                  <a:srgbClr val="333333"/>
                </a:solidFill>
              </a:rPr>
              <a:t>. </a:t>
            </a:r>
            <a:r>
              <a:rPr lang="tr-TR" altLang="de-DE" sz="2400" dirty="0">
                <a:solidFill>
                  <a:srgbClr val="333333"/>
                </a:solidFill>
              </a:rPr>
              <a:t>Resim, önce ona</a:t>
            </a:r>
            <a:r>
              <a:rPr lang="de-DE" altLang="de-DE" sz="2400" dirty="0">
                <a:solidFill>
                  <a:srgbClr val="333333"/>
                </a:solidFill>
              </a:rPr>
              <a:t> </a:t>
            </a:r>
            <a:r>
              <a:rPr lang="tr-TR" altLang="de-DE" sz="2400" dirty="0">
                <a:solidFill>
                  <a:srgbClr val="333333"/>
                </a:solidFill>
              </a:rPr>
              <a:t>ait bir ayrıntı ile başlıyor</a:t>
            </a:r>
            <a:r>
              <a:rPr lang="en-US" altLang="de-DE" sz="2400" dirty="0">
                <a:solidFill>
                  <a:srgbClr val="333333"/>
                </a:solidFill>
              </a:rPr>
              <a:t>. </a:t>
            </a:r>
            <a:r>
              <a:rPr lang="tr-TR" altLang="de-DE" sz="2400" dirty="0">
                <a:solidFill>
                  <a:srgbClr val="333333"/>
                </a:solidFill>
              </a:rPr>
              <a:t>Sonra</a:t>
            </a:r>
            <a:r>
              <a:rPr lang="en-US" altLang="de-DE" sz="2400" dirty="0">
                <a:solidFill>
                  <a:srgbClr val="333333"/>
                </a:solidFill>
              </a:rPr>
              <a:t>, </a:t>
            </a:r>
            <a:r>
              <a:rPr lang="tr-TR" altLang="de-DE" sz="2400" dirty="0">
                <a:solidFill>
                  <a:srgbClr val="333333"/>
                </a:solidFill>
              </a:rPr>
              <a:t>buna başka bir ayrıntı ekleniyor</a:t>
            </a:r>
            <a:r>
              <a:rPr lang="en-US" altLang="de-DE" sz="2400" dirty="0">
                <a:solidFill>
                  <a:srgbClr val="333333"/>
                </a:solidFill>
              </a:rPr>
              <a:t>. </a:t>
            </a:r>
            <a:r>
              <a:rPr lang="tr-TR" altLang="de-DE" sz="2400" dirty="0">
                <a:solidFill>
                  <a:srgbClr val="333333"/>
                </a:solidFill>
              </a:rPr>
              <a:t>Bu, tüm resim tamamlanıncaya kadar devam ediyor</a:t>
            </a:r>
            <a:r>
              <a:rPr lang="en-US" altLang="de-DE" sz="2400" dirty="0">
                <a:solidFill>
                  <a:srgbClr val="333333"/>
                </a:solidFill>
              </a:rPr>
              <a:t>.</a:t>
            </a:r>
            <a:endParaRPr lang="tr-TR" altLang="de-DE" sz="2400" dirty="0">
              <a:solidFill>
                <a:srgbClr val="333333"/>
              </a:solidFill>
            </a:endParaRPr>
          </a:p>
          <a:p>
            <a:pPr marL="342900" indent="-342900" algn="l" eaLnBrk="1" hangingPunct="1">
              <a:buClr>
                <a:srgbClr val="333333"/>
              </a:buClr>
              <a:buFont typeface="WingDings"/>
              <a:buChar char=""/>
            </a:pPr>
            <a:r>
              <a:rPr lang="tr-TR" altLang="de-DE" sz="2400" dirty="0">
                <a:solidFill>
                  <a:srgbClr val="333333"/>
                </a:solidFill>
              </a:rPr>
              <a:t>Sizin göreviniz bu nesneyi tanımlamaktır</a:t>
            </a:r>
            <a:r>
              <a:rPr lang="en-US" altLang="de-DE" sz="2400" dirty="0">
                <a:solidFill>
                  <a:srgbClr val="333333"/>
                </a:solidFill>
              </a:rPr>
              <a:t>.</a:t>
            </a:r>
          </a:p>
          <a:p>
            <a:pPr marL="342900" indent="-342900" algn="l" eaLnBrk="1" hangingPunct="1">
              <a:buClr>
                <a:srgbClr val="333333"/>
              </a:buClr>
              <a:buFont typeface="WingDings"/>
              <a:buChar char=""/>
            </a:pPr>
            <a:r>
              <a:rPr lang="tr-TR" altLang="de-DE" sz="2400" dirty="0">
                <a:solidFill>
                  <a:srgbClr val="333333"/>
                </a:solidFill>
              </a:rPr>
              <a:t>Karar alırken ne çok aceleci davranın ne de gereksiz</a:t>
            </a:r>
            <a:r>
              <a:rPr lang="en-US" altLang="de-DE" sz="2400" dirty="0">
                <a:solidFill>
                  <a:srgbClr val="333333"/>
                </a:solidFill>
              </a:rPr>
              <a:t> </a:t>
            </a:r>
            <a:r>
              <a:rPr lang="tr-TR" altLang="de-DE" sz="2400" dirty="0">
                <a:solidFill>
                  <a:srgbClr val="333333"/>
                </a:solidFill>
              </a:rPr>
              <a:t>yere süreyi uzatınız</a:t>
            </a:r>
            <a:r>
              <a:rPr lang="en-US" altLang="de-DE" sz="2400" dirty="0">
                <a:solidFill>
                  <a:srgbClr val="333333"/>
                </a:solidFill>
              </a:rPr>
              <a:t>.</a:t>
            </a:r>
          </a:p>
          <a:p>
            <a:pPr marL="342900" indent="-342900" algn="l" eaLnBrk="1" hangingPunct="1">
              <a:buClr>
                <a:srgbClr val="333333"/>
              </a:buClr>
              <a:buFont typeface="WingDings"/>
              <a:buChar char=""/>
            </a:pPr>
            <a:r>
              <a:rPr lang="tr-TR" altLang="de-DE" sz="2400" dirty="0">
                <a:solidFill>
                  <a:srgbClr val="333333"/>
                </a:solidFill>
              </a:rPr>
              <a:t>Her seçenek için neden olup neden olamayacağını</a:t>
            </a:r>
            <a:r>
              <a:rPr lang="en-US" altLang="de-DE" sz="2400" dirty="0">
                <a:solidFill>
                  <a:srgbClr val="333333"/>
                </a:solidFill>
              </a:rPr>
              <a:t> </a:t>
            </a:r>
            <a:r>
              <a:rPr lang="tr-TR" altLang="de-DE" sz="2400" dirty="0">
                <a:solidFill>
                  <a:srgbClr val="333333"/>
                </a:solidFill>
              </a:rPr>
              <a:t>deliller üzerinden tartışınız</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215370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1</a:t>
            </a:r>
          </a:p>
        </p:txBody>
      </p:sp>
      <p:sp>
        <p:nvSpPr>
          <p:cNvPr id="5" name="Content Placeholder 4"/>
          <p:cNvSpPr>
            <a:spLocks noGrp="1"/>
          </p:cNvSpPr>
          <p:nvPr>
            <p:ph idx="1"/>
          </p:nvPr>
        </p:nvSpPr>
        <p:spPr/>
        <p:txBody>
          <a:bodyPr/>
          <a:lstStyle/>
          <a:p>
            <a:pPr lvl="0" defTabSz="914400" fontAlgn="base"/>
            <a:r>
              <a:rPr lang="tr-TR" altLang="de-DE" sz="2400">
                <a:solidFill>
                  <a:srgbClr val="333333"/>
                </a:solidFill>
              </a:rPr>
              <a:t>Birkaç değişik yorum sunulmuştur</a:t>
            </a:r>
            <a:r>
              <a:rPr lang="de-DE" altLang="de-DE" sz="2400" dirty="0">
                <a:solidFill>
                  <a:srgbClr val="333333"/>
                </a:solidFill>
              </a:rPr>
              <a:t>. </a:t>
            </a:r>
            <a:r>
              <a:rPr lang="en-GB" altLang="ko-KR" sz="2400" dirty="0">
                <a:solidFill>
                  <a:srgbClr val="333333"/>
                </a:solidFill>
              </a:rPr>
              <a:t>Her </a:t>
            </a:r>
            <a:r>
              <a:rPr lang="en-GB" altLang="ko-KR" sz="2400" dirty="0" err="1">
                <a:solidFill>
                  <a:srgbClr val="333333"/>
                </a:solidFill>
              </a:rPr>
              <a:t>seçeneği</a:t>
            </a:r>
            <a:r>
              <a:rPr lang="en-GB" altLang="ko-KR" sz="2400" dirty="0">
                <a:solidFill>
                  <a:srgbClr val="333333"/>
                </a:solidFill>
              </a:rPr>
              <a:t> ne </a:t>
            </a:r>
            <a:r>
              <a:rPr lang="en-GB" altLang="ko-KR" sz="2400" dirty="0" err="1">
                <a:solidFill>
                  <a:srgbClr val="333333"/>
                </a:solidFill>
              </a:rPr>
              <a:t>kadar</a:t>
            </a:r>
            <a:r>
              <a:rPr lang="en-GB" altLang="ko-KR" sz="2400" dirty="0">
                <a:solidFill>
                  <a:srgbClr val="333333"/>
                </a:solidFill>
              </a:rPr>
              <a:t> </a:t>
            </a:r>
            <a:r>
              <a:rPr lang="en-GB" altLang="ko-KR" sz="2400" dirty="0" err="1">
                <a:solidFill>
                  <a:srgbClr val="333333"/>
                </a:solidFill>
              </a:rPr>
              <a:t>olası</a:t>
            </a:r>
            <a:r>
              <a:rPr lang="en-GB" altLang="ko-KR" sz="2400" dirty="0">
                <a:solidFill>
                  <a:srgbClr val="333333"/>
                </a:solidFill>
              </a:rPr>
              <a:t> </a:t>
            </a:r>
            <a:r>
              <a:rPr lang="en-GB" altLang="ko-KR" sz="2400" dirty="0" err="1">
                <a:solidFill>
                  <a:srgbClr val="333333"/>
                </a:solidFill>
              </a:rPr>
              <a:t>bulduğunuzu</a:t>
            </a:r>
            <a:r>
              <a:rPr lang="en-GB" altLang="ko-KR" sz="2400" dirty="0">
                <a:solidFill>
                  <a:srgbClr val="333333"/>
                </a:solidFill>
              </a:rPr>
              <a:t> </a:t>
            </a:r>
            <a:r>
              <a:rPr lang="en-GB" altLang="ko-KR" sz="2400" dirty="0" err="1">
                <a:solidFill>
                  <a:srgbClr val="333333"/>
                </a:solidFill>
              </a:rPr>
              <a:t>ve</a:t>
            </a:r>
            <a:r>
              <a:rPr lang="en-GB" altLang="ko-KR" sz="2400" dirty="0">
                <a:solidFill>
                  <a:srgbClr val="333333"/>
                </a:solidFill>
              </a:rPr>
              <a:t> </a:t>
            </a:r>
            <a:r>
              <a:rPr lang="en-GB" altLang="ko-KR" sz="2400" dirty="0" err="1">
                <a:solidFill>
                  <a:srgbClr val="333333"/>
                </a:solidFill>
              </a:rPr>
              <a:t>bir</a:t>
            </a:r>
            <a:r>
              <a:rPr lang="en-GB" altLang="ko-KR" sz="2400" dirty="0">
                <a:solidFill>
                  <a:srgbClr val="333333"/>
                </a:solidFill>
              </a:rPr>
              <a:t> </a:t>
            </a:r>
            <a:r>
              <a:rPr lang="en-GB" altLang="ko-KR" sz="2400" dirty="0" err="1">
                <a:solidFill>
                  <a:srgbClr val="333333"/>
                </a:solidFill>
              </a:rPr>
              <a:t>karara</a:t>
            </a:r>
            <a:r>
              <a:rPr lang="en-GB" altLang="ko-KR" sz="2400" dirty="0">
                <a:solidFill>
                  <a:srgbClr val="333333"/>
                </a:solidFill>
              </a:rPr>
              <a:t> </a:t>
            </a:r>
            <a:r>
              <a:rPr lang="en-GB" altLang="ko-KR" sz="2400" dirty="0" err="1">
                <a:solidFill>
                  <a:srgbClr val="333333"/>
                </a:solidFill>
              </a:rPr>
              <a:t>varacak</a:t>
            </a:r>
            <a:r>
              <a:rPr lang="en-GB" altLang="ko-KR" sz="2400" dirty="0">
                <a:solidFill>
                  <a:srgbClr val="333333"/>
                </a:solidFill>
              </a:rPr>
              <a:t> </a:t>
            </a:r>
            <a:r>
              <a:rPr lang="en-GB" altLang="ko-KR" sz="2400" dirty="0" err="1">
                <a:solidFill>
                  <a:srgbClr val="333333"/>
                </a:solidFill>
              </a:rPr>
              <a:t>kadar</a:t>
            </a:r>
            <a:r>
              <a:rPr lang="en-GB" altLang="ko-KR" sz="2400" dirty="0">
                <a:solidFill>
                  <a:srgbClr val="333333"/>
                </a:solidFill>
              </a:rPr>
              <a:t> </a:t>
            </a:r>
            <a:r>
              <a:rPr lang="en-GB" altLang="ko-KR" sz="2400" dirty="0" err="1">
                <a:solidFill>
                  <a:srgbClr val="333333"/>
                </a:solidFill>
              </a:rPr>
              <a:t>güvenip</a:t>
            </a:r>
            <a:r>
              <a:rPr lang="en-GB" altLang="ko-KR" sz="2400" dirty="0">
                <a:solidFill>
                  <a:srgbClr val="333333"/>
                </a:solidFill>
              </a:rPr>
              <a:t> </a:t>
            </a:r>
            <a:r>
              <a:rPr lang="en-GB" altLang="ko-KR" sz="2400" dirty="0" err="1">
                <a:solidFill>
                  <a:srgbClr val="333333"/>
                </a:solidFill>
              </a:rPr>
              <a:t>güvenmediğinizi</a:t>
            </a:r>
            <a:r>
              <a:rPr lang="en-GB" altLang="ko-KR" sz="2400" dirty="0">
                <a:solidFill>
                  <a:srgbClr val="333333"/>
                </a:solidFill>
              </a:rPr>
              <a:t> </a:t>
            </a:r>
            <a:r>
              <a:rPr lang="en-GB" altLang="ko-KR" sz="2400" dirty="0" err="1">
                <a:solidFill>
                  <a:srgbClr val="333333"/>
                </a:solidFill>
              </a:rPr>
              <a:t>grup</a:t>
            </a:r>
            <a:r>
              <a:rPr lang="en-GB" altLang="ko-KR" sz="2400" dirty="0">
                <a:solidFill>
                  <a:srgbClr val="333333"/>
                </a:solidFill>
              </a:rPr>
              <a:t> </a:t>
            </a:r>
            <a:r>
              <a:rPr lang="en-GB" altLang="ko-KR" sz="2400" dirty="0" err="1">
                <a:solidFill>
                  <a:srgbClr val="333333"/>
                </a:solidFill>
              </a:rPr>
              <a:t>ile</a:t>
            </a:r>
            <a:r>
              <a:rPr lang="en-GB" altLang="ko-KR" sz="2400" dirty="0">
                <a:solidFill>
                  <a:srgbClr val="333333"/>
                </a:solidFill>
              </a:rPr>
              <a:t> </a:t>
            </a:r>
            <a:r>
              <a:rPr lang="en-GB" altLang="ko-KR" sz="2400" dirty="0" err="1">
                <a:solidFill>
                  <a:srgbClr val="333333"/>
                </a:solidFill>
              </a:rPr>
              <a:t>tartışınız</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27</a:t>
            </a:fld>
            <a:endParaRPr lang="de-DE" altLang="de-DE">
              <a:latin typeface="+mn-lt"/>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gülen surat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kase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kayık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kızak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sallanan sandalye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filin kafası</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28</a:t>
            </a:fld>
            <a:endParaRPr lang="de-DE" altLang="de-DE">
              <a:latin typeface="+mn-lt"/>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29</a:t>
            </a:fld>
            <a:endParaRPr lang="de-DE" altLang="de-DE">
              <a:latin typeface="+mn-lt"/>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30</a:t>
            </a:fld>
            <a:endParaRPr lang="de-DE" altLang="de-DE">
              <a:latin typeface="+mn-lt"/>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31</a:t>
            </a:fld>
            <a:endParaRPr lang="de-DE" altLang="de-DE">
              <a:latin typeface="+mn-lt"/>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32</a:t>
            </a:fld>
            <a:endParaRPr lang="de-DE" altLang="de-DE">
              <a:latin typeface="+mn-lt"/>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33</a:t>
            </a:fld>
            <a:endParaRPr lang="de-DE" altLang="de-DE">
              <a:latin typeface="+mn-lt"/>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34</a:t>
            </a:fld>
            <a:endParaRPr lang="de-DE" altLang="de-DE">
              <a:latin typeface="+mn-lt"/>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2</a:t>
            </a:r>
          </a:p>
        </p:txBody>
      </p:sp>
      <p:sp>
        <p:nvSpPr>
          <p:cNvPr id="5" name="Content Placeholder 4"/>
          <p:cNvSpPr>
            <a:spLocks noGrp="1"/>
          </p:cNvSpPr>
          <p:nvPr>
            <p:ph idx="1"/>
          </p:nvPr>
        </p:nvSpPr>
        <p:spPr/>
        <p:txBody>
          <a:bodyPr/>
          <a:lstStyle/>
          <a:p>
            <a:pPr lvl="0" defTabSz="914400" fontAlgn="base"/>
            <a:r>
              <a:rPr lang="tr-TR" altLang="de-DE" sz="2400">
                <a:solidFill>
                  <a:srgbClr val="333333"/>
                </a:solidFill>
              </a:rPr>
              <a:t>Bu sefer</a:t>
            </a:r>
            <a:r>
              <a:rPr lang="de-DE" altLang="de-DE" sz="2400" dirty="0">
                <a:solidFill>
                  <a:srgbClr val="333333"/>
                </a:solidFill>
              </a:rPr>
              <a:t>, </a:t>
            </a:r>
            <a:r>
              <a:rPr lang="tr-TR" altLang="de-DE" sz="2400" dirty="0">
                <a:solidFill>
                  <a:srgbClr val="333333"/>
                </a:solidFill>
              </a:rPr>
              <a:t>hiçbir cevap seçeneği sunulmamıştır</a:t>
            </a:r>
            <a:r>
              <a:rPr lang="de-DE" altLang="de-DE" sz="2400" dirty="0">
                <a:solidFill>
                  <a:srgbClr val="333333"/>
                </a:solidFill>
              </a:rPr>
              <a:t>. </a:t>
            </a:r>
            <a:r>
              <a:rPr lang="tr-TR" altLang="de-DE" sz="2400" dirty="0">
                <a:solidFill>
                  <a:srgbClr val="333333"/>
                </a:solidFill>
              </a:rPr>
              <a:t>Resim ile ilgili sizin kendi fikrinizi oluşturmanız gerekmektedir</a:t>
            </a:r>
            <a:r>
              <a:rPr lang="de-DE" altLang="de-DE" sz="2400" dirty="0">
                <a:solidFill>
                  <a:srgbClr val="333333"/>
                </a:solidFill>
              </a:rPr>
              <a:t>. </a:t>
            </a:r>
            <a:r>
              <a:rPr lang="tr-TR" altLang="de-DE" sz="2400" dirty="0">
                <a:solidFill>
                  <a:srgbClr val="333333"/>
                </a:solidFill>
              </a:rPr>
              <a:t>Birkaç şık sunmakta kendinizi rahat hissedin</a:t>
            </a:r>
            <a:r>
              <a:rPr lang="de-DE" altLang="de-DE" sz="2400" dirty="0">
                <a:solidFill>
                  <a:srgbClr val="333333"/>
                </a:solidFill>
              </a:rPr>
              <a:t>. </a:t>
            </a:r>
            <a:r>
              <a:rPr lang="de-DE" altLang="ko-KR" sz="2400" dirty="0">
                <a:solidFill>
                  <a:srgbClr val="333333"/>
                </a:solidFill>
              </a:rPr>
              <a:t>Lütfen değerlendirmelerinizi grup ile tartışınız!</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BA72EF9D-4B2A-4BCF-842E-D335F3AFBF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F9E4B78F-01C6-42E3-A40F-884031F88C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47147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29C3F669-122D-4B9A-BF04-284ECA92F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81139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0C782571-43F7-456E-807F-CDD8A0D535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03992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C5251BA7-34B0-40A1-9079-24EF818D0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2445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6F5C58FD-B2F6-4056-84F7-91D57F26D1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343386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90E99566-6D6E-47A2-8F10-D3E09B7BB1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713120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E89C1365-E5D3-497A-8C45-863201522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149119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3</a:t>
            </a: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cs typeface="Calibri Light"/>
              </a:rPr>
              <a:t>Eğitim Modülü 2 – Hemen Sonuca Varmak I</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E407B4-6792-43A8-81A2-4D6B52B6A634}" type="slidenum">
              <a:rPr kumimoji="0" lang="de-DE" alt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cs typeface="Calibri Light"/>
            </a:endParaRPr>
          </a:p>
        </p:txBody>
      </p:sp>
    </p:spTree>
    <p:extLst>
      <p:ext uri="{BB962C8B-B14F-4D97-AF65-F5344CB8AC3E}">
        <p14:creationId xmlns:p14="http://schemas.microsoft.com/office/powerpoint/2010/main" val="20918095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45</a:t>
            </a:fld>
            <a:endParaRPr lang="de-DE" altLang="de-DE">
              <a:latin typeface="+mn-lt"/>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100351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46</a:t>
            </a:fld>
            <a:endParaRPr lang="de-DE" altLang="de-DE">
              <a:latin typeface="+mn-lt"/>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47</a:t>
            </a:fld>
            <a:endParaRPr lang="de-DE" altLang="de-DE">
              <a:latin typeface="+mn-lt"/>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48</a:t>
            </a:fld>
            <a:endParaRPr lang="de-DE" altLang="de-DE">
              <a:latin typeface="+mn-lt"/>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49</a:t>
            </a:fld>
            <a:endParaRPr lang="de-DE" altLang="de-DE">
              <a:latin typeface="+mn-lt"/>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50</a:t>
            </a:fld>
            <a:endParaRPr lang="de-DE" altLang="de-DE">
              <a:latin typeface="+mn-lt"/>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51</a:t>
            </a:fld>
            <a:endParaRPr lang="de-DE" altLang="de-DE">
              <a:latin typeface="+mn-lt"/>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52</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Resim</a:t>
            </a:r>
            <a:r>
              <a:rPr lang="en-US" sz="3600" dirty="0">
                <a:latin typeface="+mn-lt"/>
                <a:ea typeface="+mn-ea"/>
                <a:cs typeface="+mn-cs"/>
              </a:rPr>
              <a:t> 4</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54</a:t>
            </a:fld>
            <a:endParaRPr lang="de-DE" altLang="de-DE">
              <a:latin typeface="+mn-lt"/>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55</a:t>
            </a:fld>
            <a:endParaRPr lang="de-DE" altLang="de-DE">
              <a:latin typeface="+mn-lt"/>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56</a:t>
            </a:fld>
            <a:endParaRPr lang="de-DE" altLang="de-DE">
              <a:latin typeface="+mn-lt"/>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57</a:t>
            </a:fld>
            <a:endParaRPr lang="de-DE" altLang="de-DE">
              <a:latin typeface="+mn-lt"/>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58</a:t>
            </a:fld>
            <a:endParaRPr lang="de-DE" altLang="de-DE">
              <a:latin typeface="+mn-lt"/>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59</a:t>
            </a:fld>
            <a:endParaRPr lang="de-DE" altLang="de-DE">
              <a:latin typeface="+mn-lt"/>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60</a:t>
            </a:fld>
            <a:endParaRPr lang="de-DE" altLang="de-DE">
              <a:latin typeface="+mn-lt"/>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61</a:t>
            </a:fld>
            <a:endParaRPr lang="de-DE" altLang="de-DE">
              <a:latin typeface="+mn-lt"/>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Resim</a:t>
            </a:r>
            <a:r>
              <a:rPr lang="en-US" sz="3600" dirty="0">
                <a:latin typeface="+mn-lt"/>
                <a:ea typeface="+mn-ea"/>
                <a:cs typeface="+mn-cs"/>
              </a:rPr>
              <a:t> 5</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63</a:t>
            </a:fld>
            <a:endParaRPr lang="de-DE" altLang="de-DE">
              <a:latin typeface="+mn-lt"/>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64</a:t>
            </a:fld>
            <a:endParaRPr lang="de-DE" altLang="de-DE">
              <a:latin typeface="+mn-lt"/>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65</a:t>
            </a:fld>
            <a:endParaRPr lang="de-DE" altLang="de-DE">
              <a:latin typeface="+mn-lt"/>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66</a:t>
            </a:fld>
            <a:endParaRPr lang="de-DE" altLang="de-DE">
              <a:latin typeface="+mn-lt"/>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67</a:t>
            </a:fld>
            <a:endParaRPr lang="de-DE" altLang="de-DE">
              <a:latin typeface="+mn-lt"/>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68</a:t>
            </a:fld>
            <a:endParaRPr lang="de-DE" altLang="de-DE">
              <a:latin typeface="+mn-lt"/>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69</a:t>
            </a:fld>
            <a:endParaRPr lang="de-DE" altLang="de-DE">
              <a:latin typeface="+mn-lt"/>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70</a:t>
            </a:fld>
            <a:endParaRPr lang="de-DE" altLang="de-DE">
              <a:latin typeface="+mn-lt"/>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EF3BCF26-B650-4DFB-8CF9-75269FD58D9A}" type="slidenum">
              <a:rPr lang="de-DE" altLang="de-DE" smtClean="0">
                <a:latin typeface="+mn-lt"/>
              </a:rPr>
              <a:pPr/>
              <a:t>71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Eğiticiler</a:t>
            </a:r>
            <a:r>
              <a:rPr lang="en-US" altLang="ko-KR" sz="1800" i="1" spc="-5" dirty="0">
                <a:solidFill>
                  <a:srgbClr val="333333"/>
                </a:solidFill>
                <a:latin typeface="+mn-lt"/>
              </a:rPr>
              <a:t> </a:t>
            </a:r>
            <a:r>
              <a:rPr lang="en-US" altLang="ko-KR" sz="1800" i="1" spc="-5" dirty="0" err="1">
                <a:solidFill>
                  <a:srgbClr val="333333"/>
                </a:solidFill>
                <a:latin typeface="+mn-lt"/>
              </a:rPr>
              <a:t>için</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en-US" altLang="ko-KR" sz="1800" dirty="0" err="1">
                <a:solidFill>
                  <a:srgbClr val="333333"/>
                </a:solidFill>
                <a:latin typeface="+mn-lt"/>
              </a:rPr>
              <a:t>Bazı</a:t>
            </a:r>
            <a:r>
              <a:rPr lang="en-US" altLang="ko-KR" sz="1800" dirty="0">
                <a:solidFill>
                  <a:srgbClr val="333333"/>
                </a:solidFill>
                <a:latin typeface="+mn-lt"/>
              </a:rPr>
              <a:t> video </a:t>
            </a:r>
            <a:r>
              <a:rPr lang="en-US" altLang="ko-KR" sz="1800" dirty="0" err="1">
                <a:solidFill>
                  <a:srgbClr val="333333"/>
                </a:solidFill>
                <a:latin typeface="+mn-lt"/>
              </a:rPr>
              <a:t>klipler</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kültürler</a:t>
            </a:r>
            <a:r>
              <a:rPr lang="en-US" altLang="ko-KR" sz="1800" dirty="0">
                <a:solidFill>
                  <a:srgbClr val="333333"/>
                </a:solidFill>
                <a:latin typeface="+mn-lt"/>
              </a:rPr>
              <a:t> </a:t>
            </a:r>
            <a:r>
              <a:rPr lang="en-US" altLang="ko-KR" sz="1800" dirty="0" err="1">
                <a:solidFill>
                  <a:srgbClr val="333333"/>
                </a:solidFill>
                <a:latin typeface="+mn-lt"/>
              </a:rPr>
              <a:t>ve</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izleyiciler</a:t>
            </a:r>
            <a:r>
              <a:rPr lang="en-US" altLang="ko-KR" sz="1800" dirty="0">
                <a:solidFill>
                  <a:srgbClr val="333333"/>
                </a:solidFill>
                <a:latin typeface="+mn-lt"/>
              </a:rPr>
              <a:t> </a:t>
            </a:r>
            <a:r>
              <a:rPr lang="en-US" altLang="ko-KR" sz="1800" dirty="0" err="1">
                <a:solidFill>
                  <a:srgbClr val="333333"/>
                </a:solidFill>
                <a:latin typeface="+mn-lt"/>
              </a:rPr>
              <a:t>için</a:t>
            </a:r>
            <a:r>
              <a:rPr lang="en-US" altLang="ko-KR" sz="1800" dirty="0">
                <a:solidFill>
                  <a:srgbClr val="333333"/>
                </a:solidFill>
                <a:latin typeface="+mn-lt"/>
              </a:rPr>
              <a:t> </a:t>
            </a:r>
            <a:r>
              <a:rPr lang="en-US" altLang="ko-KR" sz="1800" dirty="0" err="1">
                <a:solidFill>
                  <a:srgbClr val="333333"/>
                </a:solidFill>
                <a:latin typeface="+mn-lt"/>
              </a:rPr>
              <a:t>uygun</a:t>
            </a:r>
            <a:r>
              <a:rPr lang="en-US" altLang="ko-KR" sz="1800" dirty="0">
                <a:solidFill>
                  <a:srgbClr val="333333"/>
                </a:solidFill>
                <a:latin typeface="+mn-lt"/>
              </a:rPr>
              <a:t> </a:t>
            </a:r>
            <a:r>
              <a:rPr lang="en-US" altLang="ko-KR" sz="1800" dirty="0" err="1">
                <a:solidFill>
                  <a:srgbClr val="333333"/>
                </a:solidFill>
                <a:latin typeface="+mn-lt"/>
              </a:rPr>
              <a:t>olmayan</a:t>
            </a:r>
            <a:r>
              <a:rPr lang="en-US" altLang="ko-KR" sz="1800" dirty="0">
                <a:solidFill>
                  <a:srgbClr val="333333"/>
                </a:solidFill>
                <a:latin typeface="+mn-lt"/>
              </a:rPr>
              <a:t> </a:t>
            </a:r>
            <a:r>
              <a:rPr lang="en-US" altLang="ko-KR" sz="1800" dirty="0" err="1">
                <a:solidFill>
                  <a:srgbClr val="333333"/>
                </a:solidFill>
                <a:latin typeface="+mn-lt"/>
              </a:rPr>
              <a:t>dil</a:t>
            </a:r>
            <a:r>
              <a:rPr lang="en-US" altLang="ko-KR" sz="1800" dirty="0">
                <a:solidFill>
                  <a:srgbClr val="333333"/>
                </a:solidFill>
                <a:latin typeface="+mn-lt"/>
              </a:rPr>
              <a:t> </a:t>
            </a:r>
            <a:r>
              <a:rPr lang="en-US" altLang="ko-KR" sz="1800" dirty="0" err="1">
                <a:solidFill>
                  <a:srgbClr val="333333"/>
                </a:solidFill>
                <a:latin typeface="+mn-lt"/>
              </a:rPr>
              <a:t>içerebilir</a:t>
            </a:r>
            <a:r>
              <a:rPr lang="en-US" altLang="ko-KR" sz="1800" dirty="0">
                <a:solidFill>
                  <a:srgbClr val="333333"/>
                </a:solidFill>
                <a:latin typeface="+mn-lt"/>
              </a:rPr>
              <a:t>. </a:t>
            </a:r>
            <a:r>
              <a:rPr lang="en-US" altLang="ko-KR" sz="1800" dirty="0" err="1">
                <a:solidFill>
                  <a:srgbClr val="333333"/>
                </a:solidFill>
                <a:latin typeface="+mn-lt"/>
              </a:rPr>
              <a:t>Lütfen</a:t>
            </a:r>
            <a:r>
              <a:rPr lang="en-US" altLang="ko-KR" sz="1800" dirty="0">
                <a:solidFill>
                  <a:srgbClr val="333333"/>
                </a:solidFill>
                <a:latin typeface="+mn-lt"/>
              </a:rPr>
              <a:t> </a:t>
            </a:r>
            <a:r>
              <a:rPr lang="en-US" altLang="ko-KR" sz="1800" dirty="0" err="1">
                <a:solidFill>
                  <a:srgbClr val="333333"/>
                </a:solidFill>
                <a:latin typeface="+mn-lt"/>
              </a:rPr>
              <a:t>videoları</a:t>
            </a:r>
            <a:r>
              <a:rPr lang="en-US" altLang="ko-KR" sz="1800" dirty="0">
                <a:solidFill>
                  <a:srgbClr val="333333"/>
                </a:solidFill>
                <a:latin typeface="+mn-lt"/>
              </a:rPr>
              <a:t> </a:t>
            </a:r>
            <a:r>
              <a:rPr lang="en-US" altLang="ko-KR" sz="1800" dirty="0" err="1">
                <a:solidFill>
                  <a:srgbClr val="333333"/>
                </a:solidFill>
                <a:latin typeface="+mn-lt"/>
              </a:rPr>
              <a:t>göstermeden</a:t>
            </a:r>
            <a:r>
              <a:rPr lang="en-US" altLang="ko-KR" sz="1800" dirty="0">
                <a:solidFill>
                  <a:srgbClr val="333333"/>
                </a:solidFill>
                <a:latin typeface="+mn-lt"/>
              </a:rPr>
              <a:t> </a:t>
            </a:r>
            <a:r>
              <a:rPr lang="en-US" altLang="ko-KR" sz="1800" dirty="0" err="1">
                <a:solidFill>
                  <a:srgbClr val="333333"/>
                </a:solidFill>
                <a:latin typeface="+mn-lt"/>
              </a:rPr>
              <a:t>önce</a:t>
            </a:r>
            <a:r>
              <a:rPr lang="en-US" altLang="ko-KR" sz="1800" dirty="0">
                <a:solidFill>
                  <a:srgbClr val="333333"/>
                </a:solidFill>
                <a:latin typeface="+mn-lt"/>
              </a:rPr>
              <a:t> </a:t>
            </a:r>
            <a:r>
              <a:rPr lang="en-US" altLang="ko-KR" sz="1800" dirty="0" err="1">
                <a:solidFill>
                  <a:srgbClr val="333333"/>
                </a:solidFill>
                <a:latin typeface="+mn-lt"/>
              </a:rPr>
              <a:t>dikkatlice</a:t>
            </a:r>
            <a:r>
              <a:rPr lang="en-US" altLang="ko-KR" sz="1800" dirty="0">
                <a:solidFill>
                  <a:srgbClr val="333333"/>
                </a:solidFill>
                <a:latin typeface="+mn-lt"/>
              </a:rPr>
              <a:t> </a:t>
            </a:r>
            <a:r>
              <a:rPr lang="en-US" altLang="ko-KR" sz="1800" dirty="0" err="1">
                <a:solidFill>
                  <a:srgbClr val="333333"/>
                </a:solidFill>
                <a:latin typeface="+mn-lt"/>
              </a:rPr>
              <a:t>gözden</a:t>
            </a:r>
            <a:r>
              <a:rPr lang="en-US" altLang="ko-KR" sz="1800" dirty="0">
                <a:solidFill>
                  <a:srgbClr val="333333"/>
                </a:solidFill>
                <a:latin typeface="+mn-lt"/>
              </a:rPr>
              <a:t> </a:t>
            </a:r>
            <a:r>
              <a:rPr lang="en-US" altLang="ko-KR" sz="1800" dirty="0" err="1">
                <a:solidFill>
                  <a:srgbClr val="333333"/>
                </a:solidFill>
                <a:latin typeface="+mn-lt"/>
              </a:rPr>
              <a:t>geçiriniz</a:t>
            </a:r>
            <a:r>
              <a:rPr lang="en-US" altLang="ko-KR" sz="1800" dirty="0">
                <a:solidFill>
                  <a:srgbClr val="333333"/>
                </a:solidFill>
                <a:latin typeface="+mn-lt"/>
              </a:rPr>
              <a:t>.</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3418596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Resim</a:t>
            </a:r>
            <a:r>
              <a:rPr lang="en-US" sz="3600" dirty="0">
                <a:latin typeface="+mn-lt"/>
                <a:ea typeface="+mn-ea"/>
                <a:cs typeface="+mn-cs"/>
              </a:rPr>
              <a:t> 6</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73</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74</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75</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76</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77</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78</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79</a:t>
            </a:fld>
            <a:endParaRPr lang="de-DE" altLang="de-DE">
              <a:latin typeface="+mn-l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Resim</a:t>
            </a:r>
            <a:r>
              <a:rPr lang="en-US" sz="3600" dirty="0">
                <a:latin typeface="+mn-lt"/>
                <a:ea typeface="+mn-ea"/>
                <a:cs typeface="+mn-cs"/>
              </a:rPr>
              <a:t> 7</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81</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82</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83</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84</a:t>
            </a:fld>
            <a:endParaRPr lang="de-DE" altLang="de-DE">
              <a:latin typeface="+mn-lt"/>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85</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86</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87</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88</a:t>
            </a:fld>
            <a:endParaRPr lang="de-DE" altLang="de-DE">
              <a:latin typeface="+mn-lt"/>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Resim</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89</a:t>
            </a:fld>
            <a:endParaRPr lang="de-DE" altLang="de-DE">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90</a:t>
            </a:fld>
            <a:endParaRPr lang="de-DE" altLang="de-DE">
              <a:latin typeface="+mn-lt"/>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
        <p:nvSpPr>
          <p:cNvPr id="8" name="Textfeld 2">
            <a:extLst>
              <a:ext uri="{FF2B5EF4-FFF2-40B4-BE49-F238E27FC236}">
                <a16:creationId xmlns:a16="http://schemas.microsoft.com/office/drawing/2014/main" id="{00D8A79E-5EE7-41E2-B97C-38F763F05114}"/>
              </a:ext>
            </a:extLst>
          </p:cNvPr>
          <p:cNvSpPr txBox="1"/>
          <p:nvPr/>
        </p:nvSpPr>
        <p:spPr bwMode="gray">
          <a:xfrm>
            <a:off x="474344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87045"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91</a:t>
            </a:fld>
            <a:endParaRPr lang="de-DE" altLang="de-DE">
              <a:latin typeface="+mn-lt"/>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
        <p:nvSpPr>
          <p:cNvPr id="10" name="Textfeld 2">
            <a:extLst>
              <a:ext uri="{FF2B5EF4-FFF2-40B4-BE49-F238E27FC236}">
                <a16:creationId xmlns:a16="http://schemas.microsoft.com/office/drawing/2014/main" id="{0F69F514-4A03-456F-A48F-5B3F43801775}"/>
              </a:ext>
            </a:extLst>
          </p:cNvPr>
          <p:cNvSpPr txBox="1"/>
          <p:nvPr/>
        </p:nvSpPr>
        <p:spPr bwMode="gray">
          <a:xfrm>
            <a:off x="474344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5"/>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88068" name="Rectangle 6"/>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88069" name="Rectangle 7"/>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92</a:t>
            </a:fld>
            <a:endParaRPr lang="de-DE" altLang="de-DE">
              <a:latin typeface="+mn-lt"/>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
        <p:nvSpPr>
          <p:cNvPr id="11" name="Textfeld 2">
            <a:extLst>
              <a:ext uri="{FF2B5EF4-FFF2-40B4-BE49-F238E27FC236}">
                <a16:creationId xmlns:a16="http://schemas.microsoft.com/office/drawing/2014/main" id="{DA85D83F-0CEE-4C7B-BFB3-97CEFCE03242}"/>
              </a:ext>
            </a:extLst>
          </p:cNvPr>
          <p:cNvSpPr txBox="1"/>
          <p:nvPr/>
        </p:nvSpPr>
        <p:spPr bwMode="gray">
          <a:xfrm>
            <a:off x="474344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89093"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89094"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93</a:t>
            </a:fld>
            <a:endParaRPr lang="de-DE" altLang="de-DE">
              <a:latin typeface="+mn-lt"/>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
        <p:nvSpPr>
          <p:cNvPr id="11" name="Textfeld 2">
            <a:extLst>
              <a:ext uri="{FF2B5EF4-FFF2-40B4-BE49-F238E27FC236}">
                <a16:creationId xmlns:a16="http://schemas.microsoft.com/office/drawing/2014/main" id="{2DCA9192-E777-4A90-A90E-7B43446C937C}"/>
              </a:ext>
            </a:extLst>
          </p:cNvPr>
          <p:cNvSpPr txBox="1"/>
          <p:nvPr/>
        </p:nvSpPr>
        <p:spPr bwMode="gray">
          <a:xfrm>
            <a:off x="474344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90117"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90118"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94</a:t>
            </a:fld>
            <a:endParaRPr lang="de-DE" altLang="de-DE">
              <a:latin typeface="+mn-lt"/>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
        <p:nvSpPr>
          <p:cNvPr id="11" name="Textfeld 2">
            <a:extLst>
              <a:ext uri="{FF2B5EF4-FFF2-40B4-BE49-F238E27FC236}">
                <a16:creationId xmlns:a16="http://schemas.microsoft.com/office/drawing/2014/main" id="{F4D48BAB-B231-4085-9FA1-04D2C356A017}"/>
              </a:ext>
            </a:extLst>
          </p:cNvPr>
          <p:cNvSpPr txBox="1"/>
          <p:nvPr/>
        </p:nvSpPr>
        <p:spPr bwMode="gray">
          <a:xfrm>
            <a:off x="474344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91141"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91142"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95</a:t>
            </a:fld>
            <a:endParaRPr lang="de-DE" altLang="de-DE">
              <a:latin typeface="+mn-lt"/>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
        <p:nvSpPr>
          <p:cNvPr id="11" name="Textfeld 2">
            <a:extLst>
              <a:ext uri="{FF2B5EF4-FFF2-40B4-BE49-F238E27FC236}">
                <a16:creationId xmlns:a16="http://schemas.microsoft.com/office/drawing/2014/main" id="{DFB4BE35-6F8F-4746-8728-E44E9150DD3D}"/>
              </a:ext>
            </a:extLst>
          </p:cNvPr>
          <p:cNvSpPr txBox="1"/>
          <p:nvPr/>
        </p:nvSpPr>
        <p:spPr bwMode="gray">
          <a:xfrm>
            <a:off x="474344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0"/>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92165" name="Rectangle 1031"/>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96</a:t>
            </a:fld>
            <a:endParaRPr lang="de-DE" altLang="de-DE">
              <a:latin typeface="+mn-lt"/>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
        <p:nvSpPr>
          <p:cNvPr id="10" name="Textfeld 2">
            <a:extLst>
              <a:ext uri="{FF2B5EF4-FFF2-40B4-BE49-F238E27FC236}">
                <a16:creationId xmlns:a16="http://schemas.microsoft.com/office/drawing/2014/main" id="{21088BC5-D5CB-47F9-B95B-03AFAE7F80A4}"/>
              </a:ext>
            </a:extLst>
          </p:cNvPr>
          <p:cNvSpPr txBox="1"/>
          <p:nvPr/>
        </p:nvSpPr>
        <p:spPr bwMode="gray">
          <a:xfrm>
            <a:off x="474344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93189"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97</a:t>
            </a:fld>
            <a:endParaRPr lang="de-DE" altLang="de-DE">
              <a:latin typeface="+mn-lt"/>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
        <p:nvSpPr>
          <p:cNvPr id="10" name="Textfeld 2">
            <a:extLst>
              <a:ext uri="{FF2B5EF4-FFF2-40B4-BE49-F238E27FC236}">
                <a16:creationId xmlns:a16="http://schemas.microsoft.com/office/drawing/2014/main" id="{42CAC444-CDED-4372-89F5-FAA5C52216AA}"/>
              </a:ext>
            </a:extLst>
          </p:cNvPr>
          <p:cNvSpPr txBox="1"/>
          <p:nvPr/>
        </p:nvSpPr>
        <p:spPr bwMode="gray">
          <a:xfrm>
            <a:off x="4743441" y="1921790"/>
            <a:ext cx="288032" cy="360040"/>
          </a:xfrm>
          <a:prstGeom prst="rect">
            <a:avLst/>
          </a:prstGeom>
          <a:solidFill>
            <a:schemeClr val="bg1"/>
          </a:solidFill>
        </p:spPr>
        <p:txBody>
          <a:bodyPr wrap="square" lIns="0" tIns="0" rIns="0" bIns="0" rtlCol="0">
            <a:noAutofit/>
          </a:bodyPr>
          <a:ls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Resim</a:t>
            </a:r>
            <a:r>
              <a:rPr lang="en-US" sz="3600" dirty="0">
                <a:latin typeface="+mn-lt"/>
                <a:ea typeface="+mn-ea"/>
                <a:cs typeface="+mn-cs"/>
              </a:rPr>
              <a:t> 9</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98</a:t>
            </a:fld>
            <a:endParaRPr lang="de-DE" altLang="de-DE">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99</a:t>
            </a:fld>
            <a:endParaRPr lang="de-DE" altLang="de-DE">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100</a:t>
            </a:fld>
            <a:endParaRPr lang="de-DE" altLang="de-DE">
              <a:latin typeface="+mn-lt"/>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101</a:t>
            </a:fld>
            <a:endParaRPr lang="de-DE" altLang="de-DE">
              <a:latin typeface="+mn-lt"/>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102</a:t>
            </a:fld>
            <a:endParaRPr lang="de-DE" altLang="de-DE">
              <a:latin typeface="+mn-lt"/>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103</a:t>
            </a:fld>
            <a:endParaRPr lang="de-DE" altLang="de-DE">
              <a:latin typeface="+mn-lt"/>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104</a:t>
            </a:fld>
            <a:endParaRPr lang="de-DE" altLang="de-DE">
              <a:latin typeface="+mn-lt"/>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105</a:t>
            </a:fld>
            <a:endParaRPr lang="de-DE" altLang="de-DE">
              <a:latin typeface="+mn-lt"/>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106</a:t>
            </a:fld>
            <a:endParaRPr lang="de-DE" altLang="de-DE">
              <a:latin typeface="+mn-lt"/>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Resim</a:t>
            </a:r>
            <a:r>
              <a:rPr lang="en-US" sz="3600" dirty="0">
                <a:latin typeface="+mn-lt"/>
                <a:ea typeface="+mn-ea"/>
                <a:cs typeface="+mn-cs"/>
              </a:rPr>
              <a:t> 10</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107</a:t>
            </a:fld>
            <a:endParaRPr lang="de-DE" altLang="de-DE">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108</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109</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110</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111</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112</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113</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114</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115</a:t>
            </a:fld>
            <a:endParaRPr lang="de-DE" altLang="de-DE">
              <a:latin typeface="+mn-lt"/>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Görev 2:</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116</a:t>
            </a:fld>
            <a:endParaRPr lang="de-DE" alt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Ne görüyorsunuz?</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117</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118</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dirty="0">
                <a:solidFill>
                  <a:srgbClr val="333333"/>
                </a:solidFill>
                <a:latin typeface="+mn-lt"/>
                <a:ea typeface="+mn-ea"/>
              </a:rPr>
              <a:t>Yaşlı bir çift mi, bir kupa mı, yoksa...?</a:t>
            </a:r>
            <a:endParaRPr lang="en-US" sz="2400" dirty="0">
              <a:solidFill>
                <a:srgbClr val="333333"/>
              </a:solidFill>
              <a:latin typeface="+mn-lt"/>
              <a:ea typeface="+mn-ea"/>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Şimdi ne görüyorsunuz?</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Ne </a:t>
            </a:r>
            <a:r>
              <a:rPr lang="en-US" sz="3600" dirty="0" err="1">
                <a:latin typeface="+mn-lt"/>
                <a:ea typeface="+mn-ea"/>
                <a:cs typeface="+mn-cs"/>
              </a:rPr>
              <a:t>görüyorsunuz</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119</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Ne görüyorsunuz?</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120</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tr-TR" altLang="de-DE" sz="2400" dirty="0">
                <a:solidFill>
                  <a:srgbClr val="333333"/>
                </a:solidFill>
              </a:rPr>
              <a:t>Aceleyle alınmış kararlar her zaman hatalı sonuçlara varmaz fakat bazen hikayenin sadece yarısını </a:t>
            </a:r>
            <a:r>
              <a:rPr lang="tr-TR" altLang="de-DE" sz="2400">
                <a:solidFill>
                  <a:srgbClr val="333333"/>
                </a:solidFill>
              </a:rPr>
              <a:t>anlatır</a:t>
            </a:r>
            <a:r>
              <a:rPr lang="de-DE"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121</a:t>
            </a:fld>
            <a:endParaRPr lang="de-DE" altLang="de-DE">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tr-TR" altLang="de-DE" sz="2400" dirty="0">
                <a:solidFill>
                  <a:srgbClr val="333333"/>
                </a:solidFill>
              </a:rPr>
              <a:t>Aceleyle alınmış kararlar her zaman hatalı sonuçlara varmaz fakat bazen hikayenin sadece yarısını anlatır</a:t>
            </a:r>
            <a:r>
              <a:rPr lang="de-DE" altLang="de-DE" sz="2400" dirty="0">
                <a:solidFill>
                  <a:srgbClr val="333333"/>
                </a:solidFill>
              </a:rPr>
              <a:t>!</a:t>
            </a:r>
          </a:p>
          <a:p>
            <a:pPr lvl="0" algn="ctr" defTabSz="914400" fontAlgn="base"/>
            <a:r>
              <a:rPr lang="tr-TR" altLang="de-DE" sz="2400" dirty="0">
                <a:solidFill>
                  <a:srgbClr val="004992"/>
                </a:solidFill>
              </a:rPr>
              <a:t>Birazdan göreceğiniz resimlerde tüm ayrıntıları/şekilleri keşfetmeye çalışınız</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122</a:t>
            </a:fld>
            <a:endParaRPr lang="de-DE" altLang="de-DE">
              <a:latin typeface="+mn-lt"/>
            </a:endParaRPr>
          </a:p>
        </p:txBody>
      </p:sp>
    </p:spTree>
    <p:extLst>
      <p:ext uri="{BB962C8B-B14F-4D97-AF65-F5344CB8AC3E}">
        <p14:creationId xmlns:p14="http://schemas.microsoft.com/office/powerpoint/2010/main" val="8419648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123</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124</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Yaşlı bir kadın, genç bir kadın, yoksa bıyıklı bir adam mı?</a:t>
            </a:r>
            <a:endParaRPr lang="en-US" sz="2400" dirty="0">
              <a:solidFill>
                <a:srgbClr val="333333"/>
              </a:solidFill>
              <a:latin typeface="+mn-lt"/>
              <a:ea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125</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126</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Yaşlı adam ya da bir atlı?</a:t>
            </a:r>
            <a:endParaRPr lang="en-US" sz="2400" dirty="0">
              <a:solidFill>
                <a:srgbClr val="333333"/>
              </a:solidFill>
              <a:latin typeface="+mn-lt"/>
              <a:ea typeface="+mn-e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127</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128</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Ördek ya da tavşan?</a:t>
            </a:r>
            <a:endParaRPr lang="en-US" sz="2400" dirty="0">
              <a:solidFill>
                <a:srgbClr val="333333"/>
              </a:solidFill>
              <a:latin typeface="+mn-lt"/>
              <a:ea typeface="+mn-e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129</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130</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Eğer resmi baş aşağı çevirseydiniz, ne görürdünüz?</a:t>
            </a:r>
            <a:endParaRPr lang="en-US" sz="2400" dirty="0">
              <a:solidFill>
                <a:srgbClr val="333333"/>
              </a:solidFill>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131</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At ya da atlı?</a:t>
            </a:r>
            <a:endParaRPr lang="en-US" sz="2400" dirty="0">
              <a:solidFill>
                <a:srgbClr val="333333"/>
              </a:solidFill>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132</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133</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Kurukafa ya da ekmek fırını?</a:t>
            </a:r>
            <a:endParaRPr lang="en-US" sz="2400" dirty="0">
              <a:solidFill>
                <a:srgbClr val="333333"/>
              </a:solidFill>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Ne </a:t>
            </a:r>
            <a:r>
              <a:rPr lang="en-US" sz="3600" dirty="0" err="1">
                <a:latin typeface="+mn-lt"/>
                <a:ea typeface="+mn-ea"/>
                <a:cs typeface="+mn-cs"/>
              </a:rPr>
              <a:t>görüyorsunuz</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Tüm ayrıntıları keşfetmeye çalışın!</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135</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136</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137</a:t>
            </a:fld>
            <a:endParaRPr lang="de-DE" altLang="de-DE">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tr-TR" altLang="de-DE" sz="2000" dirty="0">
                <a:solidFill>
                  <a:srgbClr val="004992"/>
                </a:solidFill>
              </a:rPr>
              <a:t>Bu nedenle, olabildiğince fazla bilgiye ulaşmaya çalışınız </a:t>
            </a:r>
            <a:r>
              <a:rPr lang="tr-TR" altLang="de-DE" sz="2000" dirty="0">
                <a:solidFill>
                  <a:srgbClr val="333333"/>
                </a:solidFill>
              </a:rPr>
              <a:t>ve</a:t>
            </a:r>
            <a:r>
              <a:rPr lang="en-US" altLang="de-DE" sz="2000" dirty="0">
                <a:solidFill>
                  <a:srgbClr val="333333"/>
                </a:solidFill>
              </a:rPr>
              <a:t> </a:t>
            </a:r>
            <a:r>
              <a:rPr lang="tr-TR" altLang="de-DE" sz="2000" dirty="0">
                <a:solidFill>
                  <a:srgbClr val="333333"/>
                </a:solidFill>
              </a:rPr>
              <a:t>özellikle de bu kararlar can alıcı ya da çarpıcı etkilere sahip ise başkaları ile fikir alışverişinde bulununuz.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komşunuzun sizi takip ettiği hissi</a:t>
            </a:r>
            <a:br>
              <a:rPr lang="en-US" altLang="de-DE" sz="2000">
                <a:solidFill>
                  <a:srgbClr val="333333"/>
                </a:solidFill>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tr-TR" altLang="de-DE" sz="2000" dirty="0">
                <a:solidFill>
                  <a:srgbClr val="333333"/>
                </a:solidFill>
              </a:rPr>
              <a:t>olası muhalifinize hiç düşünmeden direk harekete geçerek hücum etmekten kaçınınız</a:t>
            </a:r>
            <a:r>
              <a:rPr lang="de-DE"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138</a:t>
            </a:fld>
            <a:endParaRPr lang="de-DE" altLang="de-DE">
              <a:latin typeface="+mn-lt"/>
            </a:endParaRPr>
          </a:p>
        </p:txBody>
      </p:sp>
    </p:spTree>
    <p:extLst>
      <p:ext uri="{BB962C8B-B14F-4D97-AF65-F5344CB8AC3E}">
        <p14:creationId xmlns:p14="http://schemas.microsoft.com/office/powerpoint/2010/main" val="10207450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tr-TR" altLang="de-DE" sz="2000" dirty="0">
                <a:solidFill>
                  <a:srgbClr val="004992"/>
                </a:solidFill>
              </a:rPr>
              <a:t>Bu nedenle, olabildiğince fazla bilgiye ulaşmaya çalışınız </a:t>
            </a:r>
            <a:r>
              <a:rPr lang="tr-TR" altLang="de-DE" sz="2000" dirty="0">
                <a:solidFill>
                  <a:srgbClr val="333333"/>
                </a:solidFill>
              </a:rPr>
              <a:t>ve</a:t>
            </a:r>
            <a:r>
              <a:rPr lang="en-US" altLang="de-DE" sz="2000" dirty="0">
                <a:solidFill>
                  <a:srgbClr val="333333"/>
                </a:solidFill>
              </a:rPr>
              <a:t> </a:t>
            </a:r>
            <a:r>
              <a:rPr lang="tr-TR" altLang="de-DE" sz="2000" dirty="0">
                <a:solidFill>
                  <a:srgbClr val="333333"/>
                </a:solidFill>
              </a:rPr>
              <a:t>özellikle de bu kararlar can alıcı ya da çarpıcı etkilere sahip ise başkaları ile fikir alışverişinde bulununuz.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komşunuzun sizi takip ettiği hissi</a:t>
            </a:r>
            <a:br>
              <a:rPr lang="en-US" altLang="de-DE" sz="2000">
                <a:solidFill>
                  <a:srgbClr val="333333"/>
                </a:solidFill>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tr-TR" altLang="de-DE" sz="2000" dirty="0">
                <a:solidFill>
                  <a:srgbClr val="333333"/>
                </a:solidFill>
              </a:rPr>
              <a:t>olası muhalifinize hiç düşünmeden direk harekete geçerek hücum etmekten kaçınınız</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Daha düşük önemdeki olaylarda keza hızlı karar verebiliriz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bir yoğurt markası, ne tip pasta yiyeceğimiz, ya da hangi numaralı piyango biletini alacağımızı </a:t>
            </a:r>
            <a:r>
              <a:rPr lang="tr-TR" altLang="de-DE" sz="2000">
                <a:solidFill>
                  <a:srgbClr val="333333"/>
                </a:solidFill>
              </a:rPr>
              <a:t>seçerken</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139</a:t>
            </a:fld>
            <a:endParaRPr lang="de-DE" altLang="de-DE">
              <a:latin typeface="+mn-lt"/>
            </a:endParaRPr>
          </a:p>
        </p:txBody>
      </p:sp>
    </p:spTree>
    <p:extLst>
      <p:ext uri="{BB962C8B-B14F-4D97-AF65-F5344CB8AC3E}">
        <p14:creationId xmlns:p14="http://schemas.microsoft.com/office/powerpoint/2010/main" val="390238155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tr-TR" altLang="de-DE" sz="2000" dirty="0">
                <a:solidFill>
                  <a:srgbClr val="004992"/>
                </a:solidFill>
              </a:rPr>
              <a:t>Bu nedenle, olabildiğince fazla bilgiye ulaşmaya çalışınız </a:t>
            </a:r>
            <a:r>
              <a:rPr lang="tr-TR" altLang="de-DE" sz="2000" dirty="0">
                <a:solidFill>
                  <a:srgbClr val="333333"/>
                </a:solidFill>
              </a:rPr>
              <a:t>ve</a:t>
            </a:r>
            <a:r>
              <a:rPr lang="en-US" altLang="de-DE" sz="2000" dirty="0">
                <a:solidFill>
                  <a:srgbClr val="333333"/>
                </a:solidFill>
              </a:rPr>
              <a:t> </a:t>
            </a:r>
            <a:r>
              <a:rPr lang="tr-TR" altLang="de-DE" sz="2000" dirty="0">
                <a:solidFill>
                  <a:srgbClr val="333333"/>
                </a:solidFill>
              </a:rPr>
              <a:t>özellikle de bu kararlar can alıcı ya da çarpıcı etkilere sahip ise başkaları ile fikir alışverişinde bulununuz.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komşunuzun sizi takip ettiği hissi</a:t>
            </a:r>
            <a:br>
              <a:rPr lang="en-US" altLang="de-DE" sz="2000">
                <a:solidFill>
                  <a:srgbClr val="333333"/>
                </a:solidFill>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tr-TR" altLang="de-DE" sz="2000" dirty="0">
                <a:solidFill>
                  <a:srgbClr val="333333"/>
                </a:solidFill>
              </a:rPr>
              <a:t>olası muhalifinize hiç düşünmeden direk harekete geçerek hücum etmekten kaçınınız</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Daha düşük önemdeki olaylarda keza hızlı karar verebiliriz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bir yoğurt markası, ne tip pasta yiyeceğimiz, ya da hangi numaralı piyango biletini alacağımızı seçerken</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Yanılmak, insanidir</a:t>
            </a:r>
            <a:r>
              <a:rPr lang="en-US" altLang="de-DE" sz="2000" dirty="0">
                <a:solidFill>
                  <a:srgbClr val="333333"/>
                </a:solidFill>
              </a:rPr>
              <a:t> – </a:t>
            </a:r>
            <a:r>
              <a:rPr lang="tr-TR" altLang="de-DE" sz="2000" dirty="0">
                <a:solidFill>
                  <a:srgbClr val="333333"/>
                </a:solidFill>
              </a:rPr>
              <a:t>hata yapabileceğiniz olasılığını aklınızda </a:t>
            </a:r>
            <a:r>
              <a:rPr lang="tr-TR" altLang="de-DE" sz="2000">
                <a:solidFill>
                  <a:srgbClr val="333333"/>
                </a:solidFill>
              </a:rPr>
              <a:t>tutunuz.</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140</a:t>
            </a:fld>
            <a:endParaRPr lang="de-DE" altLang="de-DE">
              <a:latin typeface="+mn-lt"/>
            </a:endParaRPr>
          </a:p>
        </p:txBody>
      </p:sp>
    </p:spTree>
    <p:extLst>
      <p:ext uri="{BB962C8B-B14F-4D97-AF65-F5344CB8AC3E}">
        <p14:creationId xmlns:p14="http://schemas.microsoft.com/office/powerpoint/2010/main" val="22235630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tr-TR" altLang="de-DE" sz="2000" dirty="0">
                <a:solidFill>
                  <a:srgbClr val="004992"/>
                </a:solidFill>
              </a:rPr>
              <a:t>Bu nedenle, olabildiğince fazla bilgiye ulaşmaya çalışınız </a:t>
            </a:r>
            <a:r>
              <a:rPr lang="tr-TR" altLang="de-DE" sz="2000" dirty="0">
                <a:solidFill>
                  <a:srgbClr val="333333"/>
                </a:solidFill>
              </a:rPr>
              <a:t>ve</a:t>
            </a:r>
            <a:r>
              <a:rPr lang="en-US" altLang="de-DE" sz="2000" dirty="0">
                <a:solidFill>
                  <a:srgbClr val="333333"/>
                </a:solidFill>
              </a:rPr>
              <a:t> </a:t>
            </a:r>
            <a:r>
              <a:rPr lang="tr-TR" altLang="de-DE" sz="2000" dirty="0">
                <a:solidFill>
                  <a:srgbClr val="333333"/>
                </a:solidFill>
              </a:rPr>
              <a:t>özellikle de bu kararlar can alıcı ya da çarpıcı etkilere sahip ise başkaları ile fikir alışverişinde bulununuz.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komşunuzun sizi takip ettiği hissi</a:t>
            </a:r>
            <a:br>
              <a:rPr lang="en-US" altLang="de-DE" sz="2000">
                <a:solidFill>
                  <a:srgbClr val="333333"/>
                </a:solidFill>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tr-TR" altLang="de-DE" sz="2000" dirty="0">
                <a:solidFill>
                  <a:srgbClr val="333333"/>
                </a:solidFill>
              </a:rPr>
              <a:t>olası muhalifinize hiç düşünmeden direk harekete geçerek hücum etmekten kaçınınız</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Daha düşük önemdeki olaylarda keza hızlı karar verebiliriz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bir yoğurt markası, ne tip pasta yiyeceğimiz, ya da hangi numaralı piyango biletini alacağımızı seçerken</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Yanılmak, insanidir</a:t>
            </a:r>
            <a:r>
              <a:rPr lang="en-US" altLang="de-DE" sz="2000" dirty="0">
                <a:solidFill>
                  <a:srgbClr val="333333"/>
                </a:solidFill>
              </a:rPr>
              <a:t> – </a:t>
            </a:r>
            <a:r>
              <a:rPr lang="tr-TR" altLang="de-DE" sz="2000" dirty="0">
                <a:solidFill>
                  <a:srgbClr val="333333"/>
                </a:solidFill>
              </a:rPr>
              <a:t>hata yapabileceğiniz olasılığını aklınızda tutunuz.</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Önemli</a:t>
            </a:r>
            <a:r>
              <a:rPr lang="en-US" altLang="de-DE" sz="2000" dirty="0">
                <a:solidFill>
                  <a:srgbClr val="333333"/>
                </a:solidFill>
              </a:rPr>
              <a:t> </a:t>
            </a:r>
            <a:r>
              <a:rPr lang="en-US" altLang="de-DE" sz="2000" dirty="0" err="1">
                <a:solidFill>
                  <a:srgbClr val="333333"/>
                </a:solidFill>
              </a:rPr>
              <a:t>kararlarınızı</a:t>
            </a:r>
            <a:r>
              <a:rPr lang="en-US" altLang="de-DE" sz="2000" dirty="0">
                <a:solidFill>
                  <a:srgbClr val="333333"/>
                </a:solidFill>
              </a:rPr>
              <a:t> </a:t>
            </a:r>
            <a:r>
              <a:rPr lang="en-US" altLang="de-DE" sz="2000" dirty="0" err="1">
                <a:solidFill>
                  <a:srgbClr val="333333"/>
                </a:solidFill>
              </a:rPr>
              <a:t>sağlam</a:t>
            </a:r>
            <a:r>
              <a:rPr lang="en-US" altLang="de-DE" sz="2000" dirty="0">
                <a:solidFill>
                  <a:srgbClr val="333333"/>
                </a:solidFill>
              </a:rPr>
              <a:t> </a:t>
            </a:r>
            <a:r>
              <a:rPr lang="en-US" altLang="de-DE" sz="2000" dirty="0" err="1">
                <a:solidFill>
                  <a:srgbClr val="333333"/>
                </a:solidFill>
              </a:rPr>
              <a:t>gerçeklere</a:t>
            </a:r>
            <a:r>
              <a:rPr lang="en-US" altLang="de-DE" sz="2000" dirty="0">
                <a:solidFill>
                  <a:srgbClr val="333333"/>
                </a:solidFill>
              </a:rPr>
              <a:t> </a:t>
            </a:r>
            <a:r>
              <a:rPr lang="en-US" altLang="de-DE" sz="2000" dirty="0" err="1">
                <a:solidFill>
                  <a:srgbClr val="333333"/>
                </a:solidFill>
              </a:rPr>
              <a:t>dayandırınız</a:t>
            </a:r>
            <a:r>
              <a:rPr lang="en-US" altLang="de-DE" sz="2000" dirty="0">
                <a:solidFill>
                  <a:srgbClr val="333333"/>
                </a:solidFill>
              </a:rPr>
              <a:t>. </a:t>
            </a:r>
            <a:r>
              <a:rPr lang="en-US" altLang="de-DE" sz="2000" dirty="0" err="1">
                <a:solidFill>
                  <a:srgbClr val="333333"/>
                </a:solidFill>
              </a:rPr>
              <a:t>Tahminler</a:t>
            </a:r>
            <a:r>
              <a:rPr lang="en-US" altLang="de-DE" sz="2000" dirty="0">
                <a:solidFill>
                  <a:srgbClr val="333333"/>
                </a:solidFill>
              </a:rPr>
              <a:t> «</a:t>
            </a:r>
            <a:r>
              <a:rPr lang="en-US" altLang="de-DE" sz="2000" dirty="0" err="1">
                <a:solidFill>
                  <a:srgbClr val="333333"/>
                </a:solidFill>
              </a:rPr>
              <a:t>kötü</a:t>
            </a:r>
            <a:r>
              <a:rPr lang="en-US" altLang="de-DE" sz="2000" dirty="0">
                <a:solidFill>
                  <a:srgbClr val="333333"/>
                </a:solidFill>
              </a:rPr>
              <a:t> </a:t>
            </a:r>
            <a:r>
              <a:rPr lang="en-US" altLang="de-DE" sz="2000" dirty="0" err="1">
                <a:solidFill>
                  <a:srgbClr val="333333"/>
                </a:solidFill>
              </a:rPr>
              <a:t>danışmanlar»dır</a:t>
            </a:r>
            <a:r>
              <a:rPr lang="en-US" altLang="de-DE" sz="2000" dirty="0">
                <a:solidFill>
                  <a:srgbClr val="333333"/>
                </a:solidFill>
              </a:rPr>
              <a:t>. </a:t>
            </a:r>
            <a:r>
              <a:rPr lang="en-US" altLang="de-DE" sz="2000" dirty="0" err="1">
                <a:solidFill>
                  <a:srgbClr val="333333"/>
                </a:solidFill>
              </a:rPr>
              <a:t>Hatalı</a:t>
            </a:r>
            <a:r>
              <a:rPr lang="en-US" altLang="de-DE" sz="2000" dirty="0">
                <a:solidFill>
                  <a:srgbClr val="333333"/>
                </a:solidFill>
              </a:rPr>
              <a:t> </a:t>
            </a:r>
            <a:r>
              <a:rPr lang="en-US" altLang="de-DE" sz="2000" dirty="0" err="1">
                <a:solidFill>
                  <a:srgbClr val="333333"/>
                </a:solidFill>
              </a:rPr>
              <a:t>yargılamanın</a:t>
            </a:r>
            <a:r>
              <a:rPr lang="en-US" altLang="de-DE" sz="2000" dirty="0">
                <a:solidFill>
                  <a:srgbClr val="333333"/>
                </a:solidFill>
              </a:rPr>
              <a:t> </a:t>
            </a:r>
            <a:r>
              <a:rPr lang="en-US" altLang="de-DE" sz="2000" dirty="0" err="1">
                <a:solidFill>
                  <a:srgbClr val="333333"/>
                </a:solidFill>
              </a:rPr>
              <a:t>sonuçlarını</a:t>
            </a:r>
            <a:r>
              <a:rPr lang="en-US" altLang="de-DE" sz="2000" dirty="0">
                <a:solidFill>
                  <a:srgbClr val="333333"/>
                </a:solidFill>
              </a:rPr>
              <a:t> </a:t>
            </a:r>
            <a:r>
              <a:rPr lang="en-US" altLang="de-DE" sz="2000" dirty="0" err="1">
                <a:solidFill>
                  <a:srgbClr val="333333"/>
                </a:solidFill>
              </a:rPr>
              <a:t>daima</a:t>
            </a:r>
            <a:r>
              <a:rPr lang="en-US" altLang="de-DE" sz="2000" dirty="0">
                <a:solidFill>
                  <a:srgbClr val="333333"/>
                </a:solidFill>
              </a:rPr>
              <a:t> </a:t>
            </a:r>
            <a:r>
              <a:rPr lang="en-US" altLang="de-DE" sz="2000" dirty="0" err="1">
                <a:solidFill>
                  <a:srgbClr val="333333"/>
                </a:solidFill>
              </a:rPr>
              <a:t>göz</a:t>
            </a:r>
            <a:r>
              <a:rPr lang="en-US" altLang="de-DE" sz="2000" dirty="0">
                <a:solidFill>
                  <a:srgbClr val="333333"/>
                </a:solidFill>
              </a:rPr>
              <a:t> </a:t>
            </a:r>
            <a:r>
              <a:rPr lang="en-US" altLang="de-DE" sz="2000" dirty="0" err="1">
                <a:solidFill>
                  <a:srgbClr val="333333"/>
                </a:solidFill>
              </a:rPr>
              <a:t>önünde</a:t>
            </a:r>
            <a:r>
              <a:rPr lang="en-US" altLang="de-DE" sz="2000" dirty="0">
                <a:solidFill>
                  <a:srgbClr val="333333"/>
                </a:solidFill>
              </a:rPr>
              <a:t> </a:t>
            </a:r>
            <a:r>
              <a:rPr lang="en-US" altLang="de-DE" sz="2000" dirty="0" err="1">
                <a:solidFill>
                  <a:srgbClr val="333333"/>
                </a:solidFill>
              </a:rPr>
              <a:t>bulundurunuz</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141</a:t>
            </a:fld>
            <a:endParaRPr lang="de-DE" altLang="de-DE">
              <a:latin typeface="+mn-lt"/>
            </a:endParaRPr>
          </a:p>
        </p:txBody>
      </p:sp>
    </p:spTree>
    <p:extLst>
      <p:ext uri="{BB962C8B-B14F-4D97-AF65-F5344CB8AC3E}">
        <p14:creationId xmlns:p14="http://schemas.microsoft.com/office/powerpoint/2010/main" val="15175665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dirty="0">
                <a:solidFill>
                  <a:srgbClr val="333333"/>
                </a:solidFill>
              </a:rPr>
              <a:t>Psikoz görülen çoğu </a:t>
            </a:r>
            <a:r>
              <a:rPr lang="en-AU" altLang="de-DE" sz="2400" dirty="0">
                <a:solidFill>
                  <a:srgbClr val="333333"/>
                </a:solidFill>
              </a:rPr>
              <a:t>(</a:t>
            </a:r>
            <a:r>
              <a:rPr lang="tr-TR" altLang="de-DE" sz="2400" dirty="0">
                <a:solidFill>
                  <a:srgbClr val="333333"/>
                </a:solidFill>
              </a:rPr>
              <a:t>fakat hepsi değil</a:t>
            </a:r>
            <a:r>
              <a:rPr lang="en-AU" altLang="de-DE" sz="2400" dirty="0">
                <a:solidFill>
                  <a:srgbClr val="333333"/>
                </a:solidFill>
              </a:rPr>
              <a:t>!) </a:t>
            </a:r>
            <a:r>
              <a:rPr lang="tr-TR" altLang="de-DE" sz="2400" dirty="0">
                <a:solidFill>
                  <a:srgbClr val="333333"/>
                </a:solidFill>
              </a:rPr>
              <a:t>insan hemen sonuca varma ve aşırı uçlarda olan fikirler oluşturma eğilimindeler</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142</a:t>
            </a:fld>
            <a:endParaRPr lang="de-DE" altLang="de-DE">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dirty="0">
                <a:solidFill>
                  <a:srgbClr val="333333"/>
                </a:solidFill>
              </a:rPr>
              <a:t>Psikoz görülen çoğu </a:t>
            </a:r>
            <a:r>
              <a:rPr lang="en-AU" altLang="de-DE" sz="2400" dirty="0">
                <a:solidFill>
                  <a:srgbClr val="333333"/>
                </a:solidFill>
              </a:rPr>
              <a:t>(</a:t>
            </a:r>
            <a:r>
              <a:rPr lang="tr-TR" altLang="de-DE" sz="2400" dirty="0">
                <a:solidFill>
                  <a:srgbClr val="333333"/>
                </a:solidFill>
              </a:rPr>
              <a:t>fakat hepsi değil</a:t>
            </a:r>
            <a:r>
              <a:rPr lang="en-AU" altLang="de-DE" sz="2400" dirty="0">
                <a:solidFill>
                  <a:srgbClr val="333333"/>
                </a:solidFill>
              </a:rPr>
              <a:t>!) </a:t>
            </a:r>
            <a:r>
              <a:rPr lang="tr-TR" altLang="de-DE" sz="2400" dirty="0">
                <a:solidFill>
                  <a:srgbClr val="333333"/>
                </a:solidFill>
              </a:rPr>
              <a:t>insan hemen sonuca varma ve aşırı uçlarda olan fikirler oluşturma eğilimindeler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Örneğin</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Sosyal bir ortamdayken</a:t>
            </a:r>
            <a:r>
              <a:rPr lang="en-AU" altLang="de-DE" sz="2400" dirty="0">
                <a:solidFill>
                  <a:srgbClr val="333333"/>
                </a:solidFill>
              </a:rPr>
              <a:t>, </a:t>
            </a:r>
            <a:r>
              <a:rPr lang="tr-TR" altLang="de-DE" sz="2400" dirty="0">
                <a:solidFill>
                  <a:srgbClr val="333333"/>
                </a:solidFill>
              </a:rPr>
              <a:t>Ali bir sonraki Almanya Kralı olduğunu iddia etmektedir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Öncesi</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Ali’ye sürpriz yumurtadan başında tacı olan bir kral oyuncağı çıkmıştır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Ancak</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Soylu bir aileden gelmemekte</a:t>
            </a:r>
            <a:r>
              <a:rPr lang="en-AU" altLang="de-DE" sz="2400" dirty="0">
                <a:solidFill>
                  <a:srgbClr val="333333"/>
                </a:solidFill>
              </a:rPr>
              <a:t>, </a:t>
            </a:r>
            <a:r>
              <a:rPr lang="tr-TR" altLang="de-DE" sz="2400" dirty="0">
                <a:solidFill>
                  <a:srgbClr val="333333"/>
                </a:solidFill>
              </a:rPr>
              <a:t>Almanya’da monarşi yürürlülükten kaldırılalı çok olmaktadır</a:t>
            </a:r>
            <a:r>
              <a:rPr lang="en-AU" altLang="de-DE" sz="2400" dirty="0">
                <a:solidFill>
                  <a:srgbClr val="333333"/>
                </a:solidFill>
              </a:rPr>
              <a:t>; </a:t>
            </a:r>
            <a:r>
              <a:rPr lang="tr-TR" altLang="de-DE" sz="2400" dirty="0">
                <a:solidFill>
                  <a:srgbClr val="333333"/>
                </a:solidFill>
              </a:rPr>
              <a:t>fakat her şeyden önce: Sürpriz yumurta ve içinden çıkan bu yönde nihai bir ipucu olamaz</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143</a:t>
            </a:fld>
            <a:endParaRPr lang="de-DE" altLang="de-DE">
              <a:latin typeface="+mn-lt"/>
            </a:endParaRPr>
          </a:p>
        </p:txBody>
      </p:sp>
    </p:spTree>
    <p:extLst>
      <p:ext uri="{BB962C8B-B14F-4D97-AF65-F5344CB8AC3E}">
        <p14:creationId xmlns:p14="http://schemas.microsoft.com/office/powerpoint/2010/main" val="258008765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dirty="0">
                <a:solidFill>
                  <a:srgbClr val="333333"/>
                </a:solidFill>
              </a:rPr>
              <a:t>Psikoz görülen çoğu </a:t>
            </a:r>
            <a:r>
              <a:rPr lang="en-AU" altLang="de-DE" sz="2400" dirty="0">
                <a:solidFill>
                  <a:srgbClr val="333333"/>
                </a:solidFill>
              </a:rPr>
              <a:t>(</a:t>
            </a:r>
            <a:r>
              <a:rPr lang="tr-TR" altLang="de-DE" sz="2400" dirty="0">
                <a:solidFill>
                  <a:srgbClr val="333333"/>
                </a:solidFill>
              </a:rPr>
              <a:t>fakat hepsi değil</a:t>
            </a:r>
            <a:r>
              <a:rPr lang="en-AU" altLang="de-DE" sz="2400" dirty="0">
                <a:solidFill>
                  <a:srgbClr val="333333"/>
                </a:solidFill>
              </a:rPr>
              <a:t>!) </a:t>
            </a:r>
            <a:r>
              <a:rPr lang="tr-TR" altLang="de-DE" sz="2400" dirty="0">
                <a:solidFill>
                  <a:srgbClr val="333333"/>
                </a:solidFill>
              </a:rPr>
              <a:t>insan hemen sonuca varma ve aşırı uçlarda olan fikirler oluşturma eğilimindeler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Örneğin</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Sosyal bir ortamdayken</a:t>
            </a:r>
            <a:r>
              <a:rPr lang="en-AU" altLang="de-DE" sz="2400" dirty="0">
                <a:solidFill>
                  <a:srgbClr val="333333"/>
                </a:solidFill>
              </a:rPr>
              <a:t>, </a:t>
            </a:r>
            <a:r>
              <a:rPr lang="tr-TR" altLang="de-DE" sz="2400" dirty="0">
                <a:solidFill>
                  <a:srgbClr val="333333"/>
                </a:solidFill>
              </a:rPr>
              <a:t>Ali bir sonraki Almanya Kralı olduğunu iddia etmektedir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Öncesi</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Ali’ye sürpriz yumurtadan başında tacı olan bir kral oyuncağı çıkmıştır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Ancak</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Soylu bir aileden gelmemekte</a:t>
            </a:r>
            <a:r>
              <a:rPr lang="en-AU" altLang="de-DE" sz="2400" dirty="0">
                <a:solidFill>
                  <a:srgbClr val="333333"/>
                </a:solidFill>
              </a:rPr>
              <a:t>, </a:t>
            </a:r>
            <a:r>
              <a:rPr lang="tr-TR" altLang="de-DE" sz="2400" dirty="0">
                <a:solidFill>
                  <a:srgbClr val="333333"/>
                </a:solidFill>
              </a:rPr>
              <a:t>Almanya’da monarşi yürürlülükten kaldırılalı çok olmaktadır</a:t>
            </a:r>
            <a:r>
              <a:rPr lang="en-AU" altLang="de-DE" sz="2400" dirty="0">
                <a:solidFill>
                  <a:srgbClr val="333333"/>
                </a:solidFill>
              </a:rPr>
              <a:t>; </a:t>
            </a:r>
            <a:r>
              <a:rPr lang="tr-TR" altLang="de-DE" sz="2400" dirty="0">
                <a:solidFill>
                  <a:srgbClr val="333333"/>
                </a:solidFill>
              </a:rPr>
              <a:t>fakat her şeyden önce: Sürpriz yumurta ve içinden çıkan bu yönde nihai bir ipucu olamaz</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333333"/>
                </a:solidFill>
              </a:rPr>
              <a:t>Bir sürü bilgi kaynağını göz önünde bulundurmalıyız</a:t>
            </a:r>
            <a:r>
              <a:rPr lang="en-AU" altLang="de-DE" sz="2400" dirty="0">
                <a:solidFill>
                  <a:srgbClr val="333333"/>
                </a:solidFill>
              </a:rPr>
              <a:t>. </a:t>
            </a:r>
            <a:r>
              <a:rPr lang="tr-TR" altLang="de-DE" sz="2400" dirty="0">
                <a:solidFill>
                  <a:srgbClr val="333333"/>
                </a:solidFill>
              </a:rPr>
              <a:t>Farklı bakış açılarını ve fikirleri güvendiğiniz insanlar ile tartışınız.</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144</a:t>
            </a:fld>
            <a:endParaRPr lang="de-DE" altLang="de-DE">
              <a:latin typeface="+mn-lt"/>
            </a:endParaRPr>
          </a:p>
        </p:txBody>
      </p:sp>
    </p:spTree>
    <p:extLst>
      <p:ext uri="{BB962C8B-B14F-4D97-AF65-F5344CB8AC3E}">
        <p14:creationId xmlns:p14="http://schemas.microsoft.com/office/powerpoint/2010/main" val="41202287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EF3BCF26-B650-4DFB-8CF9-75269FD58D9A}" type="slidenum">
              <a:rPr lang="de-DE" altLang="de-DE" smtClean="0">
                <a:latin typeface="+mn-lt"/>
              </a:rPr>
              <a:pPr/>
              <a:t>145</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9212016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241816713"/>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6225</Words>
  <Application>Microsoft Office PowerPoint</Application>
  <PresentationFormat>Benutzerdefiniert</PresentationFormat>
  <Paragraphs>1229</Paragraphs>
  <Slides>146</Slides>
  <Notes>146</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146</vt:i4>
      </vt:variant>
    </vt:vector>
  </HeadingPairs>
  <TitlesOfParts>
    <vt:vector size="153" baseType="lpstr">
      <vt:lpstr>Arial</vt:lpstr>
      <vt:lpstr>Calibri Light</vt:lpstr>
      <vt:lpstr>Symbol</vt:lpstr>
      <vt:lpstr>Times New Roman</vt:lpstr>
      <vt:lpstr>WingDings</vt:lpstr>
      <vt:lpstr>UKE_PPT-Vorlage_16zu9</vt:lpstr>
      <vt:lpstr>1_UKE_PPT-Vorlage_16zu9</vt:lpstr>
      <vt:lpstr>MCT 2 A – Hemen Sonuca Varmak I</vt:lpstr>
      <vt:lpstr>Hemen Sonuca Varmak</vt:lpstr>
      <vt:lpstr>Hemen Sonuca Varmak</vt:lpstr>
      <vt:lpstr>Hemen Sonuca Varmak</vt:lpstr>
      <vt:lpstr>Hemen Sonuca Varmak</vt:lpstr>
      <vt:lpstr>Hemen Sonuca Varmak</vt:lpstr>
      <vt:lpstr>100% İspat etmeden çıkarımda bulunmak</vt:lpstr>
      <vt:lpstr>100% İspat etmeden çıkarımda bulunmak</vt:lpstr>
      <vt:lpstr>100% İspat etmeden çıkarımda bulunmak</vt:lpstr>
      <vt:lpstr>Hemen sonuca varmak “hareket halinde”</vt:lpstr>
      <vt:lpstr>Hemen sonuca varmak “hareket halinde”</vt:lpstr>
      <vt:lpstr>Hemen sonuca varmak “hareket halinde”</vt:lpstr>
      <vt:lpstr>Hemen sonuca varmak “hareket halinde” - Şehir efsaneleri -</vt:lpstr>
      <vt:lpstr>Hemen sonuca varmak “hareket halinde” - Şehir efsaneleri -</vt:lpstr>
      <vt:lpstr>Hemen sonuca varmak “hareket halinde” - Şehir efsaneleri -</vt:lpstr>
      <vt:lpstr>Hemen sonuca varmak “hareket halinde” - Şehir efsaneleri -</vt:lpstr>
      <vt:lpstr>Bu şehir efsanesi ve diğer komplo teorileri nasıl ortaya çıkmıştır?</vt:lpstr>
      <vt:lpstr>Bu şehir efsanesi ve diğer komplo teorileri nasıl ortaya çıkmıştır?</vt:lpstr>
      <vt:lpstr>Bu şehir efsanesi ve diğer komplo teorileri nasıl ortaya çıkmıştır?</vt:lpstr>
      <vt:lpstr>Bunu neden yapıyoruz?</vt:lpstr>
      <vt:lpstr>Bunu neden yapıyoruz?</vt:lpstr>
      <vt:lpstr>Psikotik dönemde hemen sonuca varmak yanlış anlaşılmaları nasıl arttırır - örnekler</vt:lpstr>
      <vt:lpstr>Görev (1)</vt:lpstr>
      <vt:lpstr>Görev (1)</vt:lpstr>
      <vt:lpstr>Görev (1)</vt:lpstr>
      <vt:lpstr>Resim 1</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2</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3</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4</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5</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Video klip: isteğe bağlı</vt:lpstr>
      <vt:lpstr>Resim 6</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7</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8</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9</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10</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Görev 2:</vt:lpstr>
      <vt:lpstr>Ne görüyorsunuz?</vt:lpstr>
      <vt:lpstr>Şimdi ne görüyorsunuz?</vt:lpstr>
      <vt:lpstr>Ne görüyorsunuz?</vt:lpstr>
      <vt:lpstr>Ne görüyorsunuz?</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Ne görüyorsunuz?</vt:lpstr>
      <vt:lpstr>Tüm ayrıntıları keşfetmeye çalışın!</vt:lpstr>
      <vt:lpstr>PowerPoint-Präsentation</vt:lpstr>
      <vt:lpstr>Günlük hayatımıza taşıyalım</vt:lpstr>
      <vt:lpstr>Günlük hayatımıza taşıyalım</vt:lpstr>
      <vt:lpstr>Günlük hayatımıza taşıyalım</vt:lpstr>
      <vt:lpstr>Günlük hayatımıza taşıyalım</vt:lpstr>
      <vt:lpstr>Günlük hayatımıza taşıyalım</vt:lpstr>
      <vt:lpstr>Bunun psikoz ile alakası nedir?</vt:lpstr>
      <vt:lpstr>Bunun psikoz ile alakası nedir?</vt:lpstr>
      <vt:lpstr>Bunun psikoz ile alakası nedir?</vt:lpstr>
      <vt:lpstr>İlginiz için teşekkür ederim</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411</cp:revision>
  <dcterms:created xsi:type="dcterms:W3CDTF">2002-10-15T10:55:06Z</dcterms:created>
  <dcterms:modified xsi:type="dcterms:W3CDTF">2022-08-10T10:06:13Z</dcterms:modified>
</cp:coreProperties>
</file>