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9" r:id="rId1"/>
  </p:sldMasterIdLst>
  <p:notesMasterIdLst>
    <p:notesMasterId r:id="rId157"/>
  </p:notesMasterIdLst>
  <p:handoutMasterIdLst>
    <p:handoutMasterId r:id="rId158"/>
  </p:handoutMasterIdLst>
  <p:sldIdLst>
    <p:sldId id="843" r:id="rId2"/>
    <p:sldId id="581" r:id="rId3"/>
    <p:sldId id="827" r:id="rId4"/>
    <p:sldId id="826" r:id="rId5"/>
    <p:sldId id="825" r:id="rId6"/>
    <p:sldId id="824" r:id="rId7"/>
    <p:sldId id="784" r:id="rId8"/>
    <p:sldId id="828" r:id="rId9"/>
    <p:sldId id="691" r:id="rId10"/>
    <p:sldId id="844" r:id="rId11"/>
    <p:sldId id="847" r:id="rId12"/>
    <p:sldId id="846" r:id="rId13"/>
    <p:sldId id="650" r:id="rId14"/>
    <p:sldId id="832" r:id="rId15"/>
    <p:sldId id="831" r:id="rId16"/>
    <p:sldId id="699" r:id="rId17"/>
    <p:sldId id="724" r:id="rId18"/>
    <p:sldId id="723" r:id="rId19"/>
    <p:sldId id="780" r:id="rId20"/>
    <p:sldId id="805" r:id="rId21"/>
    <p:sldId id="833" r:id="rId22"/>
    <p:sldId id="769" r:id="rId23"/>
    <p:sldId id="591" r:id="rId24"/>
    <p:sldId id="835" r:id="rId25"/>
    <p:sldId id="834" r:id="rId26"/>
    <p:sldId id="594" r:id="rId27"/>
    <p:sldId id="425" r:id="rId28"/>
    <p:sldId id="426" r:id="rId29"/>
    <p:sldId id="427" r:id="rId30"/>
    <p:sldId id="428" r:id="rId31"/>
    <p:sldId id="429" r:id="rId32"/>
    <p:sldId id="430" r:id="rId33"/>
    <p:sldId id="431" r:id="rId34"/>
    <p:sldId id="432" r:id="rId35"/>
    <p:sldId id="593" r:id="rId36"/>
    <p:sldId id="595" r:id="rId37"/>
    <p:sldId id="596" r:id="rId38"/>
    <p:sldId id="597" r:id="rId39"/>
    <p:sldId id="598" r:id="rId40"/>
    <p:sldId id="599" r:id="rId41"/>
    <p:sldId id="600" r:id="rId42"/>
    <p:sldId id="601" r:id="rId43"/>
    <p:sldId id="602" r:id="rId44"/>
    <p:sldId id="776" r:id="rId45"/>
    <p:sldId id="815" r:id="rId46"/>
    <p:sldId id="816" r:id="rId47"/>
    <p:sldId id="817" r:id="rId48"/>
    <p:sldId id="818" r:id="rId49"/>
    <p:sldId id="819" r:id="rId50"/>
    <p:sldId id="820" r:id="rId51"/>
    <p:sldId id="821" r:id="rId52"/>
    <p:sldId id="822" r:id="rId53"/>
    <p:sldId id="823"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13"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803" r:id="rId121"/>
    <p:sldId id="787" r:id="rId122"/>
    <p:sldId id="836"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10" r:id="rId138"/>
    <p:sldId id="840" r:id="rId139"/>
    <p:sldId id="839" r:id="rId140"/>
    <p:sldId id="838" r:id="rId141"/>
    <p:sldId id="837" r:id="rId142"/>
    <p:sldId id="646" r:id="rId143"/>
    <p:sldId id="842" r:id="rId144"/>
    <p:sldId id="841" r:id="rId145"/>
    <p:sldId id="814" r:id="rId146"/>
    <p:sldId id="788" r:id="rId147"/>
    <p:sldId id="792" r:id="rId148"/>
    <p:sldId id="793" r:id="rId149"/>
    <p:sldId id="794" r:id="rId150"/>
    <p:sldId id="795" r:id="rId151"/>
    <p:sldId id="796" r:id="rId152"/>
    <p:sldId id="797" r:id="rId153"/>
    <p:sldId id="798" r:id="rId154"/>
    <p:sldId id="799" r:id="rId155"/>
    <p:sldId id="800" r:id="rId156"/>
  </p:sldIdLst>
  <p:sldSz cx="12195175" cy="6858000"/>
  <p:notesSz cx="6781800" cy="9926638"/>
  <p:embeddedFontLst>
    <p:embeddedFont>
      <p:font typeface="Calibri" panose="020F0502020204030204" pitchFamily="34" charset="0"/>
      <p:regular r:id="rId159"/>
      <p:bold r:id="rId160"/>
      <p:italic r:id="rId161"/>
      <p:boldItalic r:id="rId162"/>
    </p:embeddedFont>
    <p:embeddedFont>
      <p:font typeface="Calibri Light" panose="020F0302020204030204" pitchFamily="34" charset="0"/>
      <p:regular r:id="rId163"/>
      <p:italic r:id="rId164"/>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85" autoAdjust="0"/>
    <p:restoredTop sz="60836" autoAdjust="0"/>
  </p:normalViewPr>
  <p:slideViewPr>
    <p:cSldViewPr>
      <p:cViewPr varScale="1">
        <p:scale>
          <a:sx n="67" d="100"/>
          <a:sy n="67" d="100"/>
        </p:scale>
        <p:origin x="664" y="52"/>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D8302DDE-8FD9-4349-A6DD-4C072BF0ECBC}" type="slidenum">
              <a:rPr lang="en-GB" altLang="de-DE"/>
              <a:pPr/>
              <a:t>‹Nr.›</a:t>
            </a:fld>
            <a:endParaRPr lang="en-GB" altLang="de-DE"/>
          </a:p>
        </p:txBody>
      </p:sp>
    </p:spTree>
    <p:extLst>
      <p:ext uri="{BB962C8B-B14F-4D97-AF65-F5344CB8AC3E}">
        <p14:creationId xmlns:p14="http://schemas.microsoft.com/office/powerpoint/2010/main" val="899861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5360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26E0087-68D0-4C84-ADF5-09B763BE9FA1}" type="slidenum">
              <a:rPr lang="de-DE" altLang="de-DE"/>
              <a:pPr/>
              <a:t>‹Nr.›</a:t>
            </a:fld>
            <a:endParaRPr lang="de-DE" altLang="de-DE"/>
          </a:p>
        </p:txBody>
      </p:sp>
    </p:spTree>
    <p:extLst>
      <p:ext uri="{BB962C8B-B14F-4D97-AF65-F5344CB8AC3E}">
        <p14:creationId xmlns:p14="http://schemas.microsoft.com/office/powerpoint/2010/main" val="28596644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2</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3</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4</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5</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6</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CCA458-D5F7-49D2-96D8-B141B2130A6E}" type="slidenum">
              <a:rPr lang="de-DE" altLang="de-DE" sz="1300"/>
              <a:pPr eaLnBrk="1" hangingPunct="1">
                <a:spcBef>
                  <a:spcPct val="0"/>
                </a:spcBef>
              </a:pPr>
              <a:t>7</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304709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5E9467-DF7E-4576-8B59-A285BC39722C}" type="slidenum">
              <a:rPr lang="de-DE" altLang="de-DE" sz="1300"/>
              <a:pPr eaLnBrk="1" hangingPunct="1">
                <a:spcBef>
                  <a:spcPct val="0"/>
                </a:spcBef>
              </a:pPr>
              <a:t>8</a:t>
            </a:fld>
            <a:endParaRPr lang="de-DE" altLang="de-DE"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225236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5E9467-DF7E-4576-8B59-A285BC39722C}" type="slidenum">
              <a:rPr lang="de-DE" altLang="de-DE" sz="1300"/>
              <a:pPr eaLnBrk="1" hangingPunct="1">
                <a:spcBef>
                  <a:spcPct val="0"/>
                </a:spcBef>
              </a:pPr>
              <a:t>9</a:t>
            </a:fld>
            <a:endParaRPr lang="de-DE" altLang="de-DE"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225236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CB5F44-3697-4451-8877-ABC9A200A591}" type="slidenum">
              <a:rPr lang="de-DE" altLang="de-DE" sz="1300"/>
              <a:pPr eaLnBrk="1" hangingPunct="1">
                <a:spcBef>
                  <a:spcPct val="0"/>
                </a:spcBef>
              </a:pPr>
              <a:t>10</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821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CB5F44-3697-4451-8877-ABC9A200A591}" type="slidenum">
              <a:rPr lang="de-DE" altLang="de-DE" sz="1300"/>
              <a:pPr eaLnBrk="1" hangingPunct="1">
                <a:spcBef>
                  <a:spcPct val="0"/>
                </a:spcBef>
              </a:pPr>
              <a:t>11</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6953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CB5F44-3697-4451-8877-ABC9A200A591}" type="slidenum">
              <a:rPr lang="de-DE" altLang="de-DE" sz="1300"/>
              <a:pPr eaLnBrk="1" hangingPunct="1">
                <a:spcBef>
                  <a:spcPct val="0"/>
                </a:spcBef>
              </a:pPr>
              <a:t>12</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5801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D3E95-E3D1-4F24-978C-8C52FDAF1737}" type="slidenum">
              <a:rPr lang="de-DE" altLang="de-DE" sz="1300"/>
              <a:pPr eaLnBrk="1" hangingPunct="1">
                <a:spcBef>
                  <a:spcPct val="0"/>
                </a:spcBef>
              </a:pPr>
              <a:t>13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2170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D3E95-E3D1-4F24-978C-8C52FDAF1737}" type="slidenum">
              <a:rPr lang="de-DE" altLang="de-DE" sz="1300"/>
              <a:pPr eaLnBrk="1" hangingPunct="1">
                <a:spcBef>
                  <a:spcPct val="0"/>
                </a:spcBef>
              </a:pPr>
              <a:t>14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2170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D3E95-E3D1-4F24-978C-8C52FDAF1737}" type="slidenum">
              <a:rPr lang="de-DE" altLang="de-DE" sz="1300"/>
              <a:pPr eaLnBrk="1" hangingPunct="1">
                <a:spcBef>
                  <a:spcPct val="0"/>
                </a:spcBef>
              </a:pPr>
              <a:t>15</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2170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FF5F24-F71D-4A6B-A3A9-73F4382A7233}" type="slidenum">
              <a:rPr lang="de-DE" altLang="de-DE" sz="1300"/>
              <a:pPr eaLnBrk="1" hangingPunct="1">
                <a:spcBef>
                  <a:spcPct val="0"/>
                </a:spcBef>
              </a:pPr>
              <a:t>16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1490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834E4C-BE86-4042-B7FA-9BBD73F9177F}" type="slidenum">
              <a:rPr lang="de-DE" altLang="de-DE" sz="1300"/>
              <a:pPr eaLnBrk="1" hangingPunct="1">
                <a:spcBef>
                  <a:spcPct val="0"/>
                </a:spcBef>
              </a:pPr>
              <a:t>17</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9653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DBC2E4-557B-40C3-949C-AFCEB069324B}" type="slidenum">
              <a:rPr lang="de-DE" altLang="de-DE" sz="1300"/>
              <a:pPr eaLnBrk="1" hangingPunct="1">
                <a:spcBef>
                  <a:spcPct val="0"/>
                </a:spcBef>
              </a:pPr>
              <a:t>18</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4845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F4F821-AF9E-4577-950D-37D7315C88E3}" type="slidenum">
              <a:rPr lang="de-DE" altLang="de-DE" sz="1300"/>
              <a:pPr eaLnBrk="1" hangingPunct="1">
                <a:spcBef>
                  <a:spcPct val="0"/>
                </a:spcBef>
              </a:pPr>
              <a:t>19</a:t>
            </a:fld>
            <a:endParaRPr lang="de-DE" altLang="de-DE" sz="1300"/>
          </a:p>
        </p:txBody>
      </p:sp>
      <p:sp>
        <p:nvSpPr>
          <p:cNvPr id="173059" name="Rectangle 2"/>
          <p:cNvSpPr>
            <a:spLocks noGrp="1" noRot="1" noChangeAspect="1" noChangeArrowheads="1" noTextEdit="1"/>
          </p:cNvSpPr>
          <p:nvPr>
            <p:ph type="sldImg"/>
          </p:nvPr>
        </p:nvSpPr>
        <p:spPr>
          <a:xfrm>
            <a:off x="8413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860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485E22-3616-4B8E-9733-8A9EAE9601E2}" type="slidenum">
              <a:rPr lang="de-DE" altLang="de-DE" sz="1300"/>
              <a:pPr eaLnBrk="1" hangingPunct="1">
                <a:spcBef>
                  <a:spcPct val="0"/>
                </a:spcBef>
              </a:pPr>
              <a:t>20</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4711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485E22-3616-4B8E-9733-8A9EAE9601E2}" type="slidenum">
              <a:rPr lang="de-DE" altLang="de-DE" sz="1300"/>
              <a:pPr eaLnBrk="1" hangingPunct="1">
                <a:spcBef>
                  <a:spcPct val="0"/>
                </a:spcBef>
              </a:pPr>
              <a:t>21</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4711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7359EA-25B5-49CB-8FFA-5BB8AADA40A0}" type="slidenum">
              <a:rPr lang="de-DE" altLang="de-DE" sz="1300"/>
              <a:pPr eaLnBrk="1" hangingPunct="1">
                <a:spcBef>
                  <a:spcPct val="0"/>
                </a:spcBef>
              </a:pPr>
              <a:t>22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7006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6733F-427B-4F31-AC26-79937FCBC4DD}" type="slidenum">
              <a:rPr lang="de-DE" altLang="de-DE" sz="1300"/>
              <a:pPr eaLnBrk="1" hangingPunct="1">
                <a:spcBef>
                  <a:spcPct val="0"/>
                </a:spcBef>
              </a:pPr>
              <a:t>23</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71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6733F-427B-4F31-AC26-79937FCBC4DD}" type="slidenum">
              <a:rPr lang="de-DE" altLang="de-DE" sz="1300"/>
              <a:pPr eaLnBrk="1" hangingPunct="1">
                <a:spcBef>
                  <a:spcPct val="0"/>
                </a:spcBef>
              </a:pPr>
              <a:t>24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71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6733F-427B-4F31-AC26-79937FCBC4DD}" type="slidenum">
              <a:rPr lang="de-DE" altLang="de-DE" sz="1300"/>
              <a:pPr eaLnBrk="1" hangingPunct="1">
                <a:spcBef>
                  <a:spcPct val="0"/>
                </a:spcBef>
              </a:pPr>
              <a:t>25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71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D390D-5D65-4B05-9137-34C27901E2F1}" type="slidenum">
              <a:rPr lang="de-DE" altLang="de-DE" sz="1300"/>
              <a:pPr eaLnBrk="1" hangingPunct="1">
                <a:spcBef>
                  <a:spcPct val="0"/>
                </a:spcBef>
              </a:pPr>
              <a:t>26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4157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FA9220-FF69-40B0-A879-839FF0DCE961}" type="slidenum">
              <a:rPr lang="de-DE" altLang="de-DE" sz="1300"/>
              <a:pPr eaLnBrk="1" hangingPunct="1">
                <a:spcBef>
                  <a:spcPct val="0"/>
                </a:spcBef>
              </a:pPr>
              <a:t>27</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659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F98329-958C-4123-84B8-44862A91CC78}" type="slidenum">
              <a:rPr lang="de-DE" altLang="de-DE" sz="1300"/>
              <a:pPr eaLnBrk="1" hangingPunct="1">
                <a:spcBef>
                  <a:spcPct val="0"/>
                </a:spcBef>
              </a:pPr>
              <a:t>28</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1808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2E4B89-E8FE-49AF-90F1-5AFAFD980900}" type="slidenum">
              <a:rPr lang="de-DE" altLang="de-DE" sz="1300"/>
              <a:pPr eaLnBrk="1" hangingPunct="1">
                <a:spcBef>
                  <a:spcPct val="0"/>
                </a:spcBef>
              </a:pPr>
              <a:t>29</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667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41A3D2-2CD7-42CA-8CD6-E77043D2E9F2}" type="slidenum">
              <a:rPr lang="de-DE" altLang="de-DE" sz="1300"/>
              <a:pPr eaLnBrk="1" hangingPunct="1">
                <a:spcBef>
                  <a:spcPct val="0"/>
                </a:spcBef>
              </a:pPr>
              <a:t>30</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877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B34DC9-8E02-4A3D-93F5-C195935F379C}" type="slidenum">
              <a:rPr lang="de-DE" altLang="de-DE" sz="1300"/>
              <a:pPr eaLnBrk="1" hangingPunct="1">
                <a:spcBef>
                  <a:spcPct val="0"/>
                </a:spcBef>
              </a:pPr>
              <a:t>31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700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C835F3-5128-4271-AB8D-FA46DE874FA7}" type="slidenum">
              <a:rPr lang="de-DE" altLang="de-DE" sz="1300"/>
              <a:pPr eaLnBrk="1" hangingPunct="1">
                <a:spcBef>
                  <a:spcPct val="0"/>
                </a:spcBef>
              </a:pPr>
              <a:t>32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68963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EACCA8-216B-4D8C-B52E-FC61C69DADA0}" type="slidenum">
              <a:rPr lang="de-DE" altLang="de-DE" sz="1300"/>
              <a:pPr eaLnBrk="1" hangingPunct="1">
                <a:spcBef>
                  <a:spcPct val="0"/>
                </a:spcBef>
              </a:pPr>
              <a:t>33</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2276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6AEC29-C366-40EE-822A-0E4AE957677B}" type="slidenum">
              <a:rPr lang="de-DE" altLang="de-DE" sz="1300"/>
              <a:pPr eaLnBrk="1" hangingPunct="1">
                <a:spcBef>
                  <a:spcPct val="0"/>
                </a:spcBef>
              </a:pPr>
              <a:t>34</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94413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3E023E-C26F-49BD-A337-59B18C596645}" type="slidenum">
              <a:rPr lang="de-DE" altLang="de-DE" sz="1300"/>
              <a:pPr eaLnBrk="1" hangingPunct="1">
                <a:spcBef>
                  <a:spcPct val="0"/>
                </a:spcBef>
              </a:pPr>
              <a:t>35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73610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CFBC88-CA83-431E-9451-AE4B8D9FD86D}" type="slidenum">
              <a:rPr lang="de-DE" altLang="de-DE" sz="1300"/>
              <a:pPr eaLnBrk="1" hangingPunct="1">
                <a:spcBef>
                  <a:spcPct val="0"/>
                </a:spcBef>
              </a:pPr>
              <a:t>36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33803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8B0DAF-C0DC-468D-A1A5-B7188D9DA896}" type="slidenum">
              <a:rPr lang="de-DE" altLang="de-DE" sz="1300"/>
              <a:pPr eaLnBrk="1" hangingPunct="1">
                <a:spcBef>
                  <a:spcPct val="0"/>
                </a:spcBef>
              </a:pPr>
              <a:t>37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24804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650E17-105D-4087-A463-8E5414B434C1}" type="slidenum">
              <a:rPr lang="de-DE" altLang="de-DE" sz="1300"/>
              <a:pPr eaLnBrk="1" hangingPunct="1">
                <a:spcBef>
                  <a:spcPct val="0"/>
                </a:spcBef>
              </a:pPr>
              <a:t>38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32179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66B2B5-13FF-4BBC-BD47-4B5221CD481C}" type="slidenum">
              <a:rPr lang="de-DE" altLang="de-DE" sz="1300"/>
              <a:pPr eaLnBrk="1" hangingPunct="1">
                <a:spcBef>
                  <a:spcPct val="0"/>
                </a:spcBef>
              </a:pPr>
              <a:t>39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83594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43D8A0-6D2E-4BE7-8DAF-A1109869DF6E}" type="slidenum">
              <a:rPr lang="de-DE" altLang="de-DE" sz="1300"/>
              <a:pPr eaLnBrk="1" hangingPunct="1">
                <a:spcBef>
                  <a:spcPct val="0"/>
                </a:spcBef>
              </a:pPr>
              <a:t>40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58537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C22E3-1081-4A00-B5D2-C9444B971C1E}" type="slidenum">
              <a:rPr lang="de-DE" altLang="de-DE" sz="1300"/>
              <a:pPr eaLnBrk="1" hangingPunct="1">
                <a:spcBef>
                  <a:spcPct val="0"/>
                </a:spcBef>
              </a:pPr>
              <a:t>41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1173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AE27FE-D9EF-4BAC-BF9C-3F5FA7C87939}" type="slidenum">
              <a:rPr lang="de-DE" altLang="de-DE" sz="1300"/>
              <a:pPr eaLnBrk="1" hangingPunct="1">
                <a:spcBef>
                  <a:spcPct val="0"/>
                </a:spcBef>
              </a:pPr>
              <a:t>42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64327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1AADC-8701-4E55-AF8C-7E97C12315D5}" type="slidenum">
              <a:rPr lang="de-DE" altLang="de-DE" sz="1300"/>
              <a:pPr eaLnBrk="1" hangingPunct="1">
                <a:spcBef>
                  <a:spcPct val="0"/>
                </a:spcBef>
              </a:pPr>
              <a:t>43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88152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1C24-850D-4E75-9702-926DE2E1BAFD}" type="slidenum">
              <a:rPr lang="de-DE" altLang="de-DE" sz="1300"/>
              <a:pPr eaLnBrk="1" hangingPunct="1">
                <a:spcBef>
                  <a:spcPct val="0"/>
                </a:spcBef>
              </a:pPr>
              <a:t>44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787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CFBC88-CA83-431E-9451-AE4B8D9FD86D}" type="slidenum">
              <a:rPr lang="de-DE" altLang="de-DE" sz="1300"/>
              <a:pPr eaLnBrk="1" hangingPunct="1">
                <a:spcBef>
                  <a:spcPct val="0"/>
                </a:spcBef>
              </a:pPr>
              <a:t>45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33803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8B0DAF-C0DC-468D-A1A5-B7188D9DA896}" type="slidenum">
              <a:rPr lang="de-DE" altLang="de-DE" sz="1300"/>
              <a:pPr eaLnBrk="1" hangingPunct="1">
                <a:spcBef>
                  <a:spcPct val="0"/>
                </a:spcBef>
              </a:pPr>
              <a:t>46</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24804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650E17-105D-4087-A463-8E5414B434C1}" type="slidenum">
              <a:rPr lang="de-DE" altLang="de-DE" sz="1300"/>
              <a:pPr eaLnBrk="1" hangingPunct="1">
                <a:spcBef>
                  <a:spcPct val="0"/>
                </a:spcBef>
              </a:pPr>
              <a:t>47</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32179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66B2B5-13FF-4BBC-BD47-4B5221CD481C}" type="slidenum">
              <a:rPr lang="de-DE" altLang="de-DE" sz="1300"/>
              <a:pPr eaLnBrk="1" hangingPunct="1">
                <a:spcBef>
                  <a:spcPct val="0"/>
                </a:spcBef>
              </a:pPr>
              <a:t>48</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83594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43D8A0-6D2E-4BE7-8DAF-A1109869DF6E}" type="slidenum">
              <a:rPr lang="de-DE" altLang="de-DE" sz="1300"/>
              <a:pPr eaLnBrk="1" hangingPunct="1">
                <a:spcBef>
                  <a:spcPct val="0"/>
                </a:spcBef>
              </a:pPr>
              <a:t>49</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58537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C22E3-1081-4A00-B5D2-C9444B971C1E}" type="slidenum">
              <a:rPr lang="de-DE" altLang="de-DE" sz="1300"/>
              <a:pPr eaLnBrk="1" hangingPunct="1">
                <a:spcBef>
                  <a:spcPct val="0"/>
                </a:spcBef>
              </a:pPr>
              <a:t>50</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1173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AE27FE-D9EF-4BAC-BF9C-3F5FA7C87939}" type="slidenum">
              <a:rPr lang="de-DE" altLang="de-DE" sz="1300"/>
              <a:pPr eaLnBrk="1" hangingPunct="1">
                <a:spcBef>
                  <a:spcPct val="0"/>
                </a:spcBef>
              </a:pPr>
              <a:t>51</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64327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1AADC-8701-4E55-AF8C-7E97C12315D5}" type="slidenum">
              <a:rPr lang="de-DE" altLang="de-DE" sz="1300"/>
              <a:pPr eaLnBrk="1" hangingPunct="1">
                <a:spcBef>
                  <a:spcPct val="0"/>
                </a:spcBef>
              </a:pPr>
              <a:t>52</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88152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1C24-850D-4E75-9702-926DE2E1BAFD}" type="slidenum">
              <a:rPr lang="de-DE" altLang="de-DE" sz="1300"/>
              <a:pPr eaLnBrk="1" hangingPunct="1">
                <a:spcBef>
                  <a:spcPct val="0"/>
                </a:spcBef>
              </a:pPr>
              <a:t>53</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787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6667EE-6D15-4647-B7B2-B0EEA5B6A87E}" type="slidenum">
              <a:rPr lang="de-DE" altLang="de-DE" sz="1300"/>
              <a:pPr eaLnBrk="1" hangingPunct="1">
                <a:spcBef>
                  <a:spcPct val="0"/>
                </a:spcBef>
              </a:pPr>
              <a:t>54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00189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D9588B-260E-49E8-A656-D8DCC157D823}" type="slidenum">
              <a:rPr lang="de-DE" altLang="de-DE" sz="1300"/>
              <a:pPr eaLnBrk="1" hangingPunct="1">
                <a:spcBef>
                  <a:spcPct val="0"/>
                </a:spcBef>
              </a:pPr>
              <a:t>55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5965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EB7C43-5F0E-49DB-A54A-4BA25774DA21}" type="slidenum">
              <a:rPr lang="de-DE" altLang="de-DE" sz="1300"/>
              <a:pPr eaLnBrk="1" hangingPunct="1">
                <a:spcBef>
                  <a:spcPct val="0"/>
                </a:spcBef>
              </a:pPr>
              <a:t>56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5438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93F1F7-F7AD-401D-81E4-1019DC25BCC6}" type="slidenum">
              <a:rPr lang="de-DE" altLang="de-DE" sz="1300"/>
              <a:pPr eaLnBrk="1" hangingPunct="1">
                <a:spcBef>
                  <a:spcPct val="0"/>
                </a:spcBef>
              </a:pPr>
              <a:t>57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70152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1838E-3949-4BF1-8599-99917030871C}" type="slidenum">
              <a:rPr lang="de-DE" altLang="de-DE" sz="1300"/>
              <a:pPr eaLnBrk="1" hangingPunct="1">
                <a:spcBef>
                  <a:spcPct val="0"/>
                </a:spcBef>
              </a:pPr>
              <a:t>58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6784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BDD09D-8F71-436C-8877-0882E8F9FA80}" type="slidenum">
              <a:rPr lang="de-DE" altLang="de-DE" sz="1300"/>
              <a:pPr eaLnBrk="1" hangingPunct="1">
                <a:spcBef>
                  <a:spcPct val="0"/>
                </a:spcBef>
              </a:pPr>
              <a:t>59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33856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B800D2-C3C5-4F98-9919-C28F4C1F92A9}" type="slidenum">
              <a:rPr lang="de-DE" altLang="de-DE" sz="1300"/>
              <a:pPr eaLnBrk="1" hangingPunct="1">
                <a:spcBef>
                  <a:spcPct val="0"/>
                </a:spcBef>
              </a:pPr>
              <a:t>60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93927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899286-1444-40E1-8B9E-0B94DDB0E880}" type="slidenum">
              <a:rPr lang="de-DE" altLang="de-DE" sz="1300"/>
              <a:pPr eaLnBrk="1" hangingPunct="1">
                <a:spcBef>
                  <a:spcPct val="0"/>
                </a:spcBef>
              </a:pPr>
              <a:t>61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28482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0EA1D-A5B1-4530-8BC2-2D315424EFE1}" type="slidenum">
              <a:rPr lang="de-DE" altLang="de-DE" sz="1300"/>
              <a:pPr eaLnBrk="1" hangingPunct="1">
                <a:spcBef>
                  <a:spcPct val="0"/>
                </a:spcBef>
              </a:pPr>
              <a:t>62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97721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4CFFBD-F406-4F76-BFC8-3CA3204D3414}" type="slidenum">
              <a:rPr lang="de-DE" altLang="de-DE" sz="1300"/>
              <a:pPr eaLnBrk="1" hangingPunct="1">
                <a:spcBef>
                  <a:spcPct val="0"/>
                </a:spcBef>
              </a:pPr>
              <a:t>63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479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9D4E7E-325F-4385-B6DC-77EB18B706A8}" type="slidenum">
              <a:rPr lang="de-DE" altLang="de-DE" sz="1300"/>
              <a:pPr eaLnBrk="1" hangingPunct="1">
                <a:spcBef>
                  <a:spcPct val="0"/>
                </a:spcBef>
              </a:pPr>
              <a:t>64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42226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5AA8C1-2566-469E-A090-9194A50A1C9D}" type="slidenum">
              <a:rPr lang="de-DE" altLang="de-DE" sz="1300"/>
              <a:pPr eaLnBrk="1" hangingPunct="1">
                <a:spcBef>
                  <a:spcPct val="0"/>
                </a:spcBef>
              </a:pPr>
              <a:t>65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32833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EC168-AE97-4A5B-B6FC-23B9CB99D4CB}" type="slidenum">
              <a:rPr lang="de-DE" altLang="de-DE" sz="1300"/>
              <a:pPr eaLnBrk="1" hangingPunct="1">
                <a:spcBef>
                  <a:spcPct val="0"/>
                </a:spcBef>
              </a:pPr>
              <a:t>66</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80120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EE421E-9751-47DF-BE6A-65BC52182706}" type="slidenum">
              <a:rPr lang="de-DE" altLang="de-DE" sz="1300"/>
              <a:pPr eaLnBrk="1" hangingPunct="1">
                <a:spcBef>
                  <a:spcPct val="0"/>
                </a:spcBef>
              </a:pPr>
              <a:t>67</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82950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E842E-F627-4080-A91C-F214568BF6C4}" type="slidenum">
              <a:rPr lang="de-DE" altLang="de-DE" sz="1300"/>
              <a:pPr eaLnBrk="1" hangingPunct="1">
                <a:spcBef>
                  <a:spcPct val="0"/>
                </a:spcBef>
              </a:pPr>
              <a:t>68</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87493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15DCA5-C459-49C3-BDC3-9F55E5EE5D12}" type="slidenum">
              <a:rPr lang="de-DE" altLang="de-DE" sz="1300"/>
              <a:pPr eaLnBrk="1" hangingPunct="1">
                <a:spcBef>
                  <a:spcPct val="0"/>
                </a:spcBef>
              </a:pPr>
              <a:t>69</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50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FAC062-5C0F-4F01-8BC4-30419F6D1FD1}" type="slidenum">
              <a:rPr lang="de-DE" altLang="de-DE" sz="1300"/>
              <a:pPr eaLnBrk="1" hangingPunct="1">
                <a:spcBef>
                  <a:spcPct val="0"/>
                </a:spcBef>
              </a:pPr>
              <a:t>70</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21706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793181-7383-4350-A2E2-2DA90582FA41}" type="slidenum">
              <a:rPr lang="de-DE" altLang="de-DE" sz="1300"/>
              <a:pPr eaLnBrk="1" hangingPunct="1">
                <a:spcBef>
                  <a:spcPct val="0"/>
                </a:spcBef>
              </a:pPr>
              <a:t>72</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41534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D522CF-480A-44D1-B589-2BBC2D998836}" type="slidenum">
              <a:rPr lang="de-DE" altLang="de-DE" sz="1300"/>
              <a:pPr eaLnBrk="1" hangingPunct="1">
                <a:spcBef>
                  <a:spcPct val="0"/>
                </a:spcBef>
              </a:pPr>
              <a:t>73</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19876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BB2C75-E734-4D58-AF2F-2A7A7AAA5270}" type="slidenum">
              <a:rPr lang="de-DE" altLang="de-DE" sz="1300"/>
              <a:pPr eaLnBrk="1" hangingPunct="1">
                <a:spcBef>
                  <a:spcPct val="0"/>
                </a:spcBef>
              </a:pPr>
              <a:t>74</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92622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DF607E-47AD-4933-A343-2A33C69239D9}" type="slidenum">
              <a:rPr lang="de-DE" altLang="de-DE" sz="1300"/>
              <a:pPr eaLnBrk="1" hangingPunct="1">
                <a:spcBef>
                  <a:spcPct val="0"/>
                </a:spcBef>
              </a:pPr>
              <a:t>75</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68456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561FFF-D226-4EEC-9004-F776209C988B}" type="slidenum">
              <a:rPr lang="de-DE" altLang="de-DE" sz="1300"/>
              <a:pPr eaLnBrk="1" hangingPunct="1">
                <a:spcBef>
                  <a:spcPct val="0"/>
                </a:spcBef>
              </a:pPr>
              <a:t>76</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084971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80F0EC-E7D1-49C7-8090-C7BD88DC168E}" type="slidenum">
              <a:rPr lang="de-DE" altLang="de-DE" sz="1300"/>
              <a:pPr eaLnBrk="1" hangingPunct="1">
                <a:spcBef>
                  <a:spcPct val="0"/>
                </a:spcBef>
              </a:pPr>
              <a:t>77</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85878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2A21F-DF8A-4946-943F-54C0CDBDF954}" type="slidenum">
              <a:rPr lang="de-DE" altLang="de-DE" sz="1300"/>
              <a:pPr eaLnBrk="1" hangingPunct="1">
                <a:spcBef>
                  <a:spcPct val="0"/>
                </a:spcBef>
              </a:pPr>
              <a:t>78</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2549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BFA3F0-B2C7-4A5A-B9E8-FE7B2331F6B6}" type="slidenum">
              <a:rPr lang="de-DE" altLang="de-DE" sz="1300"/>
              <a:pPr eaLnBrk="1" hangingPunct="1">
                <a:spcBef>
                  <a:spcPct val="0"/>
                </a:spcBef>
              </a:pPr>
              <a:t>79</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02488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A9D695-C768-4ECA-859B-D639987DED9D}" type="slidenum">
              <a:rPr lang="de-DE" altLang="de-DE" sz="1300"/>
              <a:pPr eaLnBrk="1" hangingPunct="1">
                <a:spcBef>
                  <a:spcPct val="0"/>
                </a:spcBef>
              </a:pPr>
              <a:t>80</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30987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7195F2-92BC-4ECB-9963-544DBD863930}" type="slidenum">
              <a:rPr lang="de-DE" altLang="de-DE" sz="1300"/>
              <a:pPr eaLnBrk="1" hangingPunct="1">
                <a:spcBef>
                  <a:spcPct val="0"/>
                </a:spcBef>
              </a:pPr>
              <a:t>81</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88032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CC6B95-5FF1-45A5-8130-0C53E5C4EAF4}" type="slidenum">
              <a:rPr lang="de-DE" altLang="de-DE" sz="1300"/>
              <a:pPr eaLnBrk="1" hangingPunct="1">
                <a:spcBef>
                  <a:spcPct val="0"/>
                </a:spcBef>
              </a:pPr>
              <a:t>82</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427815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D6F784-E062-4D28-A9EE-56D8DCE72477}" type="slidenum">
              <a:rPr lang="de-DE" altLang="de-DE" sz="1300"/>
              <a:pPr eaLnBrk="1" hangingPunct="1">
                <a:spcBef>
                  <a:spcPct val="0"/>
                </a:spcBef>
              </a:pPr>
              <a:t>83</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0633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65E320-F4FA-4335-8087-A811DE02C229}" type="slidenum">
              <a:rPr lang="de-DE" altLang="de-DE" sz="1300"/>
              <a:pPr eaLnBrk="1" hangingPunct="1">
                <a:spcBef>
                  <a:spcPct val="0"/>
                </a:spcBef>
              </a:pPr>
              <a:t>84</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97361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B9D7D2-8A7C-4A82-A85F-7E0412172249}" type="slidenum">
              <a:rPr lang="de-DE" altLang="de-DE" sz="1300"/>
              <a:pPr eaLnBrk="1" hangingPunct="1">
                <a:spcBef>
                  <a:spcPct val="0"/>
                </a:spcBef>
              </a:pPr>
              <a:t>85</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25958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8D0A0-D8EF-4D04-B40B-A0004482A48C}" type="slidenum">
              <a:rPr lang="de-DE" altLang="de-DE" sz="1300"/>
              <a:pPr eaLnBrk="1" hangingPunct="1">
                <a:spcBef>
                  <a:spcPct val="0"/>
                </a:spcBef>
              </a:pPr>
              <a:t>86</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54167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73184C-38E7-4548-BBEF-9BD569D525B1}" type="slidenum">
              <a:rPr lang="de-DE" altLang="de-DE" sz="1300"/>
              <a:pPr eaLnBrk="1" hangingPunct="1">
                <a:spcBef>
                  <a:spcPct val="0"/>
                </a:spcBef>
              </a:pPr>
              <a:t>87</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28869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DAE58-45A0-453A-8C39-4AE35FAFC6E9}" type="slidenum">
              <a:rPr lang="de-DE" altLang="de-DE" sz="1300"/>
              <a:pPr eaLnBrk="1" hangingPunct="1">
                <a:spcBef>
                  <a:spcPct val="0"/>
                </a:spcBef>
              </a:pPr>
              <a:t>88</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79967180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DC7A8F-E28A-4429-9476-03E4AF4E165A}" type="slidenum">
              <a:rPr lang="de-DE" altLang="de-DE" sz="1300"/>
              <a:pPr eaLnBrk="1" hangingPunct="1">
                <a:spcBef>
                  <a:spcPct val="0"/>
                </a:spcBef>
              </a:pPr>
              <a:t>89</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71464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62907F-73F9-4B62-86B1-569169337AF5}" type="slidenum">
              <a:rPr lang="de-DE" altLang="de-DE" sz="1300"/>
              <a:pPr eaLnBrk="1" hangingPunct="1">
                <a:spcBef>
                  <a:spcPct val="0"/>
                </a:spcBef>
              </a:pPr>
              <a:t>90</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3725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E1C6EC-B2CD-4A47-838D-A9E4E82CF1C7}" type="slidenum">
              <a:rPr lang="de-DE" altLang="de-DE" sz="1300"/>
              <a:pPr eaLnBrk="1" hangingPunct="1">
                <a:spcBef>
                  <a:spcPct val="0"/>
                </a:spcBef>
              </a:pPr>
              <a:t>91</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74974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28CFB2-C9C9-4F72-A4E6-872BA1B305FE}" type="slidenum">
              <a:rPr lang="de-DE" altLang="de-DE" sz="1300"/>
              <a:pPr eaLnBrk="1" hangingPunct="1">
                <a:spcBef>
                  <a:spcPct val="0"/>
                </a:spcBef>
              </a:pPr>
              <a:t>92</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13407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49FB36-37C1-47F6-9913-F75E4AFC35CA}" type="slidenum">
              <a:rPr lang="de-DE" altLang="de-DE" sz="1300"/>
              <a:pPr eaLnBrk="1" hangingPunct="1">
                <a:spcBef>
                  <a:spcPct val="0"/>
                </a:spcBef>
              </a:pPr>
              <a:t>93</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6808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DAEAD9-0FAB-4A40-BD1C-D24D1E1FAAC5}" type="slidenum">
              <a:rPr lang="de-DE" altLang="de-DE" sz="1300"/>
              <a:pPr eaLnBrk="1" hangingPunct="1">
                <a:spcBef>
                  <a:spcPct val="0"/>
                </a:spcBef>
              </a:pPr>
              <a:t>94</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846954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8D05F-0E34-4A0D-ACBB-584F88C0815B}" type="slidenum">
              <a:rPr lang="de-DE" altLang="de-DE" sz="1300"/>
              <a:pPr eaLnBrk="1" hangingPunct="1">
                <a:spcBef>
                  <a:spcPct val="0"/>
                </a:spcBef>
              </a:pPr>
              <a:t>95</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393274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A02431-441D-4EDC-92BE-12FD04BF4570}" type="slidenum">
              <a:rPr lang="de-DE" altLang="de-DE" sz="1300"/>
              <a:pPr eaLnBrk="1" hangingPunct="1">
                <a:spcBef>
                  <a:spcPct val="0"/>
                </a:spcBef>
              </a:pPr>
              <a:t>96</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0982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160315-9EAB-4D19-A0A9-30DCC3D5972C}" type="slidenum">
              <a:rPr lang="de-DE" altLang="de-DE" sz="1300"/>
              <a:pPr eaLnBrk="1" hangingPunct="1">
                <a:spcBef>
                  <a:spcPct val="0"/>
                </a:spcBef>
              </a:pPr>
              <a:t>97</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117939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FF84C7-4B53-4B7B-AEB2-3AFD8BF4EE90}" type="slidenum">
              <a:rPr lang="de-DE" altLang="de-DE" sz="1300"/>
              <a:pPr eaLnBrk="1" hangingPunct="1">
                <a:spcBef>
                  <a:spcPct val="0"/>
                </a:spcBef>
              </a:pPr>
              <a:t>98</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909562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E8D440-AF8B-4613-89BF-42E77E44DFAA}" type="slidenum">
              <a:rPr lang="de-DE" altLang="de-DE" sz="1300"/>
              <a:pPr eaLnBrk="1" hangingPunct="1">
                <a:spcBef>
                  <a:spcPct val="0"/>
                </a:spcBef>
              </a:pPr>
              <a:t>99</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920316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F1741A-6A66-485B-9496-B8999A87A139}" type="slidenum">
              <a:rPr lang="de-DE" altLang="de-DE" sz="1300"/>
              <a:pPr eaLnBrk="1" hangingPunct="1">
                <a:spcBef>
                  <a:spcPct val="0"/>
                </a:spcBef>
              </a:pPr>
              <a:t>100</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78497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16D544-451F-4165-A101-1C76C18F9854}" type="slidenum">
              <a:rPr lang="de-DE" altLang="de-DE" sz="1300"/>
              <a:pPr eaLnBrk="1" hangingPunct="1">
                <a:spcBef>
                  <a:spcPct val="0"/>
                </a:spcBef>
              </a:pPr>
              <a:t>101</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82043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B32C15-6908-45E3-AEFB-397245F0572B}" type="slidenum">
              <a:rPr lang="de-DE" altLang="de-DE" sz="1300"/>
              <a:pPr eaLnBrk="1" hangingPunct="1">
                <a:spcBef>
                  <a:spcPct val="0"/>
                </a:spcBef>
              </a:pPr>
              <a:t>102</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580523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2AC6E6-E820-485C-8DDC-EC896E25AC34}" type="slidenum">
              <a:rPr lang="de-DE" altLang="de-DE" sz="1300"/>
              <a:pPr eaLnBrk="1" hangingPunct="1">
                <a:spcBef>
                  <a:spcPct val="0"/>
                </a:spcBef>
              </a:pPr>
              <a:t>103</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000394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A59E5B-E391-4D34-8198-F68ABDB52E40}" type="slidenum">
              <a:rPr lang="de-DE" altLang="de-DE" sz="1300"/>
              <a:pPr eaLnBrk="1" hangingPunct="1">
                <a:spcBef>
                  <a:spcPct val="0"/>
                </a:spcBef>
              </a:pPr>
              <a:t>104</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13685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260AC8-C47F-4292-BFF4-EE78F7642EE0}" type="slidenum">
              <a:rPr lang="de-DE" altLang="de-DE" sz="1300"/>
              <a:pPr eaLnBrk="1" hangingPunct="1">
                <a:spcBef>
                  <a:spcPct val="0"/>
                </a:spcBef>
              </a:pPr>
              <a:t>105</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93788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C453C0-44A1-4F9E-9ED5-969174EEE9A2}" type="slidenum">
              <a:rPr lang="de-DE" altLang="de-DE" sz="1300"/>
              <a:pPr eaLnBrk="1" hangingPunct="1">
                <a:spcBef>
                  <a:spcPct val="0"/>
                </a:spcBef>
              </a:pPr>
              <a:t>106</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1224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4379DB-090D-4016-A5A2-B5BDE6D560F2}" type="slidenum">
              <a:rPr lang="de-DE" altLang="de-DE" sz="1300"/>
              <a:pPr eaLnBrk="1" hangingPunct="1">
                <a:spcBef>
                  <a:spcPct val="0"/>
                </a:spcBef>
              </a:pPr>
              <a:t>107</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060631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600E1E-F5D6-4B6F-93D9-5741DDD3CF98}" type="slidenum">
              <a:rPr lang="de-DE" altLang="de-DE" sz="1300"/>
              <a:pPr eaLnBrk="1" hangingPunct="1">
                <a:spcBef>
                  <a:spcPct val="0"/>
                </a:spcBef>
              </a:pPr>
              <a:t>108</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114019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B449B5-AAE3-4C48-92C6-A8E26B817735}" type="slidenum">
              <a:rPr lang="de-DE" altLang="de-DE" sz="1300"/>
              <a:pPr eaLnBrk="1" hangingPunct="1">
                <a:spcBef>
                  <a:spcPct val="0"/>
                </a:spcBef>
              </a:pPr>
              <a:t>109</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693661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28ABE6-B52D-49D3-A414-580E2635BE9D}" type="slidenum">
              <a:rPr lang="de-DE" altLang="de-DE" sz="1300"/>
              <a:pPr eaLnBrk="1" hangingPunct="1">
                <a:spcBef>
                  <a:spcPct val="0"/>
                </a:spcBef>
              </a:pPr>
              <a:t>110</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493894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08AFAF-FBF4-4CF6-813C-1CFE9C70CDE0}" type="slidenum">
              <a:rPr lang="de-DE" altLang="de-DE" sz="1300"/>
              <a:pPr eaLnBrk="1" hangingPunct="1">
                <a:spcBef>
                  <a:spcPct val="0"/>
                </a:spcBef>
              </a:pPr>
              <a:t>111</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300323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617702-C04A-452F-B0B6-6617E7D84B13}" type="slidenum">
              <a:rPr lang="de-DE" altLang="de-DE" sz="1300"/>
              <a:pPr eaLnBrk="1" hangingPunct="1">
                <a:spcBef>
                  <a:spcPct val="0"/>
                </a:spcBef>
              </a:pPr>
              <a:t>112</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75062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1E239B-5A10-45EB-AC6D-8D4DF31D87B4}" type="slidenum">
              <a:rPr lang="de-DE" altLang="de-DE" sz="1300"/>
              <a:pPr eaLnBrk="1" hangingPunct="1">
                <a:spcBef>
                  <a:spcPct val="0"/>
                </a:spcBef>
              </a:pPr>
              <a:t>113</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288997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909312-00C1-4C13-9CA4-9CFE6FEFD3E0}" type="slidenum">
              <a:rPr lang="de-DE" altLang="de-DE" sz="1300"/>
              <a:pPr eaLnBrk="1" hangingPunct="1">
                <a:spcBef>
                  <a:spcPct val="0"/>
                </a:spcBef>
              </a:pPr>
              <a:t>114</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562491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6FC20C-5D15-4716-8276-9B242CD154AB}" type="slidenum">
              <a:rPr lang="de-DE" altLang="de-DE" sz="1300"/>
              <a:pPr eaLnBrk="1" hangingPunct="1">
                <a:spcBef>
                  <a:spcPct val="0"/>
                </a:spcBef>
              </a:pPr>
              <a:t>115</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31329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A3C9CC-988E-44FF-A9B9-F0483133C17F}" type="slidenum">
              <a:rPr lang="de-DE" altLang="de-DE" sz="1300"/>
              <a:pPr eaLnBrk="1" hangingPunct="1">
                <a:spcBef>
                  <a:spcPct val="0"/>
                </a:spcBef>
              </a:pPr>
              <a:t>116</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814222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6A6F05-5104-4C2C-8958-D151A01E1DF5}" type="slidenum">
              <a:rPr lang="de-DE" altLang="de-DE" sz="1300"/>
              <a:pPr eaLnBrk="1" hangingPunct="1">
                <a:spcBef>
                  <a:spcPct val="0"/>
                </a:spcBef>
              </a:pPr>
              <a:t>117</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891075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B14623-F989-462F-8327-29086DE185CB}" type="slidenum">
              <a:rPr lang="de-DE" altLang="de-DE" sz="1300"/>
              <a:pPr eaLnBrk="1" hangingPunct="1">
                <a:spcBef>
                  <a:spcPct val="0"/>
                </a:spcBef>
              </a:pPr>
              <a:t>118</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617166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612752-7ADF-45EB-B2EC-B9D5A6531F45}" type="slidenum">
              <a:rPr lang="de-DE" altLang="de-DE" sz="1300"/>
              <a:pPr eaLnBrk="1" hangingPunct="1">
                <a:spcBef>
                  <a:spcPct val="0"/>
                </a:spcBef>
              </a:pPr>
              <a:t>119</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804629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E4AD40-A8E3-4AF7-B4D1-9224804A006A}" type="slidenum">
              <a:rPr lang="de-DE" altLang="de-DE" sz="1300"/>
              <a:pPr eaLnBrk="1" hangingPunct="1">
                <a:spcBef>
                  <a:spcPct val="0"/>
                </a:spcBef>
              </a:pPr>
              <a:t>120</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63884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A73C43-B2EF-40A4-B438-9A75DE1235B3}" type="slidenum">
              <a:rPr lang="de-DE" altLang="de-DE" sz="1300"/>
              <a:pPr eaLnBrk="1" hangingPunct="1">
                <a:spcBef>
                  <a:spcPct val="0"/>
                </a:spcBef>
              </a:pPr>
              <a:t>121</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37160787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A73C43-B2EF-40A4-B438-9A75DE1235B3}" type="slidenum">
              <a:rPr lang="de-DE" altLang="de-DE" sz="1300"/>
              <a:pPr eaLnBrk="1" hangingPunct="1">
                <a:spcBef>
                  <a:spcPct val="0"/>
                </a:spcBef>
              </a:pPr>
              <a:t>122</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37160787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DE71FD-FDD2-49D0-A8C0-3F33C54956D5}" type="slidenum">
              <a:rPr lang="de-DE" altLang="de-DE" sz="1300"/>
              <a:pPr eaLnBrk="1" hangingPunct="1">
                <a:spcBef>
                  <a:spcPct val="0"/>
                </a:spcBef>
              </a:pPr>
              <a:t>123</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819912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A4C359-F683-407B-BBEB-A8D38C81F37F}" type="slidenum">
              <a:rPr lang="de-DE" altLang="de-DE" sz="1300"/>
              <a:pPr eaLnBrk="1" hangingPunct="1">
                <a:spcBef>
                  <a:spcPct val="0"/>
                </a:spcBef>
              </a:pPr>
              <a:t>124</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094674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6BBD39-588F-40D2-A576-8F700A1B9E1D}" type="slidenum">
              <a:rPr lang="de-DE" altLang="de-DE" sz="1300"/>
              <a:pPr eaLnBrk="1" hangingPunct="1">
                <a:spcBef>
                  <a:spcPct val="0"/>
                </a:spcBef>
              </a:pPr>
              <a:t>125</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574584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574CDF-26DE-46A5-BFF3-CAEF881FEB76}" type="slidenum">
              <a:rPr lang="de-DE" altLang="de-DE" sz="1300"/>
              <a:pPr eaLnBrk="1" hangingPunct="1">
                <a:spcBef>
                  <a:spcPct val="0"/>
                </a:spcBef>
              </a:pPr>
              <a:t>126</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592347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9380A0-CA29-4B35-A132-993AD161ADFA}" type="slidenum">
              <a:rPr lang="de-DE" altLang="de-DE" sz="1300"/>
              <a:pPr eaLnBrk="1" hangingPunct="1">
                <a:spcBef>
                  <a:spcPct val="0"/>
                </a:spcBef>
              </a:pPr>
              <a:t>127</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952834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2BBD72-0ADF-43AE-9EAB-86F6A21A1D71}" type="slidenum">
              <a:rPr lang="de-DE" altLang="de-DE" sz="1300"/>
              <a:pPr eaLnBrk="1" hangingPunct="1">
                <a:spcBef>
                  <a:spcPct val="0"/>
                </a:spcBef>
              </a:pPr>
              <a:t>128</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898395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028E20-6B07-4AAC-8213-A8BD9F12B28C}" type="slidenum">
              <a:rPr lang="de-DE" altLang="de-DE" sz="1300"/>
              <a:pPr eaLnBrk="1" hangingPunct="1">
                <a:spcBef>
                  <a:spcPct val="0"/>
                </a:spcBef>
              </a:pPr>
              <a:t>129</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054017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DB3A1C-6C9A-4AD7-99D1-D0A9E03C8400}" type="slidenum">
              <a:rPr lang="de-DE" altLang="de-DE" sz="1300"/>
              <a:pPr eaLnBrk="1" hangingPunct="1">
                <a:spcBef>
                  <a:spcPct val="0"/>
                </a:spcBef>
              </a:pPr>
              <a:t>130</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11066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1BB2C5-E7D7-4B61-A61C-98416AA3277F}" type="slidenum">
              <a:rPr lang="de-DE" altLang="de-DE" sz="1300"/>
              <a:pPr eaLnBrk="1" hangingPunct="1">
                <a:spcBef>
                  <a:spcPct val="0"/>
                </a:spcBef>
              </a:pPr>
              <a:t>131</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46195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6A47B8-A5B7-4172-B994-FF536D6F7AFB}" type="slidenum">
              <a:rPr lang="de-DE" altLang="de-DE" sz="1300"/>
              <a:pPr eaLnBrk="1" hangingPunct="1">
                <a:spcBef>
                  <a:spcPct val="0"/>
                </a:spcBef>
              </a:pPr>
              <a:t>132</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57754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11085E-7197-44F9-A919-5B1FC645E82F}" type="slidenum">
              <a:rPr lang="de-DE" altLang="de-DE" sz="1300"/>
              <a:pPr eaLnBrk="1" hangingPunct="1">
                <a:spcBef>
                  <a:spcPct val="0"/>
                </a:spcBef>
              </a:pPr>
              <a:t>133</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309285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BFEE54-5F7C-4825-A6FB-83CB1313D9DE}" type="slidenum">
              <a:rPr lang="de-DE" altLang="de-DE" sz="1300"/>
              <a:pPr eaLnBrk="1" hangingPunct="1">
                <a:spcBef>
                  <a:spcPct val="0"/>
                </a:spcBef>
              </a:pPr>
              <a:t>134</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78199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BDDD38-2838-462E-94BD-CAC88B1F2AEF}" type="slidenum">
              <a:rPr lang="de-DE" altLang="de-DE" sz="1300"/>
              <a:pPr eaLnBrk="1" hangingPunct="1">
                <a:spcBef>
                  <a:spcPct val="0"/>
                </a:spcBef>
              </a:pPr>
              <a:t>135</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129550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5900CB-D0C4-4376-B808-382202E57276}" type="slidenum">
              <a:rPr lang="de-DE" altLang="de-DE" sz="1300"/>
              <a:pPr eaLnBrk="1" hangingPunct="1">
                <a:spcBef>
                  <a:spcPct val="0"/>
                </a:spcBef>
              </a:pPr>
              <a:t>136</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348754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137</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138</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139</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140</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141</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5510DE-CF46-4FC0-809A-F1A6D4C3BFDD}" type="slidenum">
              <a:rPr lang="de-DE" altLang="de-DE" sz="1300"/>
              <a:pPr eaLnBrk="1" hangingPunct="1">
                <a:spcBef>
                  <a:spcPct val="0"/>
                </a:spcBef>
              </a:pPr>
              <a:t>142</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5032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5510DE-CF46-4FC0-809A-F1A6D4C3BFDD}" type="slidenum">
              <a:rPr lang="de-DE" altLang="de-DE" sz="1300"/>
              <a:pPr eaLnBrk="1" hangingPunct="1">
                <a:spcBef>
                  <a:spcPct val="0"/>
                </a:spcBef>
              </a:pPr>
              <a:t>143</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5032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5510DE-CF46-4FC0-809A-F1A6D4C3BFDD}" type="slidenum">
              <a:rPr lang="de-DE" altLang="de-DE" sz="1300"/>
              <a:pPr eaLnBrk="1" hangingPunct="1">
                <a:spcBef>
                  <a:spcPct val="0"/>
                </a:spcBef>
              </a:pPr>
              <a:t>144</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5032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BA357AA-985E-49DF-AE1A-EBDFF32DD112}" type="slidenum">
              <a:rPr lang="de-DE" altLang="de-DE" sz="1300"/>
              <a:pPr algn="r" eaLnBrk="1" hangingPunct="1">
                <a:spcBef>
                  <a:spcPct val="0"/>
                </a:spcBef>
              </a:pPr>
              <a:t>146</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911897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E97296-B80A-4766-ABD1-8D8551B8B885}" type="slidenum">
              <a:rPr lang="de-DE" altLang="fi-FI" sz="1300">
                <a:solidFill>
                  <a:srgbClr val="000000"/>
                </a:solidFill>
              </a:rPr>
              <a:pPr eaLnBrk="1" hangingPunct="1">
                <a:spcBef>
                  <a:spcPct val="0"/>
                </a:spcBef>
              </a:pPr>
              <a:t>147</a:t>
            </a:fld>
            <a:endParaRPr lang="de-DE" altLang="fi-FI"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20826464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600B6C-87D4-43EE-89F7-69DE6ACDEF15}" type="slidenum">
              <a:rPr lang="de-DE" altLang="fi-FI" sz="1300">
                <a:solidFill>
                  <a:srgbClr val="000000"/>
                </a:solidFill>
              </a:rPr>
              <a:pPr eaLnBrk="1" hangingPunct="1">
                <a:spcBef>
                  <a:spcPct val="0"/>
                </a:spcBef>
              </a:pPr>
              <a:t>148</a:t>
            </a:fld>
            <a:endParaRPr lang="de-DE" altLang="fi-FI"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188344359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D707F4-E61B-4D87-A8FA-1F055E9E676E}" type="slidenum">
              <a:rPr lang="de-DE" altLang="fi-FI" sz="1300">
                <a:solidFill>
                  <a:srgbClr val="000000"/>
                </a:solidFill>
              </a:rPr>
              <a:pPr eaLnBrk="1" hangingPunct="1">
                <a:spcBef>
                  <a:spcPct val="0"/>
                </a:spcBef>
              </a:pPr>
              <a:t>149</a:t>
            </a:fld>
            <a:endParaRPr lang="de-DE" altLang="fi-FI"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413206272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20B8C8-01A7-4AB6-B692-C0F2DEE895FC}" type="slidenum">
              <a:rPr lang="de-DE" altLang="fi-FI" sz="1300">
                <a:solidFill>
                  <a:srgbClr val="000000"/>
                </a:solidFill>
              </a:rPr>
              <a:pPr eaLnBrk="1" hangingPunct="1">
                <a:spcBef>
                  <a:spcPct val="0"/>
                </a:spcBef>
              </a:pPr>
              <a:t>150</a:t>
            </a:fld>
            <a:endParaRPr lang="de-DE" altLang="fi-FI"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89388406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F37E5C9-348D-45AE-9AC8-51327DF3BBCA}" type="slidenum">
              <a:rPr lang="de-DE" altLang="fi-FI" sz="1300">
                <a:solidFill>
                  <a:srgbClr val="000000"/>
                </a:solidFill>
              </a:rPr>
              <a:pPr algn="r" eaLnBrk="1" hangingPunct="1">
                <a:spcBef>
                  <a:spcPct val="0"/>
                </a:spcBef>
              </a:pPr>
              <a:t>151</a:t>
            </a:fld>
            <a:endParaRPr lang="de-DE" altLang="fi-FI"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71725976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B968BB0-D78D-4229-96C3-2E95A959BD92}" type="slidenum">
              <a:rPr lang="de-DE" altLang="fi-FI" sz="1300">
                <a:solidFill>
                  <a:srgbClr val="000000"/>
                </a:solidFill>
              </a:rPr>
              <a:pPr algn="r" eaLnBrk="1" hangingPunct="1">
                <a:spcBef>
                  <a:spcPct val="0"/>
                </a:spcBef>
              </a:pPr>
              <a:t>152</a:t>
            </a:fld>
            <a:endParaRPr lang="de-DE" altLang="fi-FI"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81189908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564BE3-8AED-44D4-9CE2-09718EE2C9AB}" type="slidenum">
              <a:rPr lang="de-DE" altLang="fi-FI" sz="1300">
                <a:solidFill>
                  <a:srgbClr val="000000"/>
                </a:solidFill>
              </a:rPr>
              <a:pPr eaLnBrk="1" hangingPunct="1">
                <a:spcBef>
                  <a:spcPct val="0"/>
                </a:spcBef>
              </a:pPr>
              <a:t>153</a:t>
            </a:fld>
            <a:endParaRPr lang="de-DE" altLang="fi-FI" sz="1300">
              <a:solidFill>
                <a:srgbClr val="000000"/>
              </a:solidFill>
            </a:endParaRPr>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244393624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6E0087-68D0-4C84-ADF5-09B763BE9FA1}" type="slidenum">
              <a:rPr lang="de-DE" altLang="de-DE" smtClean="0"/>
              <a:pPr/>
              <a:t>154</a:t>
            </a:fld>
            <a:endParaRPr lang="de-DE" altLang="de-DE"/>
          </a:p>
        </p:txBody>
      </p:sp>
    </p:spTree>
    <p:extLst>
      <p:ext uri="{BB962C8B-B14F-4D97-AF65-F5344CB8AC3E}">
        <p14:creationId xmlns:p14="http://schemas.microsoft.com/office/powerpoint/2010/main" val="201588216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6E0087-68D0-4C84-ADF5-09B763BE9FA1}" type="slidenum">
              <a:rPr lang="de-DE" altLang="de-DE" smtClean="0"/>
              <a:pPr/>
              <a:t>155</a:t>
            </a:fld>
            <a:endParaRPr lang="de-DE" altLang="de-DE"/>
          </a:p>
        </p:txBody>
      </p:sp>
    </p:spTree>
    <p:extLst>
      <p:ext uri="{BB962C8B-B14F-4D97-AF65-F5344CB8AC3E}">
        <p14:creationId xmlns:p14="http://schemas.microsoft.com/office/powerpoint/2010/main" val="528356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4" name="Slide Number Placeholder 3"/>
          <p:cNvSpPr>
            <a:spLocks noGrp="1"/>
          </p:cNvSpPr>
          <p:nvPr>
            <p:ph type="sldNum" sz="quarter" idx="12"/>
          </p:nvPr>
        </p:nvSpPr>
        <p:spPr bwMode="gray"/>
        <p:txBody>
          <a:bodyPr/>
          <a:lstStyle>
            <a:lvl1pPr>
              <a:defRPr b="0"/>
            </a:lvl1pPr>
          </a:lstStyle>
          <a:p>
            <a:fld id="{5C825F1A-8672-4294-BD54-57F42F2B063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Metakognitiivinen harjoittelu 2 – Hätiköidyt johtopäätökset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B15C60D-73F6-4507-B90C-BD5284DF3A5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7" name="Slide Number Placeholder 6"/>
          <p:cNvSpPr>
            <a:spLocks noGrp="1"/>
          </p:cNvSpPr>
          <p:nvPr>
            <p:ph type="sldNum" sz="quarter" idx="12"/>
          </p:nvPr>
        </p:nvSpPr>
        <p:spPr bwMode="gray"/>
        <p:txBody>
          <a:bodyPr/>
          <a:lstStyle>
            <a:lvl1pPr>
              <a:defRPr b="0"/>
            </a:lvl1pPr>
          </a:lstStyle>
          <a:p>
            <a:fld id="{CD7CDC15-108A-41EA-87B6-D5AFD8F4D7B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7" name="Slide Number Placeholder 6"/>
          <p:cNvSpPr>
            <a:spLocks noGrp="1"/>
          </p:cNvSpPr>
          <p:nvPr>
            <p:ph type="sldNum" sz="quarter" idx="12"/>
          </p:nvPr>
        </p:nvSpPr>
        <p:spPr bwMode="gray"/>
        <p:txBody>
          <a:bodyPr/>
          <a:lstStyle>
            <a:lvl1pPr>
              <a:defRPr b="0"/>
            </a:lvl1pPr>
          </a:lstStyle>
          <a:p>
            <a:fld id="{5C825F1A-8672-4294-BD54-57F42F2B063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7" name="Slide Number Placeholder 6"/>
          <p:cNvSpPr>
            <a:spLocks noGrp="1"/>
          </p:cNvSpPr>
          <p:nvPr>
            <p:ph type="sldNum" sz="quarter" idx="12"/>
          </p:nvPr>
        </p:nvSpPr>
        <p:spPr bwMode="gray"/>
        <p:txBody>
          <a:bodyPr/>
          <a:lstStyle>
            <a:lvl1pPr>
              <a:defRPr b="0"/>
            </a:lvl1pPr>
          </a:lstStyle>
          <a:p>
            <a:fld id="{5C825F1A-8672-4294-BD54-57F42F2B063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5" name="Slide Number Placeholder 4"/>
          <p:cNvSpPr>
            <a:spLocks noGrp="1"/>
          </p:cNvSpPr>
          <p:nvPr>
            <p:ph type="sldNum" sz="quarter" idx="12"/>
          </p:nvPr>
        </p:nvSpPr>
        <p:spPr bwMode="gray"/>
        <p:txBody>
          <a:bodyPr/>
          <a:lstStyle>
            <a:lvl1pPr>
              <a:defRPr b="0"/>
            </a:lvl1pPr>
          </a:lstStyle>
          <a:p>
            <a:fld id="{E8FC4E14-AB4D-41A2-8751-FB8932EA386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4" name="Slide Number Placeholder 3"/>
          <p:cNvSpPr>
            <a:spLocks noGrp="1"/>
          </p:cNvSpPr>
          <p:nvPr>
            <p:ph type="sldNum" sz="quarter" idx="12"/>
          </p:nvPr>
        </p:nvSpPr>
        <p:spPr bwMode="gray"/>
        <p:txBody>
          <a:bodyPr/>
          <a:lstStyle>
            <a:lvl1pPr>
              <a:defRPr b="0"/>
            </a:lvl1pPr>
          </a:lstStyle>
          <a:p>
            <a:fld id="{8BED4183-7287-41A2-9F33-A7056AA0F6B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fi-FI"/>
              <a:t>Metakognitiivinen harjoittelu 2 – Hätiköidyt johtopäätökset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C825F1A-8672-4294-BD54-57F42F2B063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en-US" altLang="ko-KR" dirty="0" err="1">
                <a:latin typeface="+mn-lt"/>
                <a:ea typeface="+mn-ea"/>
                <a:cs typeface="+mn-cs"/>
              </a:rPr>
              <a:t>Hätiköidyt</a:t>
            </a:r>
            <a:r>
              <a:rPr lang="en-US" altLang="ko-KR" dirty="0">
                <a:latin typeface="+mn-lt"/>
                <a:ea typeface="+mn-ea"/>
                <a:cs typeface="+mn-cs"/>
              </a:rPr>
              <a:t> </a:t>
            </a:r>
            <a:r>
              <a:rPr lang="en-US" altLang="ko-KR" dirty="0" err="1">
                <a:latin typeface="+mn-lt"/>
                <a:ea typeface="+mn-ea"/>
                <a:cs typeface="+mn-cs"/>
              </a:rPr>
              <a:t>johtopäätökset</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49301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päätelmiä</a:t>
            </a:r>
            <a:r>
              <a:rPr lang="en-US" altLang="de-DE" sz="2400" dirty="0">
                <a:solidFill>
                  <a:srgbClr val="333333"/>
                </a:solidFill>
              </a:rPr>
              <a:t> </a:t>
            </a:r>
            <a:r>
              <a:rPr lang="en-US" altLang="de-DE" sz="2400" dirty="0" err="1">
                <a:solidFill>
                  <a:srgbClr val="333333"/>
                </a:solidFill>
              </a:rPr>
              <a:t>ilman</a:t>
            </a:r>
            <a:r>
              <a:rPr lang="en-US" altLang="de-DE" sz="2400" dirty="0">
                <a:solidFill>
                  <a:srgbClr val="333333"/>
                </a:solidFill>
              </a:rPr>
              <a:t> 100% </a:t>
            </a:r>
            <a:r>
              <a:rPr lang="en-US" altLang="de-DE" sz="2400" err="1">
                <a:solidFill>
                  <a:srgbClr val="333333"/>
                </a:solidFill>
              </a:rPr>
              <a:t>varmuutta</a:t>
            </a:r>
            <a:r>
              <a:rPr lang="de-DE"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872533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päätelmiä</a:t>
            </a:r>
            <a:r>
              <a:rPr lang="en-US" altLang="de-DE" sz="2400" dirty="0">
                <a:solidFill>
                  <a:srgbClr val="333333"/>
                </a:solidFill>
              </a:rPr>
              <a:t> </a:t>
            </a:r>
            <a:r>
              <a:rPr lang="en-US" altLang="de-DE" sz="2400" dirty="0" err="1">
                <a:solidFill>
                  <a:srgbClr val="333333"/>
                </a:solidFill>
              </a:rPr>
              <a:t>ilman</a:t>
            </a:r>
            <a:r>
              <a:rPr lang="en-US" altLang="de-DE" sz="2400" dirty="0">
                <a:solidFill>
                  <a:srgbClr val="333333"/>
                </a:solidFill>
              </a:rPr>
              <a:t> 100% </a:t>
            </a:r>
            <a:r>
              <a:rPr lang="en-US" altLang="de-DE" sz="2400" dirty="0" err="1">
                <a:solidFill>
                  <a:srgbClr val="333333"/>
                </a:solidFill>
              </a:rPr>
              <a:t>varmuutta</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Pitäisi</a:t>
            </a:r>
            <a:r>
              <a:rPr lang="en-US" altLang="de-DE" sz="2400" dirty="0">
                <a:solidFill>
                  <a:srgbClr val="333333"/>
                </a:solidFill>
              </a:rPr>
              <a:t> </a:t>
            </a:r>
            <a:r>
              <a:rPr lang="en-US" altLang="de-DE" sz="2400" dirty="0" err="1">
                <a:solidFill>
                  <a:srgbClr val="333333"/>
                </a:solidFill>
              </a:rPr>
              <a:t>löytää</a:t>
            </a:r>
            <a:r>
              <a:rPr lang="en-US" altLang="de-DE" sz="2400" dirty="0">
                <a:solidFill>
                  <a:srgbClr val="333333"/>
                </a:solidFill>
              </a:rPr>
              <a:t> </a:t>
            </a:r>
            <a:r>
              <a:rPr lang="en-US" altLang="de-DE" sz="2400" dirty="0" err="1">
                <a:solidFill>
                  <a:srgbClr val="333333"/>
                </a:solidFill>
              </a:rPr>
              <a:t>kultainen</a:t>
            </a:r>
            <a:r>
              <a:rPr lang="en-US" altLang="de-DE" sz="2400" dirty="0">
                <a:solidFill>
                  <a:srgbClr val="333333"/>
                </a:solidFill>
              </a:rPr>
              <a:t> </a:t>
            </a:r>
            <a:r>
              <a:rPr lang="en-US" altLang="de-DE" sz="2400" err="1">
                <a:solidFill>
                  <a:srgbClr val="333333"/>
                </a:solidFill>
              </a:rPr>
              <a:t>keskitie</a:t>
            </a:r>
            <a:r>
              <a:rPr lang="de-DE"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792882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päätelmiä</a:t>
            </a:r>
            <a:r>
              <a:rPr lang="en-US" altLang="de-DE" sz="2400" dirty="0">
                <a:solidFill>
                  <a:srgbClr val="333333"/>
                </a:solidFill>
              </a:rPr>
              <a:t> </a:t>
            </a:r>
            <a:r>
              <a:rPr lang="en-US" altLang="de-DE" sz="2400" dirty="0" err="1">
                <a:solidFill>
                  <a:srgbClr val="333333"/>
                </a:solidFill>
              </a:rPr>
              <a:t>ilman</a:t>
            </a:r>
            <a:r>
              <a:rPr lang="en-US" altLang="de-DE" sz="2400" dirty="0">
                <a:solidFill>
                  <a:srgbClr val="333333"/>
                </a:solidFill>
              </a:rPr>
              <a:t> 100% </a:t>
            </a:r>
            <a:r>
              <a:rPr lang="en-US" altLang="de-DE" sz="2400" dirty="0" err="1">
                <a:solidFill>
                  <a:srgbClr val="333333"/>
                </a:solidFill>
              </a:rPr>
              <a:t>varmuutta</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Pitäisi</a:t>
            </a:r>
            <a:r>
              <a:rPr lang="en-US" altLang="de-DE" sz="2400" dirty="0">
                <a:solidFill>
                  <a:srgbClr val="333333"/>
                </a:solidFill>
              </a:rPr>
              <a:t> </a:t>
            </a:r>
            <a:r>
              <a:rPr lang="en-US" altLang="de-DE" sz="2400" dirty="0" err="1">
                <a:solidFill>
                  <a:srgbClr val="333333"/>
                </a:solidFill>
              </a:rPr>
              <a:t>löytää</a:t>
            </a:r>
            <a:r>
              <a:rPr lang="en-US" altLang="de-DE" sz="2400" dirty="0">
                <a:solidFill>
                  <a:srgbClr val="333333"/>
                </a:solidFill>
              </a:rPr>
              <a:t> </a:t>
            </a:r>
            <a:r>
              <a:rPr lang="en-US" altLang="de-DE" sz="2400" dirty="0" err="1">
                <a:solidFill>
                  <a:srgbClr val="333333"/>
                </a:solidFill>
              </a:rPr>
              <a:t>kultainen</a:t>
            </a:r>
            <a:r>
              <a:rPr lang="en-US" altLang="de-DE" sz="2400" dirty="0">
                <a:solidFill>
                  <a:srgbClr val="333333"/>
                </a:solidFill>
              </a:rPr>
              <a:t> </a:t>
            </a:r>
            <a:r>
              <a:rPr lang="en-US" altLang="de-DE" sz="2400" dirty="0" err="1">
                <a:solidFill>
                  <a:srgbClr val="333333"/>
                </a:solidFill>
              </a:rPr>
              <a:t>keskitie</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rPr>
              <a:t>hätäisen</a:t>
            </a:r>
            <a:r>
              <a:rPr lang="en-US" altLang="de-DE" sz="2400" dirty="0">
                <a:solidFill>
                  <a:srgbClr val="333333"/>
                </a:solidFill>
              </a:rPr>
              <a:t> </a:t>
            </a:r>
            <a:r>
              <a:rPr lang="en-US" altLang="de-DE" sz="2400" dirty="0" err="1">
                <a:solidFill>
                  <a:srgbClr val="333333"/>
                </a:solidFill>
              </a:rPr>
              <a:t>päätöksenteon</a:t>
            </a:r>
            <a:r>
              <a:rPr lang="en-US" altLang="de-DE" sz="2400" dirty="0">
                <a:solidFill>
                  <a:srgbClr val="333333"/>
                </a:solidFill>
              </a:rPr>
              <a:t> (</a:t>
            </a:r>
            <a:r>
              <a:rPr lang="en-US" altLang="de-DE" sz="2400" dirty="0" err="1">
                <a:solidFill>
                  <a:srgbClr val="004992"/>
                </a:solidFill>
              </a:rPr>
              <a:t>riski</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huono ratkaisu</a:t>
            </a:r>
            <a:r>
              <a:rPr lang="en-US" altLang="de-DE" sz="2400" dirty="0">
                <a:solidFill>
                  <a:srgbClr val="333333"/>
                </a:solidFill>
              </a:rPr>
              <a:t>)</a:t>
            </a:r>
            <a:br>
              <a:rPr lang="en-US" altLang="de-DE" sz="2400">
                <a:solidFill>
                  <a:srgbClr val="333333"/>
                </a:solidFill>
              </a:rPr>
            </a:br>
            <a:r>
              <a:rPr lang="en-US" altLang="de-DE" sz="2400" i="1">
                <a:solidFill>
                  <a:srgbClr val="333333"/>
                </a:solidFill>
              </a:rPr>
              <a:t>ja</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3192292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päätelmiä</a:t>
            </a:r>
            <a:r>
              <a:rPr lang="en-US" altLang="de-DE" sz="2400" dirty="0">
                <a:solidFill>
                  <a:srgbClr val="333333"/>
                </a:solidFill>
              </a:rPr>
              <a:t> </a:t>
            </a:r>
            <a:r>
              <a:rPr lang="en-US" altLang="de-DE" sz="2400" dirty="0" err="1">
                <a:solidFill>
                  <a:srgbClr val="333333"/>
                </a:solidFill>
              </a:rPr>
              <a:t>ilman</a:t>
            </a:r>
            <a:r>
              <a:rPr lang="en-US" altLang="de-DE" sz="2400" dirty="0">
                <a:solidFill>
                  <a:srgbClr val="333333"/>
                </a:solidFill>
              </a:rPr>
              <a:t> 100% </a:t>
            </a:r>
            <a:r>
              <a:rPr lang="en-US" altLang="de-DE" sz="2400" dirty="0" err="1">
                <a:solidFill>
                  <a:srgbClr val="333333"/>
                </a:solidFill>
              </a:rPr>
              <a:t>varmuutta</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Pitäisi</a:t>
            </a:r>
            <a:r>
              <a:rPr lang="en-US" altLang="de-DE" sz="2400" dirty="0">
                <a:solidFill>
                  <a:srgbClr val="333333"/>
                </a:solidFill>
              </a:rPr>
              <a:t> </a:t>
            </a:r>
            <a:r>
              <a:rPr lang="en-US" altLang="de-DE" sz="2400" dirty="0" err="1">
                <a:solidFill>
                  <a:srgbClr val="333333"/>
                </a:solidFill>
              </a:rPr>
              <a:t>löytää</a:t>
            </a:r>
            <a:r>
              <a:rPr lang="en-US" altLang="de-DE" sz="2400" dirty="0">
                <a:solidFill>
                  <a:srgbClr val="333333"/>
                </a:solidFill>
              </a:rPr>
              <a:t> </a:t>
            </a:r>
            <a:r>
              <a:rPr lang="en-US" altLang="de-DE" sz="2400" dirty="0" err="1">
                <a:solidFill>
                  <a:srgbClr val="333333"/>
                </a:solidFill>
              </a:rPr>
              <a:t>kultainen</a:t>
            </a:r>
            <a:r>
              <a:rPr lang="en-US" altLang="de-DE" sz="2400" dirty="0">
                <a:solidFill>
                  <a:srgbClr val="333333"/>
                </a:solidFill>
              </a:rPr>
              <a:t> </a:t>
            </a:r>
            <a:r>
              <a:rPr lang="en-US" altLang="de-DE" sz="2400" dirty="0" err="1">
                <a:solidFill>
                  <a:srgbClr val="333333"/>
                </a:solidFill>
              </a:rPr>
              <a:t>keskitie</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rPr>
              <a:t>hätäisen</a:t>
            </a:r>
            <a:r>
              <a:rPr lang="en-US" altLang="de-DE" sz="2400" dirty="0">
                <a:solidFill>
                  <a:srgbClr val="333333"/>
                </a:solidFill>
              </a:rPr>
              <a:t> </a:t>
            </a:r>
            <a:r>
              <a:rPr lang="en-US" altLang="de-DE" sz="2400" dirty="0" err="1">
                <a:solidFill>
                  <a:srgbClr val="333333"/>
                </a:solidFill>
              </a:rPr>
              <a:t>päätöksenteon</a:t>
            </a:r>
            <a:r>
              <a:rPr lang="en-US" altLang="de-DE" sz="2400" dirty="0">
                <a:solidFill>
                  <a:srgbClr val="333333"/>
                </a:solidFill>
              </a:rPr>
              <a:t> (</a:t>
            </a:r>
            <a:r>
              <a:rPr lang="en-US" altLang="de-DE" sz="2400" dirty="0" err="1">
                <a:solidFill>
                  <a:srgbClr val="004992"/>
                </a:solidFill>
              </a:rPr>
              <a:t>riski</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huono ratkaisu</a:t>
            </a:r>
            <a:r>
              <a:rPr lang="en-US" altLang="de-DE" sz="2400" dirty="0">
                <a:solidFill>
                  <a:srgbClr val="333333"/>
                </a:solidFill>
              </a:rPr>
              <a:t>)</a:t>
            </a:r>
            <a:br>
              <a:rPr lang="en-US" altLang="de-DE" sz="2400" dirty="0">
                <a:solidFill>
                  <a:srgbClr val="333333"/>
                </a:solidFill>
              </a:rPr>
            </a:br>
            <a:r>
              <a:rPr lang="en-US" altLang="de-DE" sz="2400" i="1" dirty="0">
                <a:solidFill>
                  <a:srgbClr val="333333"/>
                </a:solidFill>
              </a:rPr>
              <a:t>ja</a:t>
            </a:r>
          </a:p>
          <a:p>
            <a:pPr marL="774827" lvl="3" indent="-342900">
              <a:spcBef>
                <a:spcPts val="1999"/>
              </a:spcBef>
              <a:buClr>
                <a:srgbClr val="000000"/>
              </a:buClr>
              <a:buFont typeface="WingDings"/>
              <a:buChar char=""/>
            </a:pPr>
            <a:r>
              <a:rPr lang="en-US" altLang="de-DE" sz="2400" dirty="0" err="1">
                <a:solidFill>
                  <a:srgbClr val="333333"/>
                </a:solidFill>
              </a:rPr>
              <a:t>ylitarkkana</a:t>
            </a:r>
            <a:r>
              <a:rPr lang="en-US" altLang="de-DE" sz="2400" dirty="0">
                <a:solidFill>
                  <a:srgbClr val="333333"/>
                </a:solidFill>
              </a:rPr>
              <a:t> </a:t>
            </a:r>
            <a:r>
              <a:rPr lang="en-US" altLang="de-DE" sz="2400" dirty="0" err="1">
                <a:solidFill>
                  <a:srgbClr val="333333"/>
                </a:solidFill>
              </a:rPr>
              <a:t>olemisen</a:t>
            </a:r>
            <a:r>
              <a:rPr lang="en-US" altLang="de-DE" sz="2400" dirty="0">
                <a:solidFill>
                  <a:srgbClr val="333333"/>
                </a:solidFill>
              </a:rPr>
              <a:t> </a:t>
            </a:r>
            <a:r>
              <a:rPr lang="en-US" altLang="de-DE" sz="2400" dirty="0" err="1">
                <a:solidFill>
                  <a:srgbClr val="333333"/>
                </a:solidFill>
              </a:rPr>
              <a:t>välillä</a:t>
            </a:r>
            <a:r>
              <a:rPr lang="en-US" altLang="de-DE" sz="2400" dirty="0">
                <a:solidFill>
                  <a:srgbClr val="333333"/>
                </a:solidFill>
              </a:rPr>
              <a:t> (</a:t>
            </a:r>
            <a:r>
              <a:rPr lang="en-US" altLang="de-DE" sz="2400" dirty="0" err="1">
                <a:solidFill>
                  <a:srgbClr val="004992"/>
                </a:solidFill>
              </a:rPr>
              <a:t>haitta</a:t>
            </a:r>
            <a:r>
              <a:rPr lang="en-US" altLang="de-DE" sz="2400" dirty="0">
                <a:solidFill>
                  <a:srgbClr val="004992"/>
                </a:solidFill>
              </a:rPr>
              <a:t>:</a:t>
            </a:r>
            <a:r>
              <a:rPr lang="en-US" altLang="de-DE" sz="2400" dirty="0">
                <a:solidFill>
                  <a:srgbClr val="333333"/>
                </a:solidFill>
              </a:rPr>
              <a:t> vie </a:t>
            </a:r>
            <a:r>
              <a:rPr lang="en-US" altLang="de-DE" sz="2400" dirty="0" err="1">
                <a:solidFill>
                  <a:srgbClr val="333333"/>
                </a:solidFill>
              </a:rPr>
              <a:t>liikaa</a:t>
            </a:r>
            <a:r>
              <a:rPr lang="en-US" altLang="de-DE" sz="2400" dirty="0">
                <a:solidFill>
                  <a:srgbClr val="333333"/>
                </a:solidFill>
              </a:rPr>
              <a:t> </a:t>
            </a:r>
            <a:r>
              <a:rPr lang="en-US" altLang="de-DE" sz="2400" dirty="0" err="1">
                <a:solidFill>
                  <a:srgbClr val="333333"/>
                </a:solidFill>
              </a:rPr>
              <a:t>aikaa</a:t>
            </a:r>
            <a:r>
              <a:rPr lang="en-US" altLang="de-DE" sz="2400" dirty="0">
                <a:solidFill>
                  <a:srgbClr val="333333"/>
                </a:solidFill>
              </a:rPr>
              <a:t>)</a:t>
            </a:r>
            <a:r>
              <a:rPr lang="de-DE" altLang="de-DE" sz="2400" dirty="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879488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Päätelmät ilman 100% varmuutta</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414425789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Tapahtuma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Selitys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Onko selitys perusteltu?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Ikkunasta tulee savua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tulipalo?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r>
                        <a:rPr kumimoji="0" lang="en-US" sz="2400" b="1" i="0" u="none" strike="noStrike" cap="none" normalizeH="0" baseline="0" dirty="0">
                          <a:ln>
                            <a:noFill/>
                          </a:ln>
                          <a:solidFill>
                            <a:srgbClr val="333333"/>
                          </a:solidFill>
                          <a:effectLst/>
                          <a:latin typeface="Calibri Light"/>
                        </a:rPr>
                        <a:t> – </a:t>
                      </a:r>
                      <a:r>
                        <a:rPr kumimoji="0" lang="en-US" sz="2400" b="1" i="0" u="none" strike="noStrike" cap="none" normalizeH="0" baseline="0" dirty="0" err="1">
                          <a:ln>
                            <a:noFill/>
                          </a:ln>
                          <a:solidFill>
                            <a:srgbClr val="333333"/>
                          </a:solidFill>
                          <a:effectLst/>
                          <a:latin typeface="Calibri Light"/>
                        </a:rPr>
                        <a:t>Mitä</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tekisit</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Mies sopertaa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päihtynyt?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Päätelmät ilman 100% varmuutta</a:t>
            </a: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3" name="Slide Number Placeholder 2"/>
          <p:cNvSpPr>
            <a:spLocks noGrp="1"/>
          </p:cNvSpPr>
          <p:nvPr>
            <p:ph type="sldNum" sz="quarter" idx="12"/>
          </p:nvPr>
        </p:nvSpPr>
        <p:spPr/>
        <p:txBody>
          <a:bodyPr/>
          <a:lstStyle/>
          <a:p>
            <a:fld id="{3B15C60D-73F6-4507-B90C-BD5284DF3A5D}"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74973699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Tapahtuma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Selitys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Onko selitys perusteltu?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Ikkunasta tulee savua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tulipalo?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1" i="0" u="none" strike="noStrike" cap="none" normalizeH="0" baseline="0" dirty="0">
                          <a:ln>
                            <a:noFill/>
                          </a:ln>
                          <a:solidFill>
                            <a:srgbClr val="333333"/>
                          </a:solidFill>
                          <a:effectLst/>
                          <a:latin typeface="Calibri Light"/>
                        </a:rPr>
                        <a:t>Todennäköisesti –</a:t>
                      </a:r>
                      <a:r>
                        <a:rPr kumimoji="0" lang="fi-FI" sz="2400" b="0" i="0" u="none" strike="noStrike" cap="none" normalizeH="0" baseline="0" dirty="0">
                          <a:ln>
                            <a:noFill/>
                          </a:ln>
                          <a:solidFill>
                            <a:srgbClr val="333333"/>
                          </a:solidFill>
                          <a:effectLst/>
                          <a:latin typeface="Calibri Light"/>
                        </a:rPr>
                        <a:t> kuten sanonta</a:t>
                      </a:r>
                      <a:r>
                        <a:rPr kumimoji="0" lang="fi-FI" sz="2400" b="0" i="0" u="none" strike="noStrike" cap="none" normalizeH="0" baseline="0">
                          <a:ln>
                            <a:noFill/>
                          </a:ln>
                          <a:solidFill>
                            <a:srgbClr val="333333"/>
                          </a:solidFill>
                          <a:effectLst/>
                          <a:latin typeface="Calibri Light"/>
                        </a:rPr>
                        <a:t>: “Ei </a:t>
                      </a:r>
                      <a:r>
                        <a:rPr kumimoji="0" lang="fi-FI" sz="2400" b="0" i="0" u="none" strike="noStrike" cap="none" normalizeH="0" baseline="0" dirty="0">
                          <a:ln>
                            <a:noFill/>
                          </a:ln>
                          <a:solidFill>
                            <a:srgbClr val="333333"/>
                          </a:solidFill>
                          <a:effectLst/>
                          <a:latin typeface="Calibri Light"/>
                        </a:rPr>
                        <a:t>savua ilman </a:t>
                      </a:r>
                      <a:r>
                        <a:rPr kumimoji="0" lang="fi-FI" sz="2400" b="0" i="0" u="none" strike="noStrike" cap="none" normalizeH="0" baseline="0">
                          <a:ln>
                            <a:noFill/>
                          </a:ln>
                          <a:solidFill>
                            <a:srgbClr val="333333"/>
                          </a:solidFill>
                          <a:effectLst/>
                          <a:latin typeface="Calibri Light"/>
                        </a:rPr>
                        <a:t>tulta!”</a:t>
                      </a:r>
                      <a:br>
                        <a:rPr kumimoji="0" lang="fi-FI" sz="2400" b="0" i="0" u="none" strike="noStrike" cap="none" normalizeH="0" baseline="0" dirty="0">
                          <a:ln>
                            <a:noFill/>
                          </a:ln>
                          <a:solidFill>
                            <a:srgbClr val="333333"/>
                          </a:solidFill>
                          <a:effectLst/>
                          <a:latin typeface="Calibri Light"/>
                        </a:rPr>
                      </a:br>
                      <a:r>
                        <a:rPr kumimoji="0" lang="fi-FI" sz="2400" b="0" i="0" u="none" strike="noStrike" cap="none" normalizeH="0" baseline="0" dirty="0">
                          <a:ln>
                            <a:noFill/>
                          </a:ln>
                          <a:solidFill>
                            <a:srgbClr val="333333"/>
                          </a:solidFill>
                          <a:effectLst/>
                          <a:latin typeface="Calibri Light"/>
                        </a:rPr>
                        <a:t>Soita palokunta: välinpitämättömyys voi olla pahempi kuin väärä hälytys.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Mies sopertaa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päihtynyt?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rPr>
                        <a:t>???</a:t>
                      </a:r>
                      <a:endParaRPr kumimoji="0" lang="de-DE" sz="2400" b="1"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79720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Päätelmät ilman 100% varmuutta</a:t>
            </a: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3" name="Slide Number Placeholder 2"/>
          <p:cNvSpPr>
            <a:spLocks noGrp="1"/>
          </p:cNvSpPr>
          <p:nvPr>
            <p:ph type="sldNum" sz="quarter" idx="12"/>
          </p:nvPr>
        </p:nvSpPr>
        <p:spPr/>
        <p:txBody>
          <a:bodyPr/>
          <a:lstStyle/>
          <a:p>
            <a:fld id="{3B15C60D-73F6-4507-B90C-BD5284DF3A5D}"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86402039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Tapahtuma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Selitys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Onko selitys perusteltu?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Ikkunasta tulee savua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tulipalo?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1" i="0" u="none" strike="noStrike" cap="none" normalizeH="0" baseline="0" dirty="0">
                          <a:ln>
                            <a:noFill/>
                          </a:ln>
                          <a:solidFill>
                            <a:srgbClr val="333333"/>
                          </a:solidFill>
                          <a:effectLst/>
                          <a:latin typeface="Calibri Light"/>
                        </a:rPr>
                        <a:t>Todennäköisesti –</a:t>
                      </a:r>
                      <a:r>
                        <a:rPr kumimoji="0" lang="fi-FI" sz="2400" b="0" i="0" u="none" strike="noStrike" cap="none" normalizeH="0" baseline="0" dirty="0">
                          <a:ln>
                            <a:noFill/>
                          </a:ln>
                          <a:solidFill>
                            <a:srgbClr val="333333"/>
                          </a:solidFill>
                          <a:effectLst/>
                          <a:latin typeface="Calibri Light"/>
                        </a:rPr>
                        <a:t> kuten sanonta</a:t>
                      </a:r>
                      <a:r>
                        <a:rPr kumimoji="0" lang="fi-FI" sz="2400" b="0" i="0" u="none" strike="noStrike" cap="none" normalizeH="0" baseline="0">
                          <a:ln>
                            <a:noFill/>
                          </a:ln>
                          <a:solidFill>
                            <a:srgbClr val="333333"/>
                          </a:solidFill>
                          <a:effectLst/>
                          <a:latin typeface="Calibri Light"/>
                        </a:rPr>
                        <a:t>: “Ei </a:t>
                      </a:r>
                      <a:r>
                        <a:rPr kumimoji="0" lang="fi-FI" sz="2400" b="0" i="0" u="none" strike="noStrike" cap="none" normalizeH="0" baseline="0" dirty="0">
                          <a:ln>
                            <a:noFill/>
                          </a:ln>
                          <a:solidFill>
                            <a:srgbClr val="333333"/>
                          </a:solidFill>
                          <a:effectLst/>
                          <a:latin typeface="Calibri Light"/>
                        </a:rPr>
                        <a:t>savua ilman </a:t>
                      </a:r>
                      <a:r>
                        <a:rPr kumimoji="0" lang="fi-FI" sz="2400" b="0" i="0" u="none" strike="noStrike" cap="none" normalizeH="0" baseline="0">
                          <a:ln>
                            <a:noFill/>
                          </a:ln>
                          <a:solidFill>
                            <a:srgbClr val="333333"/>
                          </a:solidFill>
                          <a:effectLst/>
                          <a:latin typeface="Calibri Light"/>
                        </a:rPr>
                        <a:t>tulta!”</a:t>
                      </a:r>
                      <a:br>
                        <a:rPr kumimoji="0" lang="fi-FI" sz="2400" b="0" i="0" u="none" strike="noStrike" cap="none" normalizeH="0" baseline="0" dirty="0">
                          <a:ln>
                            <a:noFill/>
                          </a:ln>
                          <a:solidFill>
                            <a:srgbClr val="333333"/>
                          </a:solidFill>
                          <a:effectLst/>
                          <a:latin typeface="Calibri Light"/>
                        </a:rPr>
                      </a:br>
                      <a:r>
                        <a:rPr kumimoji="0" lang="fi-FI" sz="2400" b="0" i="0" u="none" strike="noStrike" cap="none" normalizeH="0" baseline="0" dirty="0">
                          <a:ln>
                            <a:noFill/>
                          </a:ln>
                          <a:solidFill>
                            <a:srgbClr val="333333"/>
                          </a:solidFill>
                          <a:effectLst/>
                          <a:latin typeface="Calibri Light"/>
                        </a:rPr>
                        <a:t>Soita palokunta: välinpitämättömyys voi olla pahempi kuin väärä hälytys.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Mies sopertaa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päihtynyt?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1" i="0" u="none" strike="noStrike" cap="none" normalizeH="0" baseline="0" dirty="0">
                          <a:ln>
                            <a:noFill/>
                          </a:ln>
                          <a:solidFill>
                            <a:srgbClr val="333333"/>
                          </a:solidFill>
                          <a:effectLst/>
                          <a:latin typeface="Calibri Light"/>
                        </a:rPr>
                        <a:t>Voi olla –</a:t>
                      </a:r>
                      <a:r>
                        <a:rPr kumimoji="0" lang="fi-FI" sz="2400" b="0" i="0" u="none" strike="noStrike" cap="none" normalizeH="0" baseline="0" dirty="0">
                          <a:ln>
                            <a:noFill/>
                          </a:ln>
                          <a:solidFill>
                            <a:srgbClr val="333333"/>
                          </a:solidFill>
                          <a:effectLst/>
                          <a:latin typeface="Calibri Light"/>
                        </a:rPr>
                        <a:t> mutta on olemassa useita muitakin selityksiä (esim. dementia, halvaus). Jos et harkitse muita selityksiä, saatat kohdella häntä väärin (esim. osoittaa inhoa).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Hätäiset johtopäätökset “toiminnassa”</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190954684"/>
              </p:ext>
            </p:extLst>
          </p:nvPr>
        </p:nvGraphicFramePr>
        <p:xfrm>
          <a:off x="408955" y="1916832"/>
          <a:ext cx="11376000" cy="471140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2">
                  <a:extLst>
                    <a:ext uri="{9D8B030D-6E8A-4147-A177-3AD203B41FA5}">
                      <a16:colId xmlns:a16="http://schemas.microsoft.com/office/drawing/2014/main" val="20001"/>
                    </a:ext>
                  </a:extLst>
                </a:gridCol>
              </a:tblGrid>
              <a:tr h="4444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rPr>
                        <a:t>vaikutusala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esimerkki</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04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rPr>
                        <a:t>politiikka</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fi-FI" b="0" dirty="0">
                          <a:solidFill>
                            <a:schemeClr val="accent1"/>
                          </a:solidFill>
                          <a:effectLs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7788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lääketiede</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49534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Hätäiset johtopäätökset “toiminnassa”</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916832"/>
          <a:ext cx="11376000" cy="471140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2">
                  <a:extLst>
                    <a:ext uri="{9D8B030D-6E8A-4147-A177-3AD203B41FA5}">
                      <a16:colId xmlns:a16="http://schemas.microsoft.com/office/drawing/2014/main" val="20001"/>
                    </a:ext>
                  </a:extLst>
                </a:gridCol>
              </a:tblGrid>
              <a:tr h="4444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rPr>
                        <a:t>vaikutusala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esimerkki</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04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rPr>
                        <a:t>politiikka</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fi-FI" sz="1800" b="0" i="0" u="none" strike="noStrike" kern="1200" dirty="0">
                          <a:solidFill>
                            <a:schemeClr val="dk1"/>
                          </a:solidFill>
                          <a:effectLst/>
                          <a:latin typeface="+mn-lt"/>
                          <a:ea typeface="+mn-ea"/>
                          <a:cs typeface="+mn-cs"/>
                        </a:rPr>
                        <a:t>Ihmiset tekevät usein hätäisiä päätelmiä median uutisoidessa rikoksesta. Riippuen poliittisista näkemyksistään, he voivat nopeasti olettaa hyökkääjällä olevan tiettyjä motiiveja.</a:t>
                      </a:r>
                    </a:p>
                    <a:p>
                      <a:pPr rtl="0"/>
                      <a:endParaRPr lang="fi-FI" b="0" dirty="0">
                        <a:effectLst/>
                      </a:endParaRPr>
                    </a:p>
                    <a:p>
                      <a:pPr rtl="0"/>
                      <a:r>
                        <a:rPr lang="fi-FI" sz="1800" b="0" i="0" u="none" strike="noStrike" kern="1200" dirty="0">
                          <a:solidFill>
                            <a:schemeClr val="dk1"/>
                          </a:solidFill>
                          <a:effectLst/>
                          <a:latin typeface="+mn-lt"/>
                          <a:ea typeface="+mn-ea"/>
                          <a:cs typeface="+mn-cs"/>
                        </a:rPr>
                        <a:t>Esimerkki: Tekijä ja uhri kuuluvat eri rotuun tai uskontokuntaan. Monet ihmiset uskovat, että rasismi tai ääriajattelu on rikoksen päämotiivi.</a:t>
                      </a:r>
                    </a:p>
                    <a:p>
                      <a:pPr rtl="0"/>
                      <a:endParaRPr lang="fi-FI" b="0" dirty="0">
                        <a:effectLst/>
                      </a:endParaRPr>
                    </a:p>
                    <a:p>
                      <a:pPr rtl="0"/>
                      <a:r>
                        <a:rPr lang="fi-FI" sz="1800" b="0" i="0" u="none" strike="noStrike" kern="1200" dirty="0">
                          <a:solidFill>
                            <a:schemeClr val="dk1"/>
                          </a:solidFill>
                          <a:effectLst/>
                          <a:latin typeface="+mn-lt"/>
                          <a:ea typeface="+mn-ea"/>
                          <a:cs typeface="+mn-cs"/>
                        </a:rPr>
                        <a:t>Joskus tämä voi osoittautua todeksi. Julkisessa keskustelussa tällaisia ​​oletuksia tehdään kuitenkin usein liian nopeasti ja harvoin harkitaan vaihtoehtoisia näkemyksiä.</a:t>
                      </a:r>
                      <a:endParaRPr lang="fi-FI"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7788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lääketiede</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13078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Hätäiset johtopäätökset “toiminnassa”</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1916832"/>
          <a:ext cx="11376000" cy="471140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2">
                  <a:extLst>
                    <a:ext uri="{9D8B030D-6E8A-4147-A177-3AD203B41FA5}">
                      <a16:colId xmlns:a16="http://schemas.microsoft.com/office/drawing/2014/main" val="20001"/>
                    </a:ext>
                  </a:extLst>
                </a:gridCol>
              </a:tblGrid>
              <a:tr h="4444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rPr>
                        <a:t>vaikutusala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esimerkki</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04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rPr>
                        <a:t>politiikka</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fi-FI" sz="1800" b="0" i="0" u="none" strike="noStrike" kern="1200" dirty="0">
                          <a:solidFill>
                            <a:schemeClr val="dk1"/>
                          </a:solidFill>
                          <a:effectLst/>
                          <a:latin typeface="+mn-lt"/>
                          <a:ea typeface="+mn-ea"/>
                          <a:cs typeface="+mn-cs"/>
                        </a:rPr>
                        <a:t>Ihmiset tekevät usein hätäisiä päätelmiä median uutisoidessa rikoksesta. Riippuen poliittisista näkemyksistään, he voivat nopeasti olettaa hyökkääjällä olevan tiettyjä motiiveja.</a:t>
                      </a:r>
                    </a:p>
                    <a:p>
                      <a:pPr rtl="0"/>
                      <a:endParaRPr lang="fi-FI" b="0" dirty="0">
                        <a:effectLst/>
                      </a:endParaRPr>
                    </a:p>
                    <a:p>
                      <a:pPr rtl="0"/>
                      <a:r>
                        <a:rPr lang="fi-FI" sz="1800" b="0" i="0" u="none" strike="noStrike" kern="1200" dirty="0">
                          <a:solidFill>
                            <a:schemeClr val="dk1"/>
                          </a:solidFill>
                          <a:effectLst/>
                          <a:latin typeface="+mn-lt"/>
                          <a:ea typeface="+mn-ea"/>
                          <a:cs typeface="+mn-cs"/>
                        </a:rPr>
                        <a:t>Esimerkki: Tekijä ja uhri kuuluvat eri rotuun tai uskontokuntaan. Monet ihmiset uskovat, että rasismi tai ääriajattelu on rikoksen päämotiivi.</a:t>
                      </a:r>
                    </a:p>
                    <a:p>
                      <a:pPr rtl="0"/>
                      <a:endParaRPr lang="fi-FI" b="0" dirty="0">
                        <a:effectLst/>
                      </a:endParaRPr>
                    </a:p>
                    <a:p>
                      <a:pPr rtl="0"/>
                      <a:r>
                        <a:rPr lang="fi-FI" sz="1800" b="0" i="0" u="none" strike="noStrike" kern="1200" dirty="0">
                          <a:solidFill>
                            <a:schemeClr val="dk1"/>
                          </a:solidFill>
                          <a:effectLst/>
                          <a:latin typeface="+mn-lt"/>
                          <a:ea typeface="+mn-ea"/>
                          <a:cs typeface="+mn-cs"/>
                        </a:rPr>
                        <a:t>Joskus tämä voi osoittautua todeksi. Julkisessa keskustelussa tällaisia ​​oletuksia tehdään kuitenkin usein liian nopeasti ja harvoin harkitaan vaihtoehtoisia näkemyksiä.</a:t>
                      </a:r>
                      <a:endParaRPr lang="fi-FI"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7788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lääketiede</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i-FI" sz="1800" b="0" i="0" u="none" strike="noStrike" cap="none" normalizeH="0" baseline="0" dirty="0">
                          <a:ln>
                            <a:noFill/>
                          </a:ln>
                          <a:solidFill>
                            <a:srgbClr val="004992"/>
                          </a:solidFill>
                          <a:effectLst/>
                          <a:latin typeface="+mn-lt"/>
                        </a:rPr>
                        <a:t>Yksittäinen oire </a:t>
                      </a:r>
                      <a:r>
                        <a:rPr kumimoji="0" lang="en-US" sz="1800" b="0" i="0" u="none" strike="noStrike" cap="none" normalizeH="0" baseline="0" dirty="0">
                          <a:ln>
                            <a:noFill/>
                          </a:ln>
                          <a:solidFill>
                            <a:srgbClr val="004992"/>
                          </a:solidFill>
                          <a:effectLst/>
                          <a:latin typeface="+mn-lt"/>
                          <a:sym typeface="Wingdings" panose="05000000000000000000" pitchFamily="2" charset="2"/>
                        </a:rPr>
                        <a:t>→</a:t>
                      </a:r>
                      <a:r>
                        <a:rPr kumimoji="0" lang="fi-FI" sz="1800" b="0" i="0" u="none" strike="noStrike" cap="none" normalizeH="0" baseline="0" dirty="0">
                          <a:ln>
                            <a:noFill/>
                          </a:ln>
                          <a:solidFill>
                            <a:srgbClr val="004992"/>
                          </a:solidFill>
                          <a:effectLst/>
                          <a:latin typeface="+mn-lt"/>
                        </a:rPr>
                        <a:t> diagnoosi?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fi-FI" sz="1800" b="0" i="0" u="none" strike="noStrike" cap="none" normalizeH="0" baseline="0" dirty="0">
                          <a:ln>
                            <a:noFill/>
                          </a:ln>
                          <a:solidFill>
                            <a:srgbClr val="333333"/>
                          </a:solidFill>
                          <a:effectLst/>
                          <a:latin typeface="+mn-lt"/>
                        </a:rPr>
                        <a:t>Yksittäistä kohtausta luullaan joskus virheellisesti epilepsiaksi (kohtauksia voi ilmetä myös alkoholista vieroittautuessa ja korkeassa kuumeessa).</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i-FI" sz="1800" b="0" i="0" u="none" strike="noStrike" cap="none" normalizeH="0" baseline="0" dirty="0">
                          <a:ln>
                            <a:noFill/>
                          </a:ln>
                          <a:solidFill>
                            <a:srgbClr val="333333"/>
                          </a:solidFill>
                          <a:effectLst/>
                          <a:latin typeface="+mn-lt"/>
                        </a:rPr>
                        <a:t>Toisaalta, joitain diagnooseja jätetään huomiotta, koska diagnostinen arviointi päätetään ennenaikaisesti (esim. syöpä).</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43466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Hätäiset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johtopäätökset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toiminnassa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Kaupunkitarinat</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vaihtoehtoinen</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harjoitus</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esityksen</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lopussa</a:t>
            </a:r>
            <a:r>
              <a:rPr lang="en-U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12401499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&amp;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800" b="0" i="0" u="none" strike="noStrike" cap="none" normalizeH="0" baseline="0">
                          <a:ln>
                            <a:noFill/>
                          </a:ln>
                          <a:solidFill>
                            <a:srgbClr val="333333"/>
                          </a:solidFill>
                          <a:effectLst/>
                          <a:latin typeface="Calibri Light"/>
                        </a:rPr>
                        <a:t>Paul McCartney (Beatles) kuoli 1966 onnettomuu-dessa ja korvattiin kaksoisolen-nolla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fi-FI" sz="1600" b="1" i="0" u="none" strike="noStrike" cap="none" normalizeH="0" baseline="0" dirty="0">
                          <a:ln>
                            <a:noFill/>
                          </a:ln>
                          <a:solidFill>
                            <a:srgbClr val="333333"/>
                          </a:solidFill>
                          <a:effectLst/>
                          <a:latin typeface="Calibri Light"/>
                        </a:rPr>
                        <a:t>Puolesta:</a:t>
                      </a:r>
                      <a:r>
                        <a:rPr kumimoji="0" lang="fi-FI" sz="1600" b="0" i="0" u="none" strike="noStrike" cap="none" normalizeH="0" baseline="0" dirty="0">
                          <a:ln>
                            <a:noFill/>
                          </a:ln>
                          <a:solidFill>
                            <a:srgbClr val="333333"/>
                          </a:solidFill>
                          <a:effectLst/>
                          <a:latin typeface="Calibri Light"/>
                        </a:rPr>
                        <a:t> </a:t>
                      </a:r>
                      <a:r>
                        <a:rPr kumimoji="0" lang="fi-FI" sz="1600" b="0" i="0" u="none" strike="noStrike" cap="none" normalizeH="0" baseline="0" dirty="0">
                          <a:ln>
                            <a:noFill/>
                          </a:ln>
                          <a:solidFill>
                            <a:srgbClr val="004992"/>
                          </a:solidFill>
                          <a:effectLst/>
                          <a:latin typeface="Calibri Light"/>
                        </a:rPr>
                        <a:t>???</a:t>
                      </a:r>
                      <a:r>
                        <a:rPr kumimoji="0" lang="fi-FI" sz="1600" b="0" i="0" u="none" strike="noStrike" cap="none" normalizeH="0" baseline="0" dirty="0">
                          <a:ln>
                            <a:noFill/>
                          </a:ln>
                          <a:solidFill>
                            <a:srgbClr val="333333"/>
                          </a:solidFill>
                          <a:effectLst/>
                          <a:latin typeface="Calibri Light"/>
                        </a:rPr>
                        <a:t> </a:t>
                      </a:r>
                      <a:r>
                        <a:rPr kumimoji="0" lang="fi-FI" sz="1600" b="0" i="0" u="none" strike="noStrike" cap="none" normalizeH="0" baseline="0" dirty="0">
                          <a:ln>
                            <a:noFill/>
                          </a:ln>
                          <a:solidFill>
                            <a:srgbClr val="FFFFFF"/>
                          </a:solidFill>
                          <a:effectLst/>
                          <a:latin typeface="Calibri Light"/>
                        </a:rPr>
                        <a:t>Syytösten mukaan yli 70 piilotettua vihjettä, </a:t>
                      </a:r>
                      <a:r>
                        <a:rPr kumimoji="0" lang="fi-FI" sz="1600" b="0" i="0" u="none" strike="noStrike" cap="none" normalizeH="0" baseline="0">
                          <a:ln>
                            <a:noFill/>
                          </a:ln>
                          <a:solidFill>
                            <a:srgbClr val="FFFFFF"/>
                          </a:solidFill>
                          <a:effectLst/>
                          <a:latin typeface="Calibri Light"/>
                        </a:rPr>
                        <a:t>jotkin “Abbey Road”-</a:t>
                      </a:r>
                      <a:r>
                        <a:rPr kumimoji="0" lang="fi-FI" sz="1600" b="0" i="0" u="none" strike="noStrike" cap="none" normalizeH="0" baseline="0" dirty="0">
                          <a:ln>
                            <a:noFill/>
                          </a:ln>
                          <a:solidFill>
                            <a:srgbClr val="FFFFFF"/>
                          </a:solidFill>
                          <a:effectLst/>
                          <a:latin typeface="Calibri Light"/>
                        </a:rPr>
                        <a:t>albumin kannessa (oikealla):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Paul on paljain jaloin ja kalmankalpea.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Paul on vasenkätinen, mutta pitelee savuketta oikeassa kädessä!</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a:ln>
                            <a:noFill/>
                          </a:ln>
                          <a:solidFill>
                            <a:srgbClr val="FFFFFF"/>
                          </a:solidFill>
                          <a:effectLst/>
                          <a:latin typeface="Calibri Light"/>
                        </a:rPr>
                        <a:t>Rekisterikilpi “LMW” </a:t>
                      </a:r>
                      <a:r>
                        <a:rPr kumimoji="0" lang="fi-FI" sz="1600" b="0" i="0" u="none" strike="noStrike" cap="none" normalizeH="0" baseline="0" dirty="0">
                          <a:ln>
                            <a:noFill/>
                          </a:ln>
                          <a:solidFill>
                            <a:srgbClr val="FFFFFF"/>
                          </a:solidFill>
                          <a:effectLst/>
                          <a:latin typeface="Calibri Light"/>
                        </a:rPr>
                        <a:t>(katso nuoli</a:t>
                      </a:r>
                      <a:r>
                        <a:rPr kumimoji="0" lang="fi-FI" sz="1600" b="0" i="0" u="none" strike="noStrike" cap="none" normalizeH="0" baseline="0">
                          <a:ln>
                            <a:noFill/>
                          </a:ln>
                          <a:solidFill>
                            <a:srgbClr val="FFFFFF"/>
                          </a:solidFill>
                          <a:effectLst/>
                          <a:latin typeface="Calibri Light"/>
                        </a:rPr>
                        <a:t>): “Linda McCartney Weeping” </a:t>
                      </a:r>
                      <a:r>
                        <a:rPr kumimoji="0" lang="fi-FI" sz="1600" b="0" i="0" u="none" strike="noStrike" cap="none" normalizeH="0" baseline="0" dirty="0">
                          <a:ln>
                            <a:noFill/>
                          </a:ln>
                          <a:solidFill>
                            <a:srgbClr val="FFFFFF"/>
                          </a:solidFill>
                          <a:effectLst/>
                          <a:latin typeface="Calibri Light"/>
                        </a:rPr>
                        <a:t>(= Linda McCartney itkee).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Lisäksi hänen basson soittonsa sanotaan muuttuneen 1966 alkaen.</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Vastaan: </a:t>
                      </a:r>
                      <a:r>
                        <a:rPr kumimoji="0" lang="fi-FI" sz="1600" b="0" i="0" u="none" strike="noStrike" cap="none" normalizeH="0" baseline="0" dirty="0">
                          <a:ln>
                            <a:noFill/>
                          </a:ln>
                          <a:solidFill>
                            <a:srgbClr val="004992"/>
                          </a:solidFill>
                          <a:effectLst/>
                          <a:latin typeface="Calibri Light"/>
                        </a:rPr>
                        <a:t>???</a:t>
                      </a:r>
                      <a:endParaRPr kumimoji="0" lang="fi-FI"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Sama ulkonäkö ja ääni.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Todisteet näyttävät tekaistuilta, LMW voi tarkoittaa mitä tahansa.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Alkuperä: taru sai alkunsa 1969 hyvin suunnatusta sanomalehtihuijauksesta.</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275706785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&amp;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800" b="0" i="0" u="none" strike="noStrike" cap="none" normalizeH="0" baseline="0">
                          <a:ln>
                            <a:noFill/>
                          </a:ln>
                          <a:solidFill>
                            <a:srgbClr val="333333"/>
                          </a:solidFill>
                          <a:effectLst/>
                          <a:latin typeface="Calibri Light"/>
                        </a:rPr>
                        <a:t>Paul McCartney (Beatles) kuoli 1966 onnettomuu-dessa ja korvattiin kaksoisolen-nolla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Puolesta:</a:t>
                      </a:r>
                      <a:r>
                        <a:rPr kumimoji="0" lang="fi-FI" sz="1600" b="0" i="0" u="none" strike="noStrike" cap="none" normalizeH="0" baseline="0" dirty="0">
                          <a:ln>
                            <a:noFill/>
                          </a:ln>
                          <a:solidFill>
                            <a:srgbClr val="333333"/>
                          </a:solidFill>
                          <a:effectLst/>
                          <a:latin typeface="Calibri Light"/>
                        </a:rPr>
                        <a:t> Syytösten mukaan yli 70 piilotettua vihjettä, </a:t>
                      </a:r>
                      <a:r>
                        <a:rPr kumimoji="0" lang="fi-FI" sz="1600" b="0" i="0" u="none" strike="noStrike" cap="none" normalizeH="0" baseline="0">
                          <a:ln>
                            <a:noFill/>
                          </a:ln>
                          <a:solidFill>
                            <a:srgbClr val="333333"/>
                          </a:solidFill>
                          <a:effectLst/>
                          <a:latin typeface="Calibri Light"/>
                        </a:rPr>
                        <a:t>jotkin “Abbey Road”-</a:t>
                      </a:r>
                      <a:r>
                        <a:rPr kumimoji="0" lang="fi-FI" sz="1600" b="0" i="0" u="none" strike="noStrike" cap="none" normalizeH="0" baseline="0" dirty="0">
                          <a:ln>
                            <a:noFill/>
                          </a:ln>
                          <a:solidFill>
                            <a:srgbClr val="333333"/>
                          </a:solidFill>
                          <a:effectLst/>
                          <a:latin typeface="Calibri Light"/>
                        </a:rPr>
                        <a:t>albumin kannessa (oikealla):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Paul on paljain jaloin ja kalmankalpea.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Paul on vasenkätinen, mutta pitelee savuketta oikeassa kädessä!</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a:ln>
                            <a:noFill/>
                          </a:ln>
                          <a:solidFill>
                            <a:srgbClr val="333333"/>
                          </a:solidFill>
                          <a:effectLst/>
                          <a:latin typeface="Calibri Light"/>
                        </a:rPr>
                        <a:t>Rekisterikilpi “LMW” </a:t>
                      </a:r>
                      <a:r>
                        <a:rPr kumimoji="0" lang="fi-FI" sz="1600" b="0" i="0" u="none" strike="noStrike" cap="none" normalizeH="0" baseline="0" dirty="0">
                          <a:ln>
                            <a:noFill/>
                          </a:ln>
                          <a:solidFill>
                            <a:srgbClr val="333333"/>
                          </a:solidFill>
                          <a:effectLst/>
                          <a:latin typeface="Calibri Light"/>
                        </a:rPr>
                        <a:t>(katso nuoli</a:t>
                      </a:r>
                      <a:r>
                        <a:rPr kumimoji="0" lang="fi-FI" sz="1600" b="0" i="0" u="none" strike="noStrike" cap="none" normalizeH="0" baseline="0">
                          <a:ln>
                            <a:noFill/>
                          </a:ln>
                          <a:solidFill>
                            <a:srgbClr val="333333"/>
                          </a:solidFill>
                          <a:effectLst/>
                          <a:latin typeface="Calibri Light"/>
                        </a:rPr>
                        <a:t>): “Linda McCartney Weeping” </a:t>
                      </a:r>
                      <a:r>
                        <a:rPr kumimoji="0" lang="fi-FI" sz="1600" b="0" i="0" u="none" strike="noStrike" cap="none" normalizeH="0" baseline="0" dirty="0">
                          <a:ln>
                            <a:noFill/>
                          </a:ln>
                          <a:solidFill>
                            <a:srgbClr val="333333"/>
                          </a:solidFill>
                          <a:effectLst/>
                          <a:latin typeface="Calibri Light"/>
                        </a:rPr>
                        <a:t>(= Linda McCartney itkee).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Lisäksi hänen basson soittonsa sanotaan muuttuneen 1966 alkaen.</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Vastaan: </a:t>
                      </a:r>
                      <a:r>
                        <a:rPr kumimoji="0" lang="fi-FI" sz="1600" b="0" i="0" u="none" strike="noStrike" cap="none" normalizeH="0" baseline="0" dirty="0">
                          <a:ln>
                            <a:noFill/>
                          </a:ln>
                          <a:solidFill>
                            <a:srgbClr val="004992"/>
                          </a:solidFill>
                          <a:effectLst/>
                          <a:latin typeface="Calibri Light"/>
                        </a:rPr>
                        <a:t>???</a:t>
                      </a:r>
                      <a:endParaRPr kumimoji="0" lang="fi-FI"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Sama ulkonäkö ja ääni.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Todisteet näyttävät tekaistuilta, LMW voi tarkoittaa mitä tahansa.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Alkuperä: taru sai alkunsa 1969 hyvin suunnatusta sanomalehtihuijauksesta.</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902832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39209677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&amp;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800" b="0" i="0" u="none" strike="noStrike" cap="none" normalizeH="0" baseline="0">
                          <a:ln>
                            <a:noFill/>
                          </a:ln>
                          <a:solidFill>
                            <a:srgbClr val="333333"/>
                          </a:solidFill>
                          <a:effectLst/>
                          <a:latin typeface="Calibri Light"/>
                        </a:rPr>
                        <a:t>Paul McCartney (Beatles) kuoli 1966 onnettomuu-dessa ja korvattiin kaksoisolen-nolla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Puolesta:</a:t>
                      </a:r>
                      <a:r>
                        <a:rPr kumimoji="0" lang="fi-FI" sz="1600" b="0" i="0" u="none" strike="noStrike" cap="none" normalizeH="0" baseline="0" dirty="0">
                          <a:ln>
                            <a:noFill/>
                          </a:ln>
                          <a:solidFill>
                            <a:srgbClr val="333333"/>
                          </a:solidFill>
                          <a:effectLst/>
                          <a:latin typeface="Calibri Light"/>
                        </a:rPr>
                        <a:t> Syytösten mukaan yli 70 piilotettua vihjettä, </a:t>
                      </a:r>
                      <a:r>
                        <a:rPr kumimoji="0" lang="fi-FI" sz="1600" b="0" i="0" u="none" strike="noStrike" cap="none" normalizeH="0" baseline="0">
                          <a:ln>
                            <a:noFill/>
                          </a:ln>
                          <a:solidFill>
                            <a:srgbClr val="333333"/>
                          </a:solidFill>
                          <a:effectLst/>
                          <a:latin typeface="Calibri Light"/>
                        </a:rPr>
                        <a:t>jotkin “Abbey Road”-</a:t>
                      </a:r>
                      <a:r>
                        <a:rPr kumimoji="0" lang="fi-FI" sz="1600" b="0" i="0" u="none" strike="noStrike" cap="none" normalizeH="0" baseline="0" dirty="0">
                          <a:ln>
                            <a:noFill/>
                          </a:ln>
                          <a:solidFill>
                            <a:srgbClr val="333333"/>
                          </a:solidFill>
                          <a:effectLst/>
                          <a:latin typeface="Calibri Light"/>
                        </a:rPr>
                        <a:t>albumin kannessa (oikealla):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Paul on paljain jaloin ja kalmankalpea.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Paul on vasenkätinen, mutta pitelee savuketta oikeassa kädessä!</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a:ln>
                            <a:noFill/>
                          </a:ln>
                          <a:solidFill>
                            <a:srgbClr val="333333"/>
                          </a:solidFill>
                          <a:effectLst/>
                          <a:latin typeface="Calibri Light"/>
                        </a:rPr>
                        <a:t>Rekisterikilpi “LMW” </a:t>
                      </a:r>
                      <a:r>
                        <a:rPr kumimoji="0" lang="fi-FI" sz="1600" b="0" i="0" u="none" strike="noStrike" cap="none" normalizeH="0" baseline="0" dirty="0">
                          <a:ln>
                            <a:noFill/>
                          </a:ln>
                          <a:solidFill>
                            <a:srgbClr val="333333"/>
                          </a:solidFill>
                          <a:effectLst/>
                          <a:latin typeface="Calibri Light"/>
                        </a:rPr>
                        <a:t>(katso nuoli</a:t>
                      </a:r>
                      <a:r>
                        <a:rPr kumimoji="0" lang="fi-FI" sz="1600" b="0" i="0" u="none" strike="noStrike" cap="none" normalizeH="0" baseline="0">
                          <a:ln>
                            <a:noFill/>
                          </a:ln>
                          <a:solidFill>
                            <a:srgbClr val="333333"/>
                          </a:solidFill>
                          <a:effectLst/>
                          <a:latin typeface="Calibri Light"/>
                        </a:rPr>
                        <a:t>): “Linda McCartney Weeping” </a:t>
                      </a:r>
                      <a:r>
                        <a:rPr kumimoji="0" lang="fi-FI" sz="1600" b="0" i="0" u="none" strike="noStrike" cap="none" normalizeH="0" baseline="0" dirty="0">
                          <a:ln>
                            <a:noFill/>
                          </a:ln>
                          <a:solidFill>
                            <a:srgbClr val="333333"/>
                          </a:solidFill>
                          <a:effectLst/>
                          <a:latin typeface="Calibri Light"/>
                        </a:rPr>
                        <a:t>(= Linda McCartney itkee).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Lisäksi hänen basson soittonsa sanotaan muuttuneen 1966 alkaen.</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Vastaan: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Sama ulkonäkö ja ääni.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Todisteet näyttävät tekaistuilta, LMW voi tarkoittaa mitä tahansa.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Alkuperä: taru sai alkunsa 1969 hyvin suunnatusta sanomalehtihuijauksesta.</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4260395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i-FI" altLang="de-DE" sz="2400">
                <a:solidFill>
                  <a:srgbClr val="333333"/>
                </a:solidFill>
                <a:latin typeface="Calibri Light"/>
              </a:rPr>
              <a:t>McCartney’n humoristinen vastaus kuolemaansa liittyviin huhuihin: sooloalbumin nimenä “Paul is live” (=Paul elää). Huomaa: kansi on vastaavanlainen kuin aikaisemmin näytetty Abbey Road –kansi.</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Ei!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Korvattiinko Paul McCartney kaksoisolennolla?</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Ne </a:t>
            </a:r>
            <a:r>
              <a:rPr lang="en-US" altLang="de-DE" sz="2400" dirty="0" err="1">
                <a:solidFill>
                  <a:srgbClr val="333333"/>
                </a:solidFill>
              </a:rPr>
              <a:t>ovat</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mielenkiintoisempia</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dirty="0" err="1">
                <a:solidFill>
                  <a:srgbClr val="333333"/>
                </a:solidFill>
              </a:rPr>
              <a:t>todellisuus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Ne </a:t>
            </a:r>
            <a:r>
              <a:rPr lang="en-US" altLang="de-DE" sz="2400" dirty="0" err="1">
                <a:solidFill>
                  <a:srgbClr val="333333"/>
                </a:solidFill>
              </a:rPr>
              <a:t>perustuvat</a:t>
            </a:r>
            <a:r>
              <a:rPr lang="en-US" altLang="de-DE" sz="2400" dirty="0">
                <a:solidFill>
                  <a:srgbClr val="333333"/>
                </a:solidFill>
              </a:rPr>
              <a:t> </a:t>
            </a:r>
            <a:r>
              <a:rPr lang="en-US" altLang="de-DE" sz="2400" dirty="0" err="1">
                <a:solidFill>
                  <a:srgbClr val="333333"/>
                </a:solidFill>
              </a:rPr>
              <a:t>väittämiin</a:t>
            </a:r>
            <a:r>
              <a:rPr lang="en-US" altLang="de-DE" sz="2400" dirty="0">
                <a:solidFill>
                  <a:srgbClr val="333333"/>
                </a:solidFill>
              </a:rPr>
              <a:t>, </a:t>
            </a:r>
            <a:r>
              <a:rPr lang="en-US" altLang="de-DE" sz="2400" dirty="0" err="1">
                <a:solidFill>
                  <a:srgbClr val="333333"/>
                </a:solidFill>
              </a:rPr>
              <a:t>joita</a:t>
            </a:r>
            <a:r>
              <a:rPr lang="en-US" altLang="de-DE" sz="2400" dirty="0">
                <a:solidFill>
                  <a:srgbClr val="333333"/>
                </a:solidFill>
              </a:rPr>
              <a:t> on </a:t>
            </a:r>
            <a:r>
              <a:rPr lang="en-US" altLang="de-DE" sz="2400" dirty="0" err="1">
                <a:solidFill>
                  <a:srgbClr val="333333"/>
                </a:solidFill>
              </a:rPr>
              <a:t>vaikea</a:t>
            </a:r>
            <a:r>
              <a:rPr lang="en-US" altLang="de-DE" sz="2400" dirty="0">
                <a:solidFill>
                  <a:srgbClr val="333333"/>
                </a:solidFill>
              </a:rPr>
              <a:t> </a:t>
            </a:r>
            <a:r>
              <a:rPr lang="en-US" altLang="de-DE" sz="2400" dirty="0" err="1">
                <a:solidFill>
                  <a:srgbClr val="333333"/>
                </a:solidFill>
              </a:rPr>
              <a:t>tarkistaa</a:t>
            </a:r>
            <a:r>
              <a:rPr lang="en-US" altLang="de-DE" sz="2400" dirty="0">
                <a:solidFill>
                  <a:srgbClr val="333333"/>
                </a:solidFill>
              </a:rPr>
              <a:t> tai </a:t>
            </a:r>
            <a:r>
              <a:rPr lang="en-US" altLang="de-DE" sz="2400" dirty="0" err="1">
                <a:solidFill>
                  <a:srgbClr val="333333"/>
                </a:solidFill>
              </a:rPr>
              <a:t>todistaa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että</a:t>
            </a:r>
            <a:r>
              <a:rPr lang="en-US" altLang="de-DE" sz="2400" dirty="0">
                <a:solidFill>
                  <a:srgbClr val="333333"/>
                </a:solidFill>
              </a:rPr>
              <a:t> Paul </a:t>
            </a:r>
            <a:r>
              <a:rPr lang="en-US" altLang="de-DE" sz="2400" dirty="0" err="1">
                <a:solidFill>
                  <a:srgbClr val="333333"/>
                </a:solidFill>
              </a:rPr>
              <a:t>McCartney’n</a:t>
            </a:r>
            <a:r>
              <a:rPr lang="en-US" altLang="de-DE" sz="2400" dirty="0">
                <a:solidFill>
                  <a:srgbClr val="333333"/>
                </a:solidFill>
              </a:rPr>
              <a:t> </a:t>
            </a:r>
            <a:r>
              <a:rPr lang="en-US" altLang="de-DE" sz="2400" dirty="0" err="1">
                <a:solidFill>
                  <a:srgbClr val="333333"/>
                </a:solidFill>
              </a:rPr>
              <a:t>basson</a:t>
            </a:r>
            <a:r>
              <a:rPr lang="en-US" altLang="de-DE" sz="2400" dirty="0">
                <a:solidFill>
                  <a:srgbClr val="333333"/>
                </a:solidFill>
              </a:rPr>
              <a:t> </a:t>
            </a:r>
            <a:r>
              <a:rPr lang="en-US" altLang="de-DE" sz="2400" dirty="0" err="1">
                <a:solidFill>
                  <a:srgbClr val="333333"/>
                </a:solidFill>
              </a:rPr>
              <a:t>soittotapa</a:t>
            </a:r>
            <a:r>
              <a:rPr lang="en-US" altLang="de-DE" sz="2400" dirty="0">
                <a:solidFill>
                  <a:srgbClr val="333333"/>
                </a:solidFill>
              </a:rPr>
              <a:t> </a:t>
            </a:r>
            <a:r>
              <a:rPr lang="en-US" altLang="de-DE" sz="2400" dirty="0" err="1">
                <a:solidFill>
                  <a:srgbClr val="333333"/>
                </a:solidFill>
              </a:rPr>
              <a:t>oli</a:t>
            </a:r>
            <a:r>
              <a:rPr lang="en-US" altLang="de-DE" sz="2400" dirty="0">
                <a:solidFill>
                  <a:srgbClr val="333333"/>
                </a:solidFill>
              </a:rPr>
              <a:t> </a:t>
            </a:r>
            <a:r>
              <a:rPr lang="en-US" altLang="de-DE" sz="2400" dirty="0" err="1">
                <a:solidFill>
                  <a:srgbClr val="333333"/>
                </a:solidFill>
              </a:rPr>
              <a:t>muuttunut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Ne </a:t>
            </a:r>
            <a:r>
              <a:rPr lang="en-US" altLang="de-DE" sz="2400" dirty="0" err="1">
                <a:solidFill>
                  <a:srgbClr val="333333"/>
                </a:solidFill>
              </a:rPr>
              <a:t>salaavat</a:t>
            </a:r>
            <a:r>
              <a:rPr lang="en-US" altLang="de-DE" sz="2400" dirty="0">
                <a:solidFill>
                  <a:srgbClr val="333333"/>
                </a:solidFill>
              </a:rPr>
              <a:t> </a:t>
            </a:r>
            <a:r>
              <a:rPr lang="en-US" altLang="de-DE" sz="2400" dirty="0" err="1">
                <a:solidFill>
                  <a:srgbClr val="333333"/>
                </a:solidFill>
              </a:rPr>
              <a:t>vaihtoehtoiset</a:t>
            </a:r>
            <a:r>
              <a:rPr lang="en-US" altLang="de-DE" sz="2400" dirty="0">
                <a:solidFill>
                  <a:srgbClr val="333333"/>
                </a:solidFill>
              </a:rPr>
              <a:t> </a:t>
            </a:r>
            <a:r>
              <a:rPr lang="en-US" altLang="de-DE" sz="2400" dirty="0" err="1">
                <a:solidFill>
                  <a:srgbClr val="333333"/>
                </a:solidFill>
              </a:rPr>
              <a:t>selitykset</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LMW </a:t>
            </a:r>
            <a:r>
              <a:rPr lang="en-US" altLang="de-DE" sz="2400" dirty="0" err="1">
                <a:solidFill>
                  <a:srgbClr val="333333"/>
                </a:solidFill>
              </a:rPr>
              <a:t>voi</a:t>
            </a:r>
            <a:r>
              <a:rPr lang="en-US" altLang="de-DE" sz="2400" dirty="0">
                <a:solidFill>
                  <a:srgbClr val="333333"/>
                </a:solidFill>
              </a:rPr>
              <a:t> </a:t>
            </a:r>
            <a:r>
              <a:rPr lang="en-US" altLang="de-DE" sz="2400" dirty="0" err="1">
                <a:solidFill>
                  <a:srgbClr val="333333"/>
                </a:solidFill>
              </a:rPr>
              <a:t>tarkoittaa</a:t>
            </a:r>
            <a:r>
              <a:rPr lang="en-US" altLang="de-DE" sz="2400" dirty="0">
                <a:solidFill>
                  <a:srgbClr val="333333"/>
                </a:solidFill>
              </a:rPr>
              <a:t> </a:t>
            </a: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tahansa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Tarut</a:t>
            </a:r>
            <a:r>
              <a:rPr lang="en-US" altLang="de-DE" sz="2400" dirty="0">
                <a:solidFill>
                  <a:srgbClr val="333333"/>
                </a:solidFill>
              </a:rPr>
              <a:t> </a:t>
            </a:r>
            <a:r>
              <a:rPr lang="en-US" altLang="de-DE" sz="2400" dirty="0" err="1">
                <a:solidFill>
                  <a:srgbClr val="333333"/>
                </a:solidFill>
              </a:rPr>
              <a:t>perustuvat</a:t>
            </a:r>
            <a:r>
              <a:rPr lang="en-US" altLang="de-DE" sz="2400" dirty="0">
                <a:solidFill>
                  <a:srgbClr val="333333"/>
                </a:solidFill>
              </a:rPr>
              <a:t> </a:t>
            </a: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tosiasioihin</a:t>
            </a:r>
            <a:r>
              <a:rPr lang="en-US" altLang="de-DE" sz="2400" dirty="0">
                <a:solidFill>
                  <a:srgbClr val="333333"/>
                </a:solidFill>
              </a:rPr>
              <a:t>, </a:t>
            </a:r>
            <a:r>
              <a:rPr lang="en-US" altLang="de-DE" sz="2400" dirty="0" err="1">
                <a:solidFill>
                  <a:srgbClr val="333333"/>
                </a:solidFill>
              </a:rPr>
              <a:t>jotka</a:t>
            </a:r>
            <a:r>
              <a:rPr lang="en-US" altLang="de-DE" sz="2400" dirty="0">
                <a:solidFill>
                  <a:srgbClr val="333333"/>
                </a:solidFill>
              </a:rPr>
              <a:t> on </a:t>
            </a:r>
            <a:r>
              <a:rPr lang="en-US" altLang="de-DE" sz="2400" dirty="0" err="1">
                <a:solidFill>
                  <a:srgbClr val="333333"/>
                </a:solidFill>
              </a:rPr>
              <a:t>erotettu</a:t>
            </a:r>
            <a:r>
              <a:rPr lang="en-US" altLang="de-DE" sz="2400" dirty="0">
                <a:solidFill>
                  <a:srgbClr val="333333"/>
                </a:solidFill>
              </a:rPr>
              <a:t> </a:t>
            </a:r>
            <a:r>
              <a:rPr lang="en-US" altLang="de-DE" sz="2400" dirty="0" err="1">
                <a:solidFill>
                  <a:srgbClr val="333333"/>
                </a:solidFill>
              </a:rPr>
              <a:t>asiayhteydestä</a:t>
            </a:r>
            <a:r>
              <a:rPr lang="en-US" altLang="de-DE" sz="2400" dirty="0">
                <a:solidFill>
                  <a:srgbClr val="333333"/>
                </a:solidFill>
              </a:rPr>
              <a:t>. </a:t>
            </a:r>
            <a:r>
              <a:rPr lang="en-US" altLang="de-DE" sz="2400" dirty="0" err="1">
                <a:solidFill>
                  <a:srgbClr val="333333"/>
                </a:solidFill>
              </a:rPr>
              <a:t>Näiden</a:t>
            </a:r>
            <a:r>
              <a:rPr lang="en-US" altLang="de-DE" sz="2400" dirty="0">
                <a:solidFill>
                  <a:srgbClr val="333333"/>
                </a:solidFill>
              </a:rPr>
              <a:t> </a:t>
            </a:r>
            <a:r>
              <a:rPr lang="en-US" altLang="de-DE" sz="2400" dirty="0" err="1">
                <a:solidFill>
                  <a:srgbClr val="333333"/>
                </a:solidFill>
              </a:rPr>
              <a:t>yksityiskohtien</a:t>
            </a:r>
            <a:r>
              <a:rPr lang="en-US" altLang="de-DE" sz="2400" dirty="0">
                <a:solidFill>
                  <a:srgbClr val="333333"/>
                </a:solidFill>
              </a:rPr>
              <a:t> </a:t>
            </a:r>
            <a:r>
              <a:rPr lang="en-US" altLang="de-DE" sz="2400" dirty="0" err="1">
                <a:solidFill>
                  <a:srgbClr val="333333"/>
                </a:solidFill>
              </a:rPr>
              <a:t>merkitystä</a:t>
            </a:r>
            <a:r>
              <a:rPr lang="en-US" altLang="de-DE" sz="2400" dirty="0">
                <a:solidFill>
                  <a:srgbClr val="333333"/>
                </a:solidFill>
              </a:rPr>
              <a:t> </a:t>
            </a:r>
            <a:r>
              <a:rPr lang="en-US" altLang="de-DE" sz="2400" dirty="0" err="1">
                <a:solidFill>
                  <a:srgbClr val="333333"/>
                </a:solidFill>
              </a:rPr>
              <a:t>myös</a:t>
            </a:r>
            <a:r>
              <a:rPr lang="en-US" altLang="de-DE" sz="2400" dirty="0">
                <a:solidFill>
                  <a:srgbClr val="333333"/>
                </a:solidFill>
              </a:rPr>
              <a:t> </a:t>
            </a:r>
            <a:r>
              <a:rPr lang="en-US" altLang="de-DE" sz="2400" dirty="0" err="1">
                <a:solidFill>
                  <a:srgbClr val="333333"/>
                </a:solidFill>
              </a:rPr>
              <a:t>liioitellaan</a:t>
            </a:r>
            <a:r>
              <a:rPr lang="en-US" altLang="de-DE" sz="2400" dirty="0">
                <a:solidFill>
                  <a:srgbClr val="333333"/>
                </a:solidFill>
              </a:rPr>
              <a:t> (McCartney </a:t>
            </a:r>
            <a:r>
              <a:rPr lang="en-US" altLang="de-DE" sz="2400" dirty="0" err="1">
                <a:solidFill>
                  <a:srgbClr val="333333"/>
                </a:solidFill>
              </a:rPr>
              <a:t>todella</a:t>
            </a:r>
            <a:r>
              <a:rPr lang="en-US" altLang="de-DE" sz="2400" dirty="0">
                <a:solidFill>
                  <a:srgbClr val="333333"/>
                </a:solidFill>
              </a:rPr>
              <a:t> on </a:t>
            </a:r>
            <a:r>
              <a:rPr lang="en-US" altLang="de-DE" sz="2400" dirty="0" err="1">
                <a:solidFill>
                  <a:srgbClr val="333333"/>
                </a:solidFill>
              </a:rPr>
              <a:t>vasenkätinen</a:t>
            </a:r>
            <a:r>
              <a:rPr lang="en-US" altLang="de-DE" sz="2400" dirty="0">
                <a:solidFill>
                  <a:srgbClr val="333333"/>
                </a:solidFill>
              </a:rPr>
              <a:t>, se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kuitenkaan</a:t>
            </a:r>
            <a:r>
              <a:rPr lang="en-US" altLang="de-DE" sz="2400" dirty="0">
                <a:solidFill>
                  <a:srgbClr val="333333"/>
                </a:solidFill>
              </a:rPr>
              <a:t> </a:t>
            </a:r>
            <a:r>
              <a:rPr lang="en-US" altLang="de-DE" sz="2400" dirty="0" err="1">
                <a:solidFill>
                  <a:srgbClr val="333333"/>
                </a:solidFill>
              </a:rPr>
              <a:t>pois</a:t>
            </a:r>
            <a:r>
              <a:rPr lang="en-US" altLang="de-DE" sz="2400" dirty="0">
                <a:solidFill>
                  <a:srgbClr val="333333"/>
                </a:solidFill>
              </a:rPr>
              <a:t> </a:t>
            </a:r>
            <a:r>
              <a:rPr lang="en-US" altLang="de-DE" sz="2400" dirty="0" err="1">
                <a:solidFill>
                  <a:srgbClr val="333333"/>
                </a:solidFill>
              </a:rPr>
              <a:t>sulje</a:t>
            </a:r>
            <a:r>
              <a:rPr lang="en-US" altLang="de-DE" sz="2400" dirty="0">
                <a:solidFill>
                  <a:srgbClr val="333333"/>
                </a:solidFill>
              </a:rPr>
              <a:t> </a:t>
            </a:r>
            <a:r>
              <a:rPr lang="en-US" altLang="de-DE" sz="2400" dirty="0" err="1">
                <a:solidFill>
                  <a:srgbClr val="333333"/>
                </a:solidFill>
              </a:rPr>
              <a:t>mahdollisuutta</a:t>
            </a:r>
            <a:r>
              <a:rPr lang="en-US" altLang="de-DE" sz="2400" dirty="0">
                <a:solidFill>
                  <a:srgbClr val="333333"/>
                </a:solidFill>
              </a:rPr>
              <a:t> </a:t>
            </a:r>
            <a:r>
              <a:rPr lang="en-US" altLang="de-DE" sz="2400" dirty="0" err="1">
                <a:solidFill>
                  <a:srgbClr val="333333"/>
                </a:solidFill>
              </a:rPr>
              <a:t>pidellä</a:t>
            </a:r>
            <a:r>
              <a:rPr lang="en-US" altLang="de-DE" sz="2400" dirty="0">
                <a:solidFill>
                  <a:srgbClr val="333333"/>
                </a:solidFill>
              </a:rPr>
              <a:t> </a:t>
            </a:r>
            <a:r>
              <a:rPr lang="en-US" altLang="de-DE" sz="2400" dirty="0" err="1">
                <a:solidFill>
                  <a:srgbClr val="333333"/>
                </a:solidFill>
              </a:rPr>
              <a:t>savuketta</a:t>
            </a:r>
            <a:r>
              <a:rPr lang="en-US" altLang="de-DE" sz="2400" dirty="0">
                <a:solidFill>
                  <a:srgbClr val="333333"/>
                </a:solidFill>
              </a:rPr>
              <a:t> </a:t>
            </a:r>
            <a:r>
              <a:rPr lang="en-US" altLang="de-DE" sz="2400" dirty="0" err="1">
                <a:solidFill>
                  <a:srgbClr val="333333"/>
                </a:solidFill>
              </a:rPr>
              <a:t>oikeassa</a:t>
            </a:r>
            <a:r>
              <a:rPr lang="en-US" altLang="de-DE" sz="2400" dirty="0">
                <a:solidFill>
                  <a:srgbClr val="333333"/>
                </a:solidFill>
              </a:rPr>
              <a:t> </a:t>
            </a:r>
            <a:r>
              <a:rPr lang="en-US" altLang="de-DE" sz="2400" dirty="0" err="1">
                <a:solidFill>
                  <a:srgbClr val="333333"/>
                </a:solidFill>
              </a:rPr>
              <a:t>kädessä</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koska</a:t>
            </a:r>
            <a:r>
              <a:rPr lang="en-US" altLang="de-DE" sz="2400" dirty="0">
                <a:solidFill>
                  <a:srgbClr val="333333"/>
                </a:solidFill>
              </a:rPr>
              <a:t> </a:t>
            </a:r>
            <a:r>
              <a:rPr lang="en-US" altLang="de-DE" sz="2400" dirty="0" err="1">
                <a:solidFill>
                  <a:srgbClr val="333333"/>
                </a:solidFill>
              </a:rPr>
              <a:t>valokuvaaja</a:t>
            </a:r>
            <a:r>
              <a:rPr lang="en-US" altLang="de-DE" sz="2400" dirty="0">
                <a:solidFill>
                  <a:srgbClr val="333333"/>
                </a:solidFill>
              </a:rPr>
              <a:t> </a:t>
            </a:r>
            <a:r>
              <a:rPr lang="en-US" altLang="de-DE" sz="2400" dirty="0" err="1">
                <a:solidFill>
                  <a:srgbClr val="333333"/>
                </a:solidFill>
              </a:rPr>
              <a:t>pyysi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Historiassa</a:t>
            </a:r>
            <a:r>
              <a:rPr lang="en-US" altLang="de-DE" sz="2400" dirty="0">
                <a:solidFill>
                  <a:srgbClr val="333333"/>
                </a:solidFill>
              </a:rPr>
              <a:t> on </a:t>
            </a:r>
            <a:r>
              <a:rPr lang="en-US" altLang="de-DE" sz="2400" dirty="0" err="1">
                <a:solidFill>
                  <a:srgbClr val="333333"/>
                </a:solidFill>
              </a:rPr>
              <a:t>useita</a:t>
            </a:r>
            <a:r>
              <a:rPr lang="en-US" altLang="de-DE" sz="2400" dirty="0">
                <a:solidFill>
                  <a:srgbClr val="333333"/>
                </a:solidFill>
              </a:rPr>
              <a:t> </a:t>
            </a:r>
            <a:r>
              <a:rPr lang="en-US" altLang="de-DE" sz="2400" dirty="0" err="1">
                <a:solidFill>
                  <a:srgbClr val="333333"/>
                </a:solidFill>
              </a:rPr>
              <a:t>esimerkkejä</a:t>
            </a:r>
            <a:r>
              <a:rPr lang="en-US" altLang="de-DE" sz="2400" dirty="0">
                <a:solidFill>
                  <a:srgbClr val="333333"/>
                </a:solidFill>
              </a:rPr>
              <a:t> </a:t>
            </a:r>
            <a:r>
              <a:rPr lang="en-US" altLang="de-DE" sz="2400" dirty="0" err="1">
                <a:solidFill>
                  <a:srgbClr val="333333"/>
                </a:solidFill>
              </a:rPr>
              <a:t>vähemmistöihin</a:t>
            </a:r>
            <a:r>
              <a:rPr lang="en-US" altLang="de-DE" sz="2400" dirty="0">
                <a:solidFill>
                  <a:srgbClr val="333333"/>
                </a:solidFill>
              </a:rPr>
              <a:t> ja </a:t>
            </a:r>
            <a:r>
              <a:rPr lang="en-US" altLang="de-DE" sz="2400" dirty="0" err="1">
                <a:solidFill>
                  <a:srgbClr val="333333"/>
                </a:solidFill>
              </a:rPr>
              <a:t>syrjittyihin</a:t>
            </a:r>
            <a:r>
              <a:rPr lang="en-US" altLang="de-DE" sz="2400" dirty="0">
                <a:solidFill>
                  <a:srgbClr val="333333"/>
                </a:solidFill>
              </a:rPr>
              <a:t> </a:t>
            </a:r>
            <a:r>
              <a:rPr lang="en-US" altLang="de-DE" sz="2400" dirty="0" err="1">
                <a:solidFill>
                  <a:srgbClr val="333333"/>
                </a:solidFill>
              </a:rPr>
              <a:t>kohdistuneista</a:t>
            </a:r>
            <a:r>
              <a:rPr lang="en-US" altLang="de-DE" sz="2400" dirty="0">
                <a:solidFill>
                  <a:srgbClr val="333333"/>
                </a:solidFill>
              </a:rPr>
              <a:t> </a:t>
            </a:r>
            <a:r>
              <a:rPr lang="en-US" altLang="de-DE" sz="2400" dirty="0" err="1">
                <a:solidFill>
                  <a:srgbClr val="333333"/>
                </a:solidFill>
              </a:rPr>
              <a:t>vääristä</a:t>
            </a:r>
            <a:r>
              <a:rPr lang="en-US" altLang="de-DE" sz="2400" dirty="0">
                <a:solidFill>
                  <a:srgbClr val="333333"/>
                </a:solidFill>
              </a:rPr>
              <a:t> </a:t>
            </a:r>
            <a:r>
              <a:rPr lang="en-US" altLang="de-DE" sz="2400" dirty="0" err="1">
                <a:solidFill>
                  <a:srgbClr val="333333"/>
                </a:solidFill>
              </a:rPr>
              <a:t>syytöksistä</a:t>
            </a:r>
            <a:r>
              <a:rPr lang="en-US" altLang="de-DE" sz="2400" dirty="0">
                <a:solidFill>
                  <a:srgbClr val="333333"/>
                </a:solidFill>
              </a:rPr>
              <a:t> </a:t>
            </a:r>
            <a:r>
              <a:rPr lang="en-US" altLang="de-DE" sz="2400" dirty="0" err="1">
                <a:solidFill>
                  <a:srgbClr val="333333"/>
                </a:solidFill>
              </a:rPr>
              <a:t>koskien</a:t>
            </a:r>
            <a:r>
              <a:rPr lang="en-US" altLang="de-DE" sz="2400" dirty="0">
                <a:solidFill>
                  <a:srgbClr val="333333"/>
                </a:solidFill>
              </a:rPr>
              <a:t> </a:t>
            </a:r>
            <a:r>
              <a:rPr lang="en-US" altLang="de-DE" sz="2400" dirty="0" err="1">
                <a:solidFill>
                  <a:srgbClr val="333333"/>
                </a:solidFill>
              </a:rPr>
              <a:t>kontrolloimattomia</a:t>
            </a:r>
            <a:r>
              <a:rPr lang="en-US" altLang="de-DE" sz="2400" dirty="0">
                <a:solidFill>
                  <a:srgbClr val="333333"/>
                </a:solidFill>
              </a:rPr>
              <a:t>, </a:t>
            </a:r>
            <a:r>
              <a:rPr lang="en-US" altLang="de-DE" sz="2400" dirty="0" err="1">
                <a:solidFill>
                  <a:srgbClr val="333333"/>
                </a:solidFill>
              </a:rPr>
              <a:t>tuhoisia</a:t>
            </a:r>
            <a:r>
              <a:rPr lang="en-US" altLang="de-DE" sz="2400" dirty="0">
                <a:solidFill>
                  <a:srgbClr val="333333"/>
                </a:solidFill>
              </a:rPr>
              <a:t> </a:t>
            </a:r>
            <a:r>
              <a:rPr lang="en-US" altLang="de-DE" sz="2400" dirty="0" err="1">
                <a:solidFill>
                  <a:srgbClr val="333333"/>
                </a:solidFill>
              </a:rPr>
              <a:t>tapahtumia</a:t>
            </a:r>
            <a:r>
              <a:rPr lang="de-DE" altLang="de-DE" sz="2400" dirty="0">
                <a:solidFill>
                  <a:srgbClr val="333333"/>
                </a:solidFill>
              </a:rPr>
              <a:t>. Esimerkiksi keskiajalla huonosta viljasadosta syytettiin noituutta tai uskonnollisia vähemmistöjä.</a:t>
            </a:r>
          </a:p>
          <a:p>
            <a:pPr marL="342900" lvl="0" indent="-342900" defTabSz="914400" fontAlgn="base">
              <a:buClr>
                <a:srgbClr val="333333"/>
              </a:buClr>
              <a:buFont typeface="WingDings"/>
              <a:buChar char=""/>
            </a:pPr>
            <a:r>
              <a:rPr lang="de-DE" altLang="de-DE" sz="2400" dirty="0">
                <a:solidFill>
                  <a:srgbClr val="333333"/>
                </a:solidFill>
              </a:rPr>
              <a:t>Nämä yksinkertaiset selitykset vähensivät jännittyneisyyttä ja pelkoa ja loivat harhakuvitelman kontrollista.</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Miksi teemme tätä?</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fi-FI" altLang="de-DE" sz="2400" dirty="0">
                <a:solidFill>
                  <a:srgbClr val="333333"/>
                </a:solidFill>
              </a:rPr>
              <a:t>Tutkimukset osoittavat, että monet ihmiset, joilla on psykoosi (mutta eivät kaikki!) </a:t>
            </a:r>
            <a:r>
              <a:rPr lang="fi-FI" altLang="de-DE" sz="2400" dirty="0">
                <a:solidFill>
                  <a:srgbClr val="004992"/>
                </a:solidFill>
              </a:rPr>
              <a:t>tekevät päätelmiä vähäisen tiedon </a:t>
            </a:r>
            <a:r>
              <a:rPr lang="fi-FI" altLang="de-DE" sz="2400">
                <a:solidFill>
                  <a:srgbClr val="004992"/>
                </a:solidFill>
              </a:rPr>
              <a:t>perusteella</a:t>
            </a:r>
            <a:r>
              <a:rPr lang="fi-FI"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3" name="Slide Number Placeholder 2"/>
          <p:cNvSpPr>
            <a:spLocks noGrp="1"/>
          </p:cNvSpPr>
          <p:nvPr>
            <p:ph type="sldNum" sz="quarter" idx="12"/>
          </p:nvPr>
        </p:nvSpPr>
        <p:spPr/>
        <p:txBody>
          <a:bodyPr/>
          <a:lstStyle/>
          <a:p>
            <a:fld id="{3B15C60D-73F6-4507-B90C-BD5284DF3A5D}"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Miksi teemme tätä?</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fi-FI" altLang="de-DE" sz="2400" dirty="0">
                <a:solidFill>
                  <a:srgbClr val="333333"/>
                </a:solidFill>
              </a:rPr>
              <a:t>Tutkimukset osoittavat, että monet ihmiset, joilla on psykoosi (mutta eivät kaikki!) </a:t>
            </a:r>
            <a:r>
              <a:rPr lang="fi-FI" altLang="de-DE" sz="2400" dirty="0">
                <a:solidFill>
                  <a:srgbClr val="004992"/>
                </a:solidFill>
              </a:rPr>
              <a:t>tekevät päätelmiä vähäisen tiedon perusteella</a:t>
            </a:r>
            <a:r>
              <a:rPr lang="fi-FI" altLang="de-DE" sz="2400" dirty="0">
                <a:solidFill>
                  <a:srgbClr val="333333"/>
                </a:solidFill>
              </a:rPr>
              <a:t>.</a:t>
            </a:r>
          </a:p>
          <a:p>
            <a:pPr marL="342900" lvl="0" indent="-342900" defTabSz="914377">
              <a:buClr>
                <a:srgbClr val="000000"/>
              </a:buClr>
              <a:buFont typeface="WingDings"/>
              <a:buChar char=""/>
            </a:pPr>
            <a:r>
              <a:rPr lang="fi-FI" altLang="de-DE" sz="2400" dirty="0">
                <a:solidFill>
                  <a:srgbClr val="333333"/>
                </a:solidFill>
              </a:rPr>
              <a:t>Tämän tyyppinen päätöksenteko voi helposti johtaa virheisiin. Siksi onkin parempi käyttää ratkaisutapaa, joka </a:t>
            </a:r>
            <a:r>
              <a:rPr lang="fi-FI" altLang="de-DE" sz="2400" dirty="0">
                <a:solidFill>
                  <a:srgbClr val="004992"/>
                </a:solidFill>
              </a:rPr>
              <a:t>ottaa huomioon kaiken saatavilla olevan tiedon</a:t>
            </a:r>
            <a:r>
              <a:rPr lang="fi-FI"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3" name="Slide Number Placeholder 2"/>
          <p:cNvSpPr>
            <a:spLocks noGrp="1"/>
          </p:cNvSpPr>
          <p:nvPr>
            <p:ph type="sldNum" sz="quarter" idx="12"/>
          </p:nvPr>
        </p:nvSpPr>
        <p:spPr/>
        <p:txBody>
          <a:bodyPr/>
          <a:lstStyle/>
          <a:p>
            <a:fld id="{3B15C60D-73F6-4507-B90C-BD5284DF3A5D}"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2942508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sz="3600" dirty="0">
                <a:latin typeface="+mn-lt"/>
                <a:ea typeface="+mn-ea"/>
                <a:cs typeface="+mn-cs"/>
              </a:rPr>
              <a:t>Kuinka hätäiset johtopäätökset edistävät vääriä tulkintoja psykoosin aikana – esimerkkejä</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22</a:t>
            </a:fld>
            <a:endParaRPr lang="de-DE" altLang="de-DE">
              <a:latin typeface="+mn-lt"/>
            </a:endParaRPr>
          </a:p>
        </p:txBody>
      </p:sp>
      <p:sp>
        <p:nvSpPr>
          <p:cNvPr id="25626" name="Rechteck 1"/>
          <p:cNvSpPr>
            <a:spLocks noChangeArrowheads="1"/>
          </p:cNvSpPr>
          <p:nvPr/>
        </p:nvSpPr>
        <p:spPr bwMode="auto">
          <a:xfrm>
            <a:off x="408955" y="6140152"/>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rPr>
              <a:t>Voisiko</a:t>
            </a:r>
            <a:r>
              <a:rPr lang="en-US" altLang="de-DE" sz="2000" dirty="0">
                <a:solidFill>
                  <a:srgbClr val="004992"/>
                </a:solidFill>
                <a:latin typeface="+mn-lt"/>
              </a:rPr>
              <a:t> </a:t>
            </a:r>
            <a:r>
              <a:rPr lang="en-US" altLang="de-DE" sz="2000" dirty="0" err="1">
                <a:solidFill>
                  <a:srgbClr val="004992"/>
                </a:solidFill>
                <a:latin typeface="+mn-lt"/>
              </a:rPr>
              <a:t>joku</a:t>
            </a:r>
            <a:r>
              <a:rPr lang="en-US" altLang="de-DE" sz="2000" dirty="0">
                <a:solidFill>
                  <a:srgbClr val="004992"/>
                </a:solidFill>
                <a:latin typeface="+mn-lt"/>
              </a:rPr>
              <a:t> </a:t>
            </a:r>
            <a:r>
              <a:rPr lang="en-US" altLang="de-DE" sz="2000" dirty="0" err="1">
                <a:solidFill>
                  <a:srgbClr val="004992"/>
                </a:solidFill>
                <a:latin typeface="+mn-lt"/>
              </a:rPr>
              <a:t>kertoa</a:t>
            </a:r>
            <a:r>
              <a:rPr lang="en-US" altLang="de-DE" sz="2000" dirty="0">
                <a:solidFill>
                  <a:srgbClr val="004992"/>
                </a:solidFill>
                <a:latin typeface="+mn-lt"/>
              </a:rPr>
              <a:t> </a:t>
            </a:r>
            <a:r>
              <a:rPr lang="en-US" altLang="de-DE" sz="2000" dirty="0" err="1">
                <a:solidFill>
                  <a:srgbClr val="004992"/>
                </a:solidFill>
                <a:latin typeface="+mn-lt"/>
              </a:rPr>
              <a:t>lyhyesti</a:t>
            </a:r>
            <a:r>
              <a:rPr lang="en-US" altLang="de-DE" sz="2000" dirty="0">
                <a:solidFill>
                  <a:srgbClr val="004992"/>
                </a:solidFill>
                <a:latin typeface="+mn-lt"/>
              </a:rPr>
              <a:t> </a:t>
            </a:r>
            <a:r>
              <a:rPr lang="en-US" altLang="de-DE" sz="2000" dirty="0" err="1">
                <a:solidFill>
                  <a:srgbClr val="004992"/>
                </a:solidFill>
                <a:latin typeface="+mn-lt"/>
              </a:rPr>
              <a:t>jonkun</a:t>
            </a:r>
            <a:r>
              <a:rPr lang="en-US" altLang="de-DE" sz="2000" dirty="0">
                <a:solidFill>
                  <a:srgbClr val="004992"/>
                </a:solidFill>
                <a:latin typeface="+mn-lt"/>
              </a:rPr>
              <a:t> </a:t>
            </a:r>
            <a:r>
              <a:rPr lang="en-US" altLang="de-DE" sz="2000" dirty="0" err="1">
                <a:solidFill>
                  <a:srgbClr val="004992"/>
                </a:solidFill>
                <a:latin typeface="+mn-lt"/>
              </a:rPr>
              <a:t>henkilökohtaisen</a:t>
            </a:r>
            <a:r>
              <a:rPr lang="en-US" altLang="de-DE" sz="2000" dirty="0">
                <a:solidFill>
                  <a:srgbClr val="004992"/>
                </a:solidFill>
                <a:latin typeface="+mn-lt"/>
              </a:rPr>
              <a:t> </a:t>
            </a:r>
            <a:r>
              <a:rPr lang="en-US" altLang="de-DE" sz="2000" dirty="0" err="1">
                <a:solidFill>
                  <a:srgbClr val="004992"/>
                </a:solidFill>
                <a:latin typeface="+mn-lt"/>
              </a:rPr>
              <a:t>kokemuksen</a:t>
            </a:r>
            <a:r>
              <a:rPr lang="en-US" altLang="de-DE"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749958859"/>
              </p:ext>
            </p:extLst>
          </p:nvPr>
        </p:nvGraphicFramePr>
        <p:xfrm>
          <a:off x="408954" y="2295017"/>
          <a:ext cx="11376000" cy="3596412"/>
        </p:xfrm>
        <a:graphic>
          <a:graphicData uri="http://schemas.openxmlformats.org/drawingml/2006/table">
            <a:tbl>
              <a:tblPr firstRow="1" bandRow="1">
                <a:tableStyleId>{21E4AEA4-8DFA-4A89-87EB-49C32662AFE0}</a:tableStyleId>
              </a:tblPr>
              <a:tblGrid>
                <a:gridCol w="3600401">
                  <a:extLst>
                    <a:ext uri="{9D8B030D-6E8A-4147-A177-3AD203B41FA5}">
                      <a16:colId xmlns:a16="http://schemas.microsoft.com/office/drawing/2014/main" val="20000"/>
                    </a:ext>
                  </a:extLst>
                </a:gridCol>
                <a:gridCol w="3983599">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Tapahtuma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Selitys psykoosin aikana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Muita selityksiä</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Kuulet rasahtelua puhelinlinjalta.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Tiedustelupalvelu salakuuntelee sinua.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Linjavaurio; tyypillinen ääni kaukopuheluissa; katvealue matkapuhelinverkossa.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Radio soittaa Britney Spears’n kappaleen “Toxic” (=myrkyllinen).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Salainen merkki tulevasta myrkyllisestä kemiallisesta iskusta.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Radioasema on erikoistunut popmusiikkiin.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Keittiön pöydällä on valkeaa pölyä, jota ei ollut siellä aikaisemmin.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Yritys myrkyttää sinut pernarutolla; poliisi solutti huumeita lavastaakseen sinut syylliseksi.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Joku on juuri leiponut; kukaan ei ole pyyhkinyt pölyjä vähään aikaan.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(1)</a:t>
            </a:r>
          </a:p>
        </p:txBody>
      </p:sp>
      <p:sp>
        <p:nvSpPr>
          <p:cNvPr id="45059"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Seuraavaksi</a:t>
            </a:r>
            <a:r>
              <a:rPr lang="en-US" sz="2400" dirty="0">
                <a:solidFill>
                  <a:srgbClr val="333333"/>
                </a:solidFill>
              </a:rPr>
              <a:t> </a:t>
            </a:r>
            <a:r>
              <a:rPr lang="en-US" sz="2400" dirty="0" err="1">
                <a:solidFill>
                  <a:srgbClr val="333333"/>
                </a:solidFill>
              </a:rPr>
              <a:t>näet</a:t>
            </a:r>
            <a:r>
              <a:rPr lang="en-US" sz="2400" dirty="0">
                <a:solidFill>
                  <a:srgbClr val="333333"/>
                </a:solidFill>
              </a:rPr>
              <a:t> </a:t>
            </a:r>
            <a:r>
              <a:rPr lang="en-US" sz="2400" dirty="0" err="1">
                <a:solidFill>
                  <a:srgbClr val="333333"/>
                </a:solidFill>
              </a:rPr>
              <a:t>sarjan</a:t>
            </a:r>
            <a:r>
              <a:rPr lang="en-US" sz="2400" dirty="0">
                <a:solidFill>
                  <a:srgbClr val="333333"/>
                </a:solidFill>
              </a:rPr>
              <a:t> </a:t>
            </a:r>
            <a:r>
              <a:rPr lang="en-US" sz="2400" dirty="0" err="1">
                <a:solidFill>
                  <a:srgbClr val="333333"/>
                </a:solidFill>
              </a:rPr>
              <a:t>kuvia</a:t>
            </a:r>
            <a:r>
              <a:rPr lang="en-US" sz="2400" dirty="0">
                <a:solidFill>
                  <a:srgbClr val="333333"/>
                </a:solidFill>
              </a:rPr>
              <a:t>. </a:t>
            </a:r>
            <a:r>
              <a:rPr lang="en-US" sz="2400" dirty="0" err="1">
                <a:solidFill>
                  <a:srgbClr val="333333"/>
                </a:solidFill>
              </a:rPr>
              <a:t>Alussa</a:t>
            </a:r>
            <a:r>
              <a:rPr lang="en-US" sz="2400" dirty="0">
                <a:solidFill>
                  <a:srgbClr val="333333"/>
                </a:solidFill>
              </a:rPr>
              <a:t> </a:t>
            </a:r>
            <a:r>
              <a:rPr lang="en-US" sz="2400" dirty="0" err="1">
                <a:solidFill>
                  <a:srgbClr val="333333"/>
                </a:solidFill>
              </a:rPr>
              <a:t>kuvassa</a:t>
            </a:r>
            <a:r>
              <a:rPr lang="en-US" sz="2400" dirty="0">
                <a:solidFill>
                  <a:srgbClr val="333333"/>
                </a:solidFill>
              </a:rPr>
              <a:t> on vain </a:t>
            </a:r>
            <a:r>
              <a:rPr lang="en-US" sz="2400" dirty="0" err="1">
                <a:solidFill>
                  <a:srgbClr val="333333"/>
                </a:solidFill>
              </a:rPr>
              <a:t>yksi</a:t>
            </a:r>
            <a:r>
              <a:rPr lang="en-US" sz="2400" dirty="0">
                <a:solidFill>
                  <a:srgbClr val="333333"/>
                </a:solidFill>
              </a:rPr>
              <a:t> </a:t>
            </a:r>
            <a:r>
              <a:rPr lang="en-US" sz="2400" dirty="0" err="1">
                <a:solidFill>
                  <a:srgbClr val="333333"/>
                </a:solidFill>
              </a:rPr>
              <a:t>yksityskohta</a:t>
            </a:r>
            <a:r>
              <a:rPr lang="en-US" sz="2400" dirty="0">
                <a:solidFill>
                  <a:srgbClr val="333333"/>
                </a:solidFill>
              </a:rPr>
              <a:t>. </a:t>
            </a:r>
            <a:r>
              <a:rPr lang="en-US" sz="2400" dirty="0" err="1">
                <a:solidFill>
                  <a:srgbClr val="333333"/>
                </a:solidFill>
              </a:rPr>
              <a:t>Seuraavaksi</a:t>
            </a:r>
            <a:r>
              <a:rPr lang="en-US" sz="2400" dirty="0">
                <a:solidFill>
                  <a:srgbClr val="333333"/>
                </a:solidFill>
              </a:rPr>
              <a:t> </a:t>
            </a:r>
            <a:r>
              <a:rPr lang="en-US" sz="2400" dirty="0" err="1">
                <a:solidFill>
                  <a:srgbClr val="333333"/>
                </a:solidFill>
              </a:rPr>
              <a:t>lisätään</a:t>
            </a:r>
            <a:r>
              <a:rPr lang="en-US" sz="2400" dirty="0">
                <a:solidFill>
                  <a:srgbClr val="333333"/>
                </a:solidFill>
              </a:rPr>
              <a:t> </a:t>
            </a:r>
            <a:r>
              <a:rPr lang="en-US" sz="2400" dirty="0" err="1">
                <a:solidFill>
                  <a:srgbClr val="333333"/>
                </a:solidFill>
              </a:rPr>
              <a:t>toinen</a:t>
            </a:r>
            <a:r>
              <a:rPr lang="en-US" sz="2400" dirty="0">
                <a:solidFill>
                  <a:srgbClr val="333333"/>
                </a:solidFill>
              </a:rPr>
              <a:t> </a:t>
            </a:r>
            <a:r>
              <a:rPr lang="en-US" sz="2400" dirty="0" err="1">
                <a:solidFill>
                  <a:srgbClr val="333333"/>
                </a:solidFill>
              </a:rPr>
              <a:t>yksityiskohta</a:t>
            </a:r>
            <a:r>
              <a:rPr lang="en-US" sz="2400" dirty="0">
                <a:solidFill>
                  <a:srgbClr val="333333"/>
                </a:solidFill>
              </a:rPr>
              <a:t>. </a:t>
            </a:r>
            <a:r>
              <a:rPr lang="en-US" sz="2400" dirty="0" err="1">
                <a:solidFill>
                  <a:srgbClr val="333333"/>
                </a:solidFill>
              </a:rPr>
              <a:t>Tämä</a:t>
            </a:r>
            <a:r>
              <a:rPr lang="en-US" sz="2400" dirty="0">
                <a:solidFill>
                  <a:srgbClr val="333333"/>
                </a:solidFill>
              </a:rPr>
              <a:t> </a:t>
            </a:r>
            <a:r>
              <a:rPr lang="en-US" sz="2400" dirty="0" err="1">
                <a:solidFill>
                  <a:srgbClr val="333333"/>
                </a:solidFill>
              </a:rPr>
              <a:t>jatkuu</a:t>
            </a:r>
            <a:r>
              <a:rPr lang="en-US" sz="2400" dirty="0">
                <a:solidFill>
                  <a:srgbClr val="333333"/>
                </a:solidFill>
              </a:rPr>
              <a:t> </a:t>
            </a:r>
            <a:r>
              <a:rPr lang="en-US" sz="2400" dirty="0" err="1">
                <a:solidFill>
                  <a:srgbClr val="333333"/>
                </a:solidFill>
              </a:rPr>
              <a:t>kunnes</a:t>
            </a:r>
            <a:r>
              <a:rPr lang="en-US" sz="2400" dirty="0">
                <a:solidFill>
                  <a:srgbClr val="333333"/>
                </a:solidFill>
              </a:rPr>
              <a:t> </a:t>
            </a:r>
            <a:r>
              <a:rPr lang="en-US" sz="2400" dirty="0" err="1">
                <a:solidFill>
                  <a:srgbClr val="333333"/>
                </a:solidFill>
              </a:rPr>
              <a:t>koko</a:t>
            </a:r>
            <a:r>
              <a:rPr lang="en-US" sz="2400" dirty="0">
                <a:solidFill>
                  <a:srgbClr val="333333"/>
                </a:solidFill>
              </a:rPr>
              <a:t> </a:t>
            </a:r>
            <a:r>
              <a:rPr lang="en-US" sz="2400" dirty="0" err="1">
                <a:solidFill>
                  <a:srgbClr val="333333"/>
                </a:solidFill>
              </a:rPr>
              <a:t>kuva</a:t>
            </a:r>
            <a:r>
              <a:rPr lang="en-US" sz="2400" dirty="0">
                <a:solidFill>
                  <a:srgbClr val="333333"/>
                </a:solidFill>
              </a:rPr>
              <a:t> </a:t>
            </a:r>
            <a:r>
              <a:rPr lang="en-US" sz="2400" dirty="0" err="1">
                <a:solidFill>
                  <a:srgbClr val="333333"/>
                </a:solidFill>
              </a:rPr>
              <a:t>paljastetaan</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Tehtäväsi</a:t>
            </a:r>
            <a:r>
              <a:rPr lang="en-US" sz="2400" dirty="0">
                <a:solidFill>
                  <a:srgbClr val="333333"/>
                </a:solidFill>
              </a:rPr>
              <a:t> on </a:t>
            </a:r>
            <a:r>
              <a:rPr lang="en-US" sz="2400" dirty="0" err="1">
                <a:solidFill>
                  <a:srgbClr val="333333"/>
                </a:solidFill>
              </a:rPr>
              <a:t>tunnistaa</a:t>
            </a:r>
            <a:r>
              <a:rPr lang="en-US" sz="2400" dirty="0">
                <a:solidFill>
                  <a:srgbClr val="333333"/>
                </a:solidFill>
              </a:rPr>
              <a:t> </a:t>
            </a:r>
            <a:r>
              <a:rPr lang="en-US" sz="2400" dirty="0" err="1">
                <a:solidFill>
                  <a:srgbClr val="333333"/>
                </a:solidFill>
              </a:rPr>
              <a:t>kohde</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(1)</a:t>
            </a:r>
          </a:p>
        </p:txBody>
      </p:sp>
      <p:sp>
        <p:nvSpPr>
          <p:cNvPr id="45059"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Seuraavaksi</a:t>
            </a:r>
            <a:r>
              <a:rPr lang="en-US" sz="2400" dirty="0">
                <a:solidFill>
                  <a:srgbClr val="333333"/>
                </a:solidFill>
              </a:rPr>
              <a:t> </a:t>
            </a:r>
            <a:r>
              <a:rPr lang="en-US" sz="2400" dirty="0" err="1">
                <a:solidFill>
                  <a:srgbClr val="333333"/>
                </a:solidFill>
              </a:rPr>
              <a:t>näet</a:t>
            </a:r>
            <a:r>
              <a:rPr lang="en-US" sz="2400" dirty="0">
                <a:solidFill>
                  <a:srgbClr val="333333"/>
                </a:solidFill>
              </a:rPr>
              <a:t> </a:t>
            </a:r>
            <a:r>
              <a:rPr lang="en-US" sz="2400" dirty="0" err="1">
                <a:solidFill>
                  <a:srgbClr val="333333"/>
                </a:solidFill>
              </a:rPr>
              <a:t>sarjan</a:t>
            </a:r>
            <a:r>
              <a:rPr lang="en-US" sz="2400" dirty="0">
                <a:solidFill>
                  <a:srgbClr val="333333"/>
                </a:solidFill>
              </a:rPr>
              <a:t> </a:t>
            </a:r>
            <a:r>
              <a:rPr lang="en-US" sz="2400" dirty="0" err="1">
                <a:solidFill>
                  <a:srgbClr val="333333"/>
                </a:solidFill>
              </a:rPr>
              <a:t>kuvia</a:t>
            </a:r>
            <a:r>
              <a:rPr lang="en-US" sz="2400" dirty="0">
                <a:solidFill>
                  <a:srgbClr val="333333"/>
                </a:solidFill>
              </a:rPr>
              <a:t>. </a:t>
            </a:r>
            <a:r>
              <a:rPr lang="en-US" sz="2400" dirty="0" err="1">
                <a:solidFill>
                  <a:srgbClr val="333333"/>
                </a:solidFill>
              </a:rPr>
              <a:t>Alussa</a:t>
            </a:r>
            <a:r>
              <a:rPr lang="en-US" sz="2400" dirty="0">
                <a:solidFill>
                  <a:srgbClr val="333333"/>
                </a:solidFill>
              </a:rPr>
              <a:t> </a:t>
            </a:r>
            <a:r>
              <a:rPr lang="en-US" sz="2400" dirty="0" err="1">
                <a:solidFill>
                  <a:srgbClr val="333333"/>
                </a:solidFill>
              </a:rPr>
              <a:t>kuvassa</a:t>
            </a:r>
            <a:r>
              <a:rPr lang="en-US" sz="2400" dirty="0">
                <a:solidFill>
                  <a:srgbClr val="333333"/>
                </a:solidFill>
              </a:rPr>
              <a:t> on vain </a:t>
            </a:r>
            <a:r>
              <a:rPr lang="en-US" sz="2400" dirty="0" err="1">
                <a:solidFill>
                  <a:srgbClr val="333333"/>
                </a:solidFill>
              </a:rPr>
              <a:t>yksi</a:t>
            </a:r>
            <a:r>
              <a:rPr lang="en-US" sz="2400" dirty="0">
                <a:solidFill>
                  <a:srgbClr val="333333"/>
                </a:solidFill>
              </a:rPr>
              <a:t> </a:t>
            </a:r>
            <a:r>
              <a:rPr lang="en-US" sz="2400" dirty="0" err="1">
                <a:solidFill>
                  <a:srgbClr val="333333"/>
                </a:solidFill>
              </a:rPr>
              <a:t>yksityskohta</a:t>
            </a:r>
            <a:r>
              <a:rPr lang="en-US" sz="2400" dirty="0">
                <a:solidFill>
                  <a:srgbClr val="333333"/>
                </a:solidFill>
              </a:rPr>
              <a:t>. </a:t>
            </a:r>
            <a:r>
              <a:rPr lang="en-US" sz="2400" dirty="0" err="1">
                <a:solidFill>
                  <a:srgbClr val="333333"/>
                </a:solidFill>
              </a:rPr>
              <a:t>Seuraavaksi</a:t>
            </a:r>
            <a:r>
              <a:rPr lang="en-US" sz="2400" dirty="0">
                <a:solidFill>
                  <a:srgbClr val="333333"/>
                </a:solidFill>
              </a:rPr>
              <a:t> </a:t>
            </a:r>
            <a:r>
              <a:rPr lang="en-US" sz="2400" dirty="0" err="1">
                <a:solidFill>
                  <a:srgbClr val="333333"/>
                </a:solidFill>
              </a:rPr>
              <a:t>lisätään</a:t>
            </a:r>
            <a:r>
              <a:rPr lang="en-US" sz="2400" dirty="0">
                <a:solidFill>
                  <a:srgbClr val="333333"/>
                </a:solidFill>
              </a:rPr>
              <a:t> </a:t>
            </a:r>
            <a:r>
              <a:rPr lang="en-US" sz="2400" dirty="0" err="1">
                <a:solidFill>
                  <a:srgbClr val="333333"/>
                </a:solidFill>
              </a:rPr>
              <a:t>toinen</a:t>
            </a:r>
            <a:r>
              <a:rPr lang="en-US" sz="2400" dirty="0">
                <a:solidFill>
                  <a:srgbClr val="333333"/>
                </a:solidFill>
              </a:rPr>
              <a:t> </a:t>
            </a:r>
            <a:r>
              <a:rPr lang="en-US" sz="2400" dirty="0" err="1">
                <a:solidFill>
                  <a:srgbClr val="333333"/>
                </a:solidFill>
              </a:rPr>
              <a:t>yksityiskohta</a:t>
            </a:r>
            <a:r>
              <a:rPr lang="en-US" sz="2400" dirty="0">
                <a:solidFill>
                  <a:srgbClr val="333333"/>
                </a:solidFill>
              </a:rPr>
              <a:t>. </a:t>
            </a:r>
            <a:r>
              <a:rPr lang="en-US" sz="2400" dirty="0" err="1">
                <a:solidFill>
                  <a:srgbClr val="333333"/>
                </a:solidFill>
              </a:rPr>
              <a:t>Tämä</a:t>
            </a:r>
            <a:r>
              <a:rPr lang="en-US" sz="2400" dirty="0">
                <a:solidFill>
                  <a:srgbClr val="333333"/>
                </a:solidFill>
              </a:rPr>
              <a:t> </a:t>
            </a:r>
            <a:r>
              <a:rPr lang="en-US" sz="2400" dirty="0" err="1">
                <a:solidFill>
                  <a:srgbClr val="333333"/>
                </a:solidFill>
              </a:rPr>
              <a:t>jatkuu</a:t>
            </a:r>
            <a:r>
              <a:rPr lang="en-US" sz="2400" dirty="0">
                <a:solidFill>
                  <a:srgbClr val="333333"/>
                </a:solidFill>
              </a:rPr>
              <a:t> </a:t>
            </a:r>
            <a:r>
              <a:rPr lang="en-US" sz="2400" dirty="0" err="1">
                <a:solidFill>
                  <a:srgbClr val="333333"/>
                </a:solidFill>
              </a:rPr>
              <a:t>kunnes</a:t>
            </a:r>
            <a:r>
              <a:rPr lang="en-US" sz="2400" dirty="0">
                <a:solidFill>
                  <a:srgbClr val="333333"/>
                </a:solidFill>
              </a:rPr>
              <a:t> </a:t>
            </a:r>
            <a:r>
              <a:rPr lang="en-US" sz="2400" dirty="0" err="1">
                <a:solidFill>
                  <a:srgbClr val="333333"/>
                </a:solidFill>
              </a:rPr>
              <a:t>koko</a:t>
            </a:r>
            <a:r>
              <a:rPr lang="en-US" sz="2400" dirty="0">
                <a:solidFill>
                  <a:srgbClr val="333333"/>
                </a:solidFill>
              </a:rPr>
              <a:t> </a:t>
            </a:r>
            <a:r>
              <a:rPr lang="en-US" sz="2400" dirty="0" err="1">
                <a:solidFill>
                  <a:srgbClr val="333333"/>
                </a:solidFill>
              </a:rPr>
              <a:t>kuva</a:t>
            </a:r>
            <a:r>
              <a:rPr lang="en-US" sz="2400" dirty="0">
                <a:solidFill>
                  <a:srgbClr val="333333"/>
                </a:solidFill>
              </a:rPr>
              <a:t> </a:t>
            </a:r>
            <a:r>
              <a:rPr lang="en-US" sz="2400" dirty="0" err="1">
                <a:solidFill>
                  <a:srgbClr val="333333"/>
                </a:solidFill>
              </a:rPr>
              <a:t>paljastetaan</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Tehtäväsi</a:t>
            </a:r>
            <a:r>
              <a:rPr lang="en-US" sz="2400" dirty="0">
                <a:solidFill>
                  <a:srgbClr val="333333"/>
                </a:solidFill>
              </a:rPr>
              <a:t> on </a:t>
            </a:r>
            <a:r>
              <a:rPr lang="en-US" sz="2400" dirty="0" err="1">
                <a:solidFill>
                  <a:srgbClr val="333333"/>
                </a:solidFill>
              </a:rPr>
              <a:t>tunnistaa</a:t>
            </a:r>
            <a:r>
              <a:rPr lang="en-US" sz="2400" dirty="0">
                <a:solidFill>
                  <a:srgbClr val="333333"/>
                </a:solidFill>
              </a:rPr>
              <a:t> </a:t>
            </a:r>
            <a:r>
              <a:rPr lang="en-US" sz="2400" dirty="0" err="1">
                <a:solidFill>
                  <a:srgbClr val="333333"/>
                </a:solidFill>
              </a:rPr>
              <a:t>kohde</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Koeta</a:t>
            </a:r>
            <a:r>
              <a:rPr lang="en-US" sz="2400" dirty="0">
                <a:solidFill>
                  <a:srgbClr val="333333"/>
                </a:solidFill>
              </a:rPr>
              <a:t> </a:t>
            </a:r>
            <a:r>
              <a:rPr lang="en-US" sz="2400" dirty="0" err="1">
                <a:solidFill>
                  <a:srgbClr val="333333"/>
                </a:solidFill>
              </a:rPr>
              <a:t>välttää</a:t>
            </a:r>
            <a:r>
              <a:rPr lang="en-US" sz="2400" dirty="0">
                <a:solidFill>
                  <a:srgbClr val="333333"/>
                </a:solidFill>
              </a:rPr>
              <a:t> </a:t>
            </a:r>
            <a:r>
              <a:rPr lang="en-US" sz="2400" dirty="0" err="1">
                <a:solidFill>
                  <a:srgbClr val="333333"/>
                </a:solidFill>
              </a:rPr>
              <a:t>sekä</a:t>
            </a:r>
            <a:r>
              <a:rPr lang="en-US" sz="2400" dirty="0">
                <a:solidFill>
                  <a:srgbClr val="333333"/>
                </a:solidFill>
              </a:rPr>
              <a:t> </a:t>
            </a:r>
            <a:r>
              <a:rPr lang="en-US" sz="2400" dirty="0" err="1">
                <a:solidFill>
                  <a:srgbClr val="333333"/>
                </a:solidFill>
              </a:rPr>
              <a:t>hätäistä</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pitkittynyttä</a:t>
            </a:r>
            <a:r>
              <a:rPr lang="en-US" sz="2400" dirty="0">
                <a:solidFill>
                  <a:srgbClr val="333333"/>
                </a:solidFill>
              </a:rPr>
              <a:t> </a:t>
            </a:r>
            <a:r>
              <a:rPr lang="en-US" sz="2400" err="1">
                <a:solidFill>
                  <a:srgbClr val="333333"/>
                </a:solidFill>
              </a:rPr>
              <a:t>päätöksentekoa</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3807018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(1)</a:t>
            </a:r>
          </a:p>
        </p:txBody>
      </p:sp>
      <p:sp>
        <p:nvSpPr>
          <p:cNvPr id="45059"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Seuraavaksi</a:t>
            </a:r>
            <a:r>
              <a:rPr lang="en-US" sz="2400" dirty="0">
                <a:solidFill>
                  <a:srgbClr val="333333"/>
                </a:solidFill>
              </a:rPr>
              <a:t> </a:t>
            </a:r>
            <a:r>
              <a:rPr lang="en-US" sz="2400" dirty="0" err="1">
                <a:solidFill>
                  <a:srgbClr val="333333"/>
                </a:solidFill>
              </a:rPr>
              <a:t>näet</a:t>
            </a:r>
            <a:r>
              <a:rPr lang="en-US" sz="2400" dirty="0">
                <a:solidFill>
                  <a:srgbClr val="333333"/>
                </a:solidFill>
              </a:rPr>
              <a:t> </a:t>
            </a:r>
            <a:r>
              <a:rPr lang="en-US" sz="2400" dirty="0" err="1">
                <a:solidFill>
                  <a:srgbClr val="333333"/>
                </a:solidFill>
              </a:rPr>
              <a:t>sarjan</a:t>
            </a:r>
            <a:r>
              <a:rPr lang="en-US" sz="2400" dirty="0">
                <a:solidFill>
                  <a:srgbClr val="333333"/>
                </a:solidFill>
              </a:rPr>
              <a:t> </a:t>
            </a:r>
            <a:r>
              <a:rPr lang="en-US" sz="2400" dirty="0" err="1">
                <a:solidFill>
                  <a:srgbClr val="333333"/>
                </a:solidFill>
              </a:rPr>
              <a:t>kuvia</a:t>
            </a:r>
            <a:r>
              <a:rPr lang="en-US" sz="2400" dirty="0">
                <a:solidFill>
                  <a:srgbClr val="333333"/>
                </a:solidFill>
              </a:rPr>
              <a:t>. </a:t>
            </a:r>
            <a:r>
              <a:rPr lang="en-US" sz="2400" dirty="0" err="1">
                <a:solidFill>
                  <a:srgbClr val="333333"/>
                </a:solidFill>
              </a:rPr>
              <a:t>Alussa</a:t>
            </a:r>
            <a:r>
              <a:rPr lang="en-US" sz="2400" dirty="0">
                <a:solidFill>
                  <a:srgbClr val="333333"/>
                </a:solidFill>
              </a:rPr>
              <a:t> </a:t>
            </a:r>
            <a:r>
              <a:rPr lang="en-US" sz="2400" dirty="0" err="1">
                <a:solidFill>
                  <a:srgbClr val="333333"/>
                </a:solidFill>
              </a:rPr>
              <a:t>kuvassa</a:t>
            </a:r>
            <a:r>
              <a:rPr lang="en-US" sz="2400" dirty="0">
                <a:solidFill>
                  <a:srgbClr val="333333"/>
                </a:solidFill>
              </a:rPr>
              <a:t> on vain </a:t>
            </a:r>
            <a:r>
              <a:rPr lang="en-US" sz="2400" dirty="0" err="1">
                <a:solidFill>
                  <a:srgbClr val="333333"/>
                </a:solidFill>
              </a:rPr>
              <a:t>yksi</a:t>
            </a:r>
            <a:r>
              <a:rPr lang="en-US" sz="2400" dirty="0">
                <a:solidFill>
                  <a:srgbClr val="333333"/>
                </a:solidFill>
              </a:rPr>
              <a:t> </a:t>
            </a:r>
            <a:r>
              <a:rPr lang="en-US" sz="2400" dirty="0" err="1">
                <a:solidFill>
                  <a:srgbClr val="333333"/>
                </a:solidFill>
              </a:rPr>
              <a:t>yksityskohta</a:t>
            </a:r>
            <a:r>
              <a:rPr lang="en-US" sz="2400" dirty="0">
                <a:solidFill>
                  <a:srgbClr val="333333"/>
                </a:solidFill>
              </a:rPr>
              <a:t>. </a:t>
            </a:r>
            <a:r>
              <a:rPr lang="en-US" sz="2400" dirty="0" err="1">
                <a:solidFill>
                  <a:srgbClr val="333333"/>
                </a:solidFill>
              </a:rPr>
              <a:t>Seuraavaksi</a:t>
            </a:r>
            <a:r>
              <a:rPr lang="en-US" sz="2400" dirty="0">
                <a:solidFill>
                  <a:srgbClr val="333333"/>
                </a:solidFill>
              </a:rPr>
              <a:t> </a:t>
            </a:r>
            <a:r>
              <a:rPr lang="en-US" sz="2400" dirty="0" err="1">
                <a:solidFill>
                  <a:srgbClr val="333333"/>
                </a:solidFill>
              </a:rPr>
              <a:t>lisätään</a:t>
            </a:r>
            <a:r>
              <a:rPr lang="en-US" sz="2400" dirty="0">
                <a:solidFill>
                  <a:srgbClr val="333333"/>
                </a:solidFill>
              </a:rPr>
              <a:t> </a:t>
            </a:r>
            <a:r>
              <a:rPr lang="en-US" sz="2400" dirty="0" err="1">
                <a:solidFill>
                  <a:srgbClr val="333333"/>
                </a:solidFill>
              </a:rPr>
              <a:t>toinen</a:t>
            </a:r>
            <a:r>
              <a:rPr lang="en-US" sz="2400" dirty="0">
                <a:solidFill>
                  <a:srgbClr val="333333"/>
                </a:solidFill>
              </a:rPr>
              <a:t> </a:t>
            </a:r>
            <a:r>
              <a:rPr lang="en-US" sz="2400" dirty="0" err="1">
                <a:solidFill>
                  <a:srgbClr val="333333"/>
                </a:solidFill>
              </a:rPr>
              <a:t>yksityiskohta</a:t>
            </a:r>
            <a:r>
              <a:rPr lang="en-US" sz="2400" dirty="0">
                <a:solidFill>
                  <a:srgbClr val="333333"/>
                </a:solidFill>
              </a:rPr>
              <a:t>. </a:t>
            </a:r>
            <a:r>
              <a:rPr lang="en-US" sz="2400" dirty="0" err="1">
                <a:solidFill>
                  <a:srgbClr val="333333"/>
                </a:solidFill>
              </a:rPr>
              <a:t>Tämä</a:t>
            </a:r>
            <a:r>
              <a:rPr lang="en-US" sz="2400" dirty="0">
                <a:solidFill>
                  <a:srgbClr val="333333"/>
                </a:solidFill>
              </a:rPr>
              <a:t> </a:t>
            </a:r>
            <a:r>
              <a:rPr lang="en-US" sz="2400" dirty="0" err="1">
                <a:solidFill>
                  <a:srgbClr val="333333"/>
                </a:solidFill>
              </a:rPr>
              <a:t>jatkuu</a:t>
            </a:r>
            <a:r>
              <a:rPr lang="en-US" sz="2400" dirty="0">
                <a:solidFill>
                  <a:srgbClr val="333333"/>
                </a:solidFill>
              </a:rPr>
              <a:t> </a:t>
            </a:r>
            <a:r>
              <a:rPr lang="en-US" sz="2400" dirty="0" err="1">
                <a:solidFill>
                  <a:srgbClr val="333333"/>
                </a:solidFill>
              </a:rPr>
              <a:t>kunnes</a:t>
            </a:r>
            <a:r>
              <a:rPr lang="en-US" sz="2400" dirty="0">
                <a:solidFill>
                  <a:srgbClr val="333333"/>
                </a:solidFill>
              </a:rPr>
              <a:t> </a:t>
            </a:r>
            <a:r>
              <a:rPr lang="en-US" sz="2400" dirty="0" err="1">
                <a:solidFill>
                  <a:srgbClr val="333333"/>
                </a:solidFill>
              </a:rPr>
              <a:t>koko</a:t>
            </a:r>
            <a:r>
              <a:rPr lang="en-US" sz="2400" dirty="0">
                <a:solidFill>
                  <a:srgbClr val="333333"/>
                </a:solidFill>
              </a:rPr>
              <a:t> </a:t>
            </a:r>
            <a:r>
              <a:rPr lang="en-US" sz="2400" dirty="0" err="1">
                <a:solidFill>
                  <a:srgbClr val="333333"/>
                </a:solidFill>
              </a:rPr>
              <a:t>kuva</a:t>
            </a:r>
            <a:r>
              <a:rPr lang="en-US" sz="2400" dirty="0">
                <a:solidFill>
                  <a:srgbClr val="333333"/>
                </a:solidFill>
              </a:rPr>
              <a:t> </a:t>
            </a:r>
            <a:r>
              <a:rPr lang="en-US" sz="2400" dirty="0" err="1">
                <a:solidFill>
                  <a:srgbClr val="333333"/>
                </a:solidFill>
              </a:rPr>
              <a:t>paljastetaan</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Tehtäväsi</a:t>
            </a:r>
            <a:r>
              <a:rPr lang="en-US" sz="2400" dirty="0">
                <a:solidFill>
                  <a:srgbClr val="333333"/>
                </a:solidFill>
              </a:rPr>
              <a:t> on </a:t>
            </a:r>
            <a:r>
              <a:rPr lang="en-US" sz="2400" dirty="0" err="1">
                <a:solidFill>
                  <a:srgbClr val="333333"/>
                </a:solidFill>
              </a:rPr>
              <a:t>tunnistaa</a:t>
            </a:r>
            <a:r>
              <a:rPr lang="en-US" sz="2400" dirty="0">
                <a:solidFill>
                  <a:srgbClr val="333333"/>
                </a:solidFill>
              </a:rPr>
              <a:t> </a:t>
            </a:r>
            <a:r>
              <a:rPr lang="en-US" sz="2400" dirty="0" err="1">
                <a:solidFill>
                  <a:srgbClr val="333333"/>
                </a:solidFill>
              </a:rPr>
              <a:t>kohde</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Koeta</a:t>
            </a:r>
            <a:r>
              <a:rPr lang="en-US" sz="2400" dirty="0">
                <a:solidFill>
                  <a:srgbClr val="333333"/>
                </a:solidFill>
              </a:rPr>
              <a:t> </a:t>
            </a:r>
            <a:r>
              <a:rPr lang="en-US" sz="2400" dirty="0" err="1">
                <a:solidFill>
                  <a:srgbClr val="333333"/>
                </a:solidFill>
              </a:rPr>
              <a:t>välttää</a:t>
            </a:r>
            <a:r>
              <a:rPr lang="en-US" sz="2400" dirty="0">
                <a:solidFill>
                  <a:srgbClr val="333333"/>
                </a:solidFill>
              </a:rPr>
              <a:t> </a:t>
            </a:r>
            <a:r>
              <a:rPr lang="en-US" sz="2400" dirty="0" err="1">
                <a:solidFill>
                  <a:srgbClr val="333333"/>
                </a:solidFill>
              </a:rPr>
              <a:t>sekä</a:t>
            </a:r>
            <a:r>
              <a:rPr lang="en-US" sz="2400" dirty="0">
                <a:solidFill>
                  <a:srgbClr val="333333"/>
                </a:solidFill>
              </a:rPr>
              <a:t> </a:t>
            </a:r>
            <a:r>
              <a:rPr lang="en-US" sz="2400" dirty="0" err="1">
                <a:solidFill>
                  <a:srgbClr val="333333"/>
                </a:solidFill>
              </a:rPr>
              <a:t>hätäistä</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pitkittynyttä</a:t>
            </a:r>
            <a:r>
              <a:rPr lang="en-US" sz="2400" dirty="0">
                <a:solidFill>
                  <a:srgbClr val="333333"/>
                </a:solidFill>
              </a:rPr>
              <a:t> </a:t>
            </a:r>
            <a:r>
              <a:rPr lang="en-US" sz="2400" dirty="0" err="1">
                <a:solidFill>
                  <a:srgbClr val="333333"/>
                </a:solidFill>
              </a:rPr>
              <a:t>päätöksentekoa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Keskustele</a:t>
            </a:r>
            <a:r>
              <a:rPr lang="en-US" sz="2400" dirty="0">
                <a:solidFill>
                  <a:srgbClr val="333333"/>
                </a:solidFill>
              </a:rPr>
              <a:t> </a:t>
            </a:r>
            <a:r>
              <a:rPr lang="en-US" sz="2400" dirty="0" err="1">
                <a:solidFill>
                  <a:srgbClr val="333333"/>
                </a:solidFill>
              </a:rPr>
              <a:t>siitä</a:t>
            </a:r>
            <a:r>
              <a:rPr lang="en-US" sz="2400" dirty="0">
                <a:solidFill>
                  <a:srgbClr val="333333"/>
                </a:solidFill>
              </a:rPr>
              <a:t>, </a:t>
            </a:r>
            <a:r>
              <a:rPr lang="en-US" sz="2400" dirty="0" err="1">
                <a:solidFill>
                  <a:srgbClr val="333333"/>
                </a:solidFill>
              </a:rPr>
              <a:t>mikä</a:t>
            </a:r>
            <a:r>
              <a:rPr lang="en-US" sz="2400" dirty="0">
                <a:solidFill>
                  <a:srgbClr val="333333"/>
                </a:solidFill>
              </a:rPr>
              <a:t> </a:t>
            </a:r>
            <a:r>
              <a:rPr lang="en-US" sz="2400" dirty="0" err="1">
                <a:solidFill>
                  <a:srgbClr val="333333"/>
                </a:solidFill>
              </a:rPr>
              <a:t>tukee</a:t>
            </a:r>
            <a:r>
              <a:rPr lang="en-US" sz="2400" dirty="0">
                <a:solidFill>
                  <a:srgbClr val="333333"/>
                </a:solidFill>
              </a:rPr>
              <a:t> </a:t>
            </a:r>
            <a:r>
              <a:rPr lang="en-US" sz="2400" dirty="0" err="1">
                <a:solidFill>
                  <a:srgbClr val="333333"/>
                </a:solidFill>
              </a:rPr>
              <a:t>vastausvaihtoehtoa</a:t>
            </a:r>
            <a:r>
              <a:rPr lang="en-US" sz="2400" dirty="0">
                <a:solidFill>
                  <a:srgbClr val="333333"/>
                </a:solidFill>
              </a:rPr>
              <a:t> ja </a:t>
            </a:r>
            <a:r>
              <a:rPr lang="en-US" sz="2400" dirty="0" err="1">
                <a:solidFill>
                  <a:srgbClr val="333333"/>
                </a:solidFill>
              </a:rPr>
              <a:t>mikä</a:t>
            </a:r>
            <a:r>
              <a:rPr lang="en-US" sz="2400" dirty="0">
                <a:solidFill>
                  <a:srgbClr val="333333"/>
                </a:solidFill>
              </a:rPr>
              <a:t> on </a:t>
            </a:r>
            <a:r>
              <a:rPr lang="en-US" sz="2400" dirty="0" err="1">
                <a:solidFill>
                  <a:srgbClr val="333333"/>
                </a:solidFill>
              </a:rPr>
              <a:t>sitä</a:t>
            </a:r>
            <a:r>
              <a:rPr lang="en-US" sz="2400" dirty="0">
                <a:solidFill>
                  <a:srgbClr val="333333"/>
                </a:solidFill>
              </a:rPr>
              <a:t> </a:t>
            </a:r>
            <a:r>
              <a:rPr lang="en-US" sz="2400" dirty="0" err="1">
                <a:solidFill>
                  <a:srgbClr val="333333"/>
                </a:solidFill>
              </a:rPr>
              <a:t>vastaan</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1317340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Kuva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Tarjolla on useita vaihtoehtoisia tulkintoja.</a:t>
            </a:r>
          </a:p>
          <a:p>
            <a:pPr lvl="0" defTabSz="914400" fontAlgn="base"/>
            <a:r>
              <a:rPr lang="fi-FI" altLang="de-DE" sz="2400" dirty="0">
                <a:solidFill>
                  <a:srgbClr val="333333"/>
                </a:solidFill>
              </a:rPr>
              <a:t>Ole hyvä ja keskustele ryhmän kanssa kuinka todennäköisenä pidät jokaista vaihtoehtoa ja oletko tarpeeksi varma tehdäksesi päätöksen.</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27</a:t>
            </a:fld>
            <a:endParaRPr lang="de-DE" alt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28</a:t>
            </a:fld>
            <a:endParaRPr lang="de-DE" alt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29</a:t>
            </a:fld>
            <a:endParaRPr lang="de-DE" alt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30</a:t>
            </a:fld>
            <a:endParaRPr lang="de-DE" alt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31</a:t>
            </a:fld>
            <a:endParaRPr lang="de-DE" alt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32</a:t>
            </a:fld>
            <a:endParaRPr lang="de-DE" alt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33</a:t>
            </a:fld>
            <a:endParaRPr lang="de-DE" alt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34</a:t>
            </a:fld>
            <a:endParaRPr lang="de-DE" alt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Kuva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Tässä vastausvaihtoehtoja ei ole annettu. </a:t>
            </a:r>
            <a:r>
              <a:rPr lang="de-DE" altLang="de-DE" sz="2400" dirty="0">
                <a:solidFill>
                  <a:srgbClr val="333333"/>
                </a:solidFill>
              </a:rPr>
              <a:t>Sinun täytyy keksiä omat arvauksesi kuvasta. Tarjoa ihan vapaasti useita vaihtoehtoja ja keskustele ryhmän kanssa siitä, mitä vaikutelmia kuva tuo sinulle mieleen.</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36</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37</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38</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39</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40</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41</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42</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43</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Kuva 3</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45</a:t>
            </a:fld>
            <a:endParaRPr lang="de-DE" alt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1967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46</a:t>
            </a:fld>
            <a:endParaRPr lang="de-DE" alt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306261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47</a:t>
            </a:fld>
            <a:endParaRPr lang="de-DE" alt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926295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48</a:t>
            </a:fld>
            <a:endParaRPr lang="de-DE" alt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42914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49</a:t>
            </a:fld>
            <a:endParaRPr lang="de-DE" alt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731884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50</a:t>
            </a:fld>
            <a:endParaRPr lang="de-DE" alt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3585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51</a:t>
            </a:fld>
            <a:endParaRPr lang="de-DE" alt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772567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52</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25434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Kuva</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53</a:t>
            </a:fld>
            <a:endParaRPr lang="de-DE" altLang="de-DE">
              <a:latin typeface="+mn-lt"/>
            </a:endParaRPr>
          </a:p>
        </p:txBody>
      </p:sp>
    </p:spTree>
    <p:extLst>
      <p:ext uri="{BB962C8B-B14F-4D97-AF65-F5344CB8AC3E}">
        <p14:creationId xmlns:p14="http://schemas.microsoft.com/office/powerpoint/2010/main" val="22018937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54</a:t>
            </a:fld>
            <a:endParaRPr lang="de-DE" altLang="de-DE">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55</a:t>
            </a:fld>
            <a:endParaRPr lang="de-DE" altLang="de-DE">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56</a:t>
            </a:fld>
            <a:endParaRPr lang="de-DE" alt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57</a:t>
            </a:fld>
            <a:endParaRPr lang="de-DE" alt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58</a:t>
            </a:fld>
            <a:endParaRPr lang="de-DE" alt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59</a:t>
            </a:fld>
            <a:endParaRPr lang="de-DE" alt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60</a:t>
            </a:fld>
            <a:endParaRPr lang="de-DE" alt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61</a:t>
            </a:fld>
            <a:endParaRPr lang="de-DE" alt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Kuva</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63</a:t>
            </a:fld>
            <a:endParaRPr lang="de-DE" alt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64</a:t>
            </a:fld>
            <a:endParaRPr lang="de-DE" alt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65</a:t>
            </a:fld>
            <a:endParaRPr lang="de-DE" alt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66</a:t>
            </a:fld>
            <a:endParaRPr lang="de-DE" alt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67</a:t>
            </a:fld>
            <a:endParaRPr lang="de-DE" alt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68</a:t>
            </a:fld>
            <a:endParaRPr lang="de-DE" alt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69</a:t>
            </a:fld>
            <a:endParaRPr lang="de-DE" alt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70</a:t>
            </a:fld>
            <a:endParaRPr lang="de-DE" alt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solidFill>
                  <a:srgbClr val="004992"/>
                </a:solidFill>
                <a:latin typeface="+mn-lt"/>
                <a:ea typeface="+mn-ea"/>
                <a:cs typeface="+mn-cs"/>
              </a:rPr>
              <a:t>Vapaavalintainen</a:t>
            </a:r>
            <a:r>
              <a:rPr lang="en-US" altLang="ko-KR" sz="3600" spc="-5" dirty="0">
                <a:solidFill>
                  <a:srgbClr val="004992"/>
                </a:solidFill>
                <a:latin typeface="+mn-lt"/>
                <a:ea typeface="+mn-ea"/>
                <a:cs typeface="+mn-cs"/>
              </a:rPr>
              <a:t>: </a:t>
            </a:r>
            <a:r>
              <a:rPr lang="en-US" altLang="ko-KR" sz="3600" spc="-5" dirty="0" err="1">
                <a:solidFill>
                  <a:srgbClr val="004992"/>
                </a:solidFill>
                <a:latin typeface="+mn-lt"/>
                <a:ea typeface="+mn-ea"/>
                <a:cs typeface="+mn-cs"/>
              </a:rPr>
              <a:t>videopätkä</a:t>
            </a:r>
            <a:endParaRPr lang="de-DE" sz="3600" dirty="0">
              <a:solidFill>
                <a:srgbClr val="004992"/>
              </a:solidFill>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uFill>
                  <a:solidFill>
                    <a:srgbClr val="004992"/>
                  </a:solidFill>
                </a:u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3B15C60D-73F6-4507-B90C-BD5284DF3A5D}" type="slidenum">
              <a:rPr lang="de-DE" altLang="de-DE" smtClean="0">
                <a:latin typeface="+mn-lt"/>
              </a:rPr>
              <a:pPr/>
              <a:t>71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ryhmänohjaajille</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fi-FI" altLang="ko-KR" sz="1800" dirty="0">
                <a:solidFill>
                  <a:srgbClr val="333333"/>
                </a:solidFill>
              </a:rPr>
              <a:t>Joissakin elokuvapätkissä on käytetty kieltä, joka ei välttämättä sovellu kaikelle yleisölle ja kaikkiin kulttuureihin. Ole hyvä ja esikatsele videot huolellisesti ennen esittämistä</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3596282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Kuva</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73</a:t>
            </a:fld>
            <a:endParaRPr lang="de-DE" altLang="de-DE">
              <a:latin typeface="+mn-lt"/>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74</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75</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76</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77</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78</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79</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Kuva</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81</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82</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83</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84</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85</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86</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87</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88</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Kuva</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89</a:t>
            </a:fld>
            <a:endParaRPr lang="de-DE" alt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90</a:t>
            </a:fld>
            <a:endParaRPr lang="de-DE" altLang="de-DE">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91</a:t>
            </a:fld>
            <a:endParaRPr lang="de-DE" alt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92</a:t>
            </a:fld>
            <a:endParaRPr lang="de-DE" alt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93</a:t>
            </a:fld>
            <a:endParaRPr lang="de-DE" alt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94</a:t>
            </a:fld>
            <a:endParaRPr lang="de-DE" alt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95</a:t>
            </a:fld>
            <a:endParaRPr lang="de-DE" alt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96</a:t>
            </a:fld>
            <a:endParaRPr lang="de-DE" alt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97</a:t>
            </a:fld>
            <a:endParaRPr lang="de-DE" alt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Kuva</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99</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100</a:t>
            </a:fld>
            <a:endParaRPr lang="de-DE" alt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101</a:t>
            </a:fld>
            <a:endParaRPr lang="de-DE" alt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102</a:t>
            </a:fld>
            <a:endParaRPr lang="de-DE" alt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103</a:t>
            </a:fld>
            <a:endParaRPr lang="de-DE" alt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104</a:t>
            </a:fld>
            <a:endParaRPr lang="de-DE" alt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105</a:t>
            </a:fld>
            <a:endParaRPr lang="de-DE" alt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106</a:t>
            </a:fld>
            <a:endParaRPr lang="de-DE" alt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Kuva</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107</a:t>
            </a:fld>
            <a:endParaRPr lang="de-DE" alt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108</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109</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110</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111</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112</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113</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114</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115</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2:</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117</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 nyt?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118</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Vanha pariskunta, pikari vai...?</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119</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120</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Äkkinäiset päätökset eivät aina johda virheisiin, mutta ovat joskus vain puoli totuutta!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121</a:t>
            </a:fld>
            <a:endParaRPr lang="de-DE" altLang="de-DE">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Äkkinäiset päätökset eivät aina johda virheisiin, mutta ovat joskus vain puoli totuutta!</a:t>
            </a:r>
          </a:p>
          <a:p>
            <a:pPr lvl="0" algn="ctr" defTabSz="914400" fontAlgn="base"/>
            <a:r>
              <a:rPr lang="de-DE" altLang="de-DE" sz="2400" dirty="0">
                <a:solidFill>
                  <a:srgbClr val="004992"/>
                </a:solidFill>
              </a:rPr>
              <a:t>Yritä löytää kaikki yksityiskohdat/hahmot seuraavista kuvista!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14128851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123</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124</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Vanha nainen, nuori nainen, viiksekäs mies?</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125</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126</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Vanha mies vai ratsastaja?</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127</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128</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Sorsa vai jänis?</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129</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130</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Mitä näkisit, jos kääntäisit kuvan ylösalaisin?</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131</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Hevonen vai ratsastaja?</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132</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133</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Pääkallo vai leipomo?</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Yritä löytää kaikki yksityiskohdat!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135</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136</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137</a:t>
            </a:fld>
            <a:endParaRPr lang="de-DE" altLang="de-DE">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Siksi</a:t>
            </a:r>
            <a:r>
              <a:rPr lang="en-US" altLang="de-DE" sz="2000" dirty="0">
                <a:solidFill>
                  <a:srgbClr val="004992"/>
                </a:solidFill>
              </a:rPr>
              <a:t> </a:t>
            </a:r>
            <a:r>
              <a:rPr lang="en-US" altLang="de-DE" sz="2000" dirty="0" err="1">
                <a:solidFill>
                  <a:srgbClr val="004992"/>
                </a:solidFill>
              </a:rPr>
              <a:t>etsi</a:t>
            </a:r>
            <a:r>
              <a:rPr lang="en-US" altLang="de-DE" sz="2000" dirty="0">
                <a:solidFill>
                  <a:srgbClr val="004992"/>
                </a:solidFill>
              </a:rPr>
              <a:t> </a:t>
            </a:r>
            <a:r>
              <a:rPr lang="en-US" altLang="de-DE" sz="2000" dirty="0" err="1">
                <a:solidFill>
                  <a:srgbClr val="004992"/>
                </a:solidFill>
              </a:rPr>
              <a:t>mahdollisimman</a:t>
            </a:r>
            <a:r>
              <a:rPr lang="en-US" altLang="de-DE" sz="2000" dirty="0">
                <a:solidFill>
                  <a:srgbClr val="004992"/>
                </a:solidFill>
              </a:rPr>
              <a:t> </a:t>
            </a:r>
            <a:r>
              <a:rPr lang="en-US" altLang="de-DE" sz="2000" dirty="0" err="1">
                <a:solidFill>
                  <a:srgbClr val="004992"/>
                </a:solidFill>
              </a:rPr>
              <a:t>paljon</a:t>
            </a:r>
            <a:r>
              <a:rPr lang="en-US" altLang="de-DE" sz="2000" dirty="0">
                <a:solidFill>
                  <a:srgbClr val="004992"/>
                </a:solidFill>
              </a:rPr>
              <a:t> </a:t>
            </a:r>
            <a:r>
              <a:rPr lang="en-US" altLang="de-DE" sz="2000" dirty="0" err="1">
                <a:solidFill>
                  <a:srgbClr val="004992"/>
                </a:solidFill>
              </a:rPr>
              <a:t>tietoa</a:t>
            </a:r>
            <a:r>
              <a:rPr lang="en-US" altLang="de-DE" sz="2000" dirty="0">
                <a:solidFill>
                  <a:srgbClr val="004992"/>
                </a:solidFill>
              </a:rPr>
              <a:t> </a:t>
            </a:r>
            <a:r>
              <a:rPr lang="en-US" altLang="de-DE" sz="2000" dirty="0">
                <a:solidFill>
                  <a:srgbClr val="333333"/>
                </a:solidFill>
              </a:rPr>
              <a:t>ja </a:t>
            </a:r>
            <a:r>
              <a:rPr lang="en-US" altLang="de-DE" sz="2000" dirty="0" err="1">
                <a:solidFill>
                  <a:srgbClr val="333333"/>
                </a:solidFill>
              </a:rPr>
              <a:t>vaihda</a:t>
            </a:r>
            <a:r>
              <a:rPr lang="en-US" altLang="de-DE" sz="2000" dirty="0">
                <a:solidFill>
                  <a:srgbClr val="333333"/>
                </a:solidFill>
              </a:rPr>
              <a:t> </a:t>
            </a:r>
            <a:r>
              <a:rPr lang="en-US" altLang="de-DE" sz="2000" dirty="0" err="1">
                <a:solidFill>
                  <a:srgbClr val="333333"/>
                </a:solidFill>
              </a:rPr>
              <a:t>mielipiteitä</a:t>
            </a:r>
            <a:r>
              <a:rPr lang="en-US" altLang="de-DE" sz="2000" dirty="0">
                <a:solidFill>
                  <a:srgbClr val="333333"/>
                </a:solidFill>
              </a:rPr>
              <a:t> </a:t>
            </a:r>
            <a:r>
              <a:rPr lang="en-US" altLang="de-DE" sz="2000" dirty="0" err="1">
                <a:solidFill>
                  <a:srgbClr val="333333"/>
                </a:solidFill>
              </a:rPr>
              <a:t>toisten</a:t>
            </a:r>
            <a:r>
              <a:rPr lang="en-US" altLang="de-DE" sz="2000" dirty="0">
                <a:solidFill>
                  <a:srgbClr val="333333"/>
                </a:solidFill>
              </a:rPr>
              <a:t> </a:t>
            </a:r>
            <a:r>
              <a:rPr lang="en-US" altLang="de-DE" sz="2000" dirty="0" err="1">
                <a:solidFill>
                  <a:srgbClr val="333333"/>
                </a:solidFill>
              </a:rPr>
              <a:t>kanssa</a:t>
            </a:r>
            <a:r>
              <a:rPr lang="en-US" altLang="de-DE" sz="2000" dirty="0">
                <a:solidFill>
                  <a:srgbClr val="333333"/>
                </a:solidFill>
              </a:rPr>
              <a:t>, </a:t>
            </a:r>
            <a:r>
              <a:rPr lang="en-US" altLang="de-DE" sz="2000" dirty="0" err="1">
                <a:solidFill>
                  <a:srgbClr val="333333"/>
                </a:solidFill>
              </a:rPr>
              <a:t>erityisesti</a:t>
            </a:r>
            <a:r>
              <a:rPr lang="en-US" altLang="de-DE" sz="2000" dirty="0">
                <a:solidFill>
                  <a:srgbClr val="333333"/>
                </a:solidFill>
              </a:rPr>
              <a:t> </a:t>
            </a:r>
            <a:r>
              <a:rPr lang="en-US" altLang="de-DE" sz="2000" dirty="0" err="1">
                <a:solidFill>
                  <a:srgbClr val="333333"/>
                </a:solidFill>
              </a:rPr>
              <a:t>jos</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ratkaisevan</a:t>
            </a:r>
            <a:r>
              <a:rPr lang="en-US" altLang="de-DE" sz="2000" dirty="0">
                <a:solidFill>
                  <a:srgbClr val="333333"/>
                </a:solidFill>
              </a:rPr>
              <a:t> </a:t>
            </a:r>
            <a:r>
              <a:rPr lang="en-US" altLang="de-DE" sz="2000" dirty="0" err="1">
                <a:solidFill>
                  <a:srgbClr val="333333"/>
                </a:solidFill>
              </a:rPr>
              <a:t>tärkeitä</a:t>
            </a:r>
            <a:r>
              <a:rPr lang="en-US" altLang="de-DE" sz="2000" dirty="0">
                <a:solidFill>
                  <a:srgbClr val="333333"/>
                </a:solidFill>
              </a:rPr>
              <a:t> tai </a:t>
            </a:r>
            <a:r>
              <a:rPr lang="en-US" altLang="de-DE" sz="2000" dirty="0" err="1">
                <a:solidFill>
                  <a:srgbClr val="333333"/>
                </a:solidFill>
              </a:rPr>
              <a:t>niillä</a:t>
            </a:r>
            <a:r>
              <a:rPr lang="en-US" altLang="de-DE" sz="2000" dirty="0">
                <a:solidFill>
                  <a:srgbClr val="333333"/>
                </a:solidFill>
              </a:rPr>
              <a:t> on </a:t>
            </a:r>
            <a:r>
              <a:rPr lang="en-US" altLang="de-DE" sz="2000" dirty="0" err="1">
                <a:solidFill>
                  <a:srgbClr val="333333"/>
                </a:solidFill>
              </a:rPr>
              <a:t>merkittäviä</a:t>
            </a:r>
            <a:r>
              <a:rPr lang="en-US" altLang="de-DE" sz="2000" dirty="0">
                <a:solidFill>
                  <a:srgbClr val="333333"/>
                </a:solidFill>
              </a:rPr>
              <a:t> </a:t>
            </a:r>
            <a:r>
              <a:rPr lang="en-US" altLang="de-DE" sz="2000" dirty="0" err="1">
                <a:solidFill>
                  <a:srgbClr val="333333"/>
                </a:solidFill>
              </a:rPr>
              <a:t>seuraamuksia</a:t>
            </a:r>
            <a:r>
              <a:rPr lang="en-US" altLang="de-DE" sz="2000" dirty="0">
                <a:solidFill>
                  <a:srgbClr val="333333"/>
                </a:solidFill>
              </a:rPr>
              <a:t> (</a:t>
            </a:r>
            <a:r>
              <a:rPr lang="en-US" altLang="de-DE" sz="2000" dirty="0" err="1">
                <a:solidFill>
                  <a:srgbClr val="333333"/>
                </a:solidFill>
              </a:rPr>
              <a:t>esim</a:t>
            </a:r>
            <a:r>
              <a:rPr lang="en-US" altLang="de-DE" sz="2000" dirty="0">
                <a:solidFill>
                  <a:srgbClr val="333333"/>
                </a:solidFill>
              </a:rPr>
              <a:t>. </a:t>
            </a:r>
            <a:r>
              <a:rPr lang="en-US" altLang="de-DE" sz="2000" dirty="0" err="1">
                <a:solidFill>
                  <a:srgbClr val="333333"/>
                </a:solidFill>
              </a:rPr>
              <a:t>Tunne</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naapurisi</a:t>
            </a:r>
            <a:r>
              <a:rPr lang="en-US" altLang="de-DE" sz="2000" dirty="0">
                <a:solidFill>
                  <a:srgbClr val="333333"/>
                </a:solidFill>
              </a:rPr>
              <a:t> </a:t>
            </a:r>
            <a:r>
              <a:rPr lang="en-US" altLang="de-DE" sz="2000" dirty="0" err="1">
                <a:solidFill>
                  <a:srgbClr val="333333"/>
                </a:solidFill>
              </a:rPr>
              <a:t>vainoaa</a:t>
            </a:r>
            <a:r>
              <a:rPr lang="en-US" altLang="de-DE" sz="2000" dirty="0">
                <a:solidFill>
                  <a:srgbClr val="333333"/>
                </a:solidFill>
              </a:rPr>
              <a:t> </a:t>
            </a:r>
            <a:r>
              <a:rPr lang="en-US" altLang="de-DE" sz="2000" err="1">
                <a:solidFill>
                  <a:srgbClr val="333333"/>
                </a:solidFill>
              </a:rPr>
              <a:t>sinua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hyökkää</a:t>
            </a:r>
            <a:r>
              <a:rPr lang="en-US" altLang="de-DE" sz="2000" dirty="0">
                <a:solidFill>
                  <a:srgbClr val="333333"/>
                </a:solidFill>
              </a:rPr>
              <a:t> </a:t>
            </a:r>
            <a:r>
              <a:rPr lang="en-US" altLang="de-DE" sz="2000" dirty="0" err="1">
                <a:solidFill>
                  <a:srgbClr val="333333"/>
                </a:solidFill>
              </a:rPr>
              <a:t>oletettujen</a:t>
            </a:r>
            <a:r>
              <a:rPr lang="en-US" altLang="de-DE" sz="2000" dirty="0">
                <a:solidFill>
                  <a:srgbClr val="333333"/>
                </a:solidFill>
              </a:rPr>
              <a:t> </a:t>
            </a:r>
            <a:r>
              <a:rPr lang="en-US" altLang="de-DE" sz="2000" dirty="0" err="1">
                <a:solidFill>
                  <a:srgbClr val="333333"/>
                </a:solidFill>
              </a:rPr>
              <a:t>vihollisten</a:t>
            </a:r>
            <a:r>
              <a:rPr lang="en-US" altLang="de-DE" sz="2000" dirty="0">
                <a:solidFill>
                  <a:srgbClr val="333333"/>
                </a:solidFill>
              </a:rPr>
              <a:t> </a:t>
            </a:r>
            <a:r>
              <a:rPr lang="en-US" altLang="de-DE" sz="2000" dirty="0" err="1">
                <a:solidFill>
                  <a:srgbClr val="333333"/>
                </a:solidFill>
              </a:rPr>
              <a:t>kimppuun</a:t>
            </a:r>
            <a:r>
              <a:rPr lang="de-DE"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138</a:t>
            </a:fld>
            <a:endParaRPr lang="de-DE" altLang="de-DE">
              <a:latin typeface="+mn-lt"/>
            </a:endParaRPr>
          </a:p>
        </p:txBody>
      </p:sp>
    </p:spTree>
    <p:extLst>
      <p:ext uri="{BB962C8B-B14F-4D97-AF65-F5344CB8AC3E}">
        <p14:creationId xmlns:p14="http://schemas.microsoft.com/office/powerpoint/2010/main" val="326415551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Siksi</a:t>
            </a:r>
            <a:r>
              <a:rPr lang="en-US" altLang="de-DE" sz="2000" dirty="0">
                <a:solidFill>
                  <a:srgbClr val="004992"/>
                </a:solidFill>
              </a:rPr>
              <a:t> </a:t>
            </a:r>
            <a:r>
              <a:rPr lang="en-US" altLang="de-DE" sz="2000" dirty="0" err="1">
                <a:solidFill>
                  <a:srgbClr val="004992"/>
                </a:solidFill>
              </a:rPr>
              <a:t>etsi</a:t>
            </a:r>
            <a:r>
              <a:rPr lang="en-US" altLang="de-DE" sz="2000" dirty="0">
                <a:solidFill>
                  <a:srgbClr val="004992"/>
                </a:solidFill>
              </a:rPr>
              <a:t> </a:t>
            </a:r>
            <a:r>
              <a:rPr lang="en-US" altLang="de-DE" sz="2000" dirty="0" err="1">
                <a:solidFill>
                  <a:srgbClr val="004992"/>
                </a:solidFill>
              </a:rPr>
              <a:t>mahdollisimman</a:t>
            </a:r>
            <a:r>
              <a:rPr lang="en-US" altLang="de-DE" sz="2000" dirty="0">
                <a:solidFill>
                  <a:srgbClr val="004992"/>
                </a:solidFill>
              </a:rPr>
              <a:t> </a:t>
            </a:r>
            <a:r>
              <a:rPr lang="en-US" altLang="de-DE" sz="2000" dirty="0" err="1">
                <a:solidFill>
                  <a:srgbClr val="004992"/>
                </a:solidFill>
              </a:rPr>
              <a:t>paljon</a:t>
            </a:r>
            <a:r>
              <a:rPr lang="en-US" altLang="de-DE" sz="2000" dirty="0">
                <a:solidFill>
                  <a:srgbClr val="004992"/>
                </a:solidFill>
              </a:rPr>
              <a:t> </a:t>
            </a:r>
            <a:r>
              <a:rPr lang="en-US" altLang="de-DE" sz="2000" dirty="0" err="1">
                <a:solidFill>
                  <a:srgbClr val="004992"/>
                </a:solidFill>
              </a:rPr>
              <a:t>tietoa</a:t>
            </a:r>
            <a:r>
              <a:rPr lang="en-US" altLang="de-DE" sz="2000" dirty="0">
                <a:solidFill>
                  <a:srgbClr val="004992"/>
                </a:solidFill>
              </a:rPr>
              <a:t> </a:t>
            </a:r>
            <a:r>
              <a:rPr lang="en-US" altLang="de-DE" sz="2000" dirty="0">
                <a:solidFill>
                  <a:srgbClr val="333333"/>
                </a:solidFill>
              </a:rPr>
              <a:t>ja </a:t>
            </a:r>
            <a:r>
              <a:rPr lang="en-US" altLang="de-DE" sz="2000" dirty="0" err="1">
                <a:solidFill>
                  <a:srgbClr val="333333"/>
                </a:solidFill>
              </a:rPr>
              <a:t>vaihda</a:t>
            </a:r>
            <a:r>
              <a:rPr lang="en-US" altLang="de-DE" sz="2000" dirty="0">
                <a:solidFill>
                  <a:srgbClr val="333333"/>
                </a:solidFill>
              </a:rPr>
              <a:t> </a:t>
            </a:r>
            <a:r>
              <a:rPr lang="en-US" altLang="de-DE" sz="2000" dirty="0" err="1">
                <a:solidFill>
                  <a:srgbClr val="333333"/>
                </a:solidFill>
              </a:rPr>
              <a:t>mielipiteitä</a:t>
            </a:r>
            <a:r>
              <a:rPr lang="en-US" altLang="de-DE" sz="2000" dirty="0">
                <a:solidFill>
                  <a:srgbClr val="333333"/>
                </a:solidFill>
              </a:rPr>
              <a:t> </a:t>
            </a:r>
            <a:r>
              <a:rPr lang="en-US" altLang="de-DE" sz="2000" dirty="0" err="1">
                <a:solidFill>
                  <a:srgbClr val="333333"/>
                </a:solidFill>
              </a:rPr>
              <a:t>toisten</a:t>
            </a:r>
            <a:r>
              <a:rPr lang="en-US" altLang="de-DE" sz="2000" dirty="0">
                <a:solidFill>
                  <a:srgbClr val="333333"/>
                </a:solidFill>
              </a:rPr>
              <a:t> </a:t>
            </a:r>
            <a:r>
              <a:rPr lang="en-US" altLang="de-DE" sz="2000" dirty="0" err="1">
                <a:solidFill>
                  <a:srgbClr val="333333"/>
                </a:solidFill>
              </a:rPr>
              <a:t>kanssa</a:t>
            </a:r>
            <a:r>
              <a:rPr lang="en-US" altLang="de-DE" sz="2000" dirty="0">
                <a:solidFill>
                  <a:srgbClr val="333333"/>
                </a:solidFill>
              </a:rPr>
              <a:t>, </a:t>
            </a:r>
            <a:r>
              <a:rPr lang="en-US" altLang="de-DE" sz="2000" dirty="0" err="1">
                <a:solidFill>
                  <a:srgbClr val="333333"/>
                </a:solidFill>
              </a:rPr>
              <a:t>erityisesti</a:t>
            </a:r>
            <a:r>
              <a:rPr lang="en-US" altLang="de-DE" sz="2000" dirty="0">
                <a:solidFill>
                  <a:srgbClr val="333333"/>
                </a:solidFill>
              </a:rPr>
              <a:t> </a:t>
            </a:r>
            <a:r>
              <a:rPr lang="en-US" altLang="de-DE" sz="2000" dirty="0" err="1">
                <a:solidFill>
                  <a:srgbClr val="333333"/>
                </a:solidFill>
              </a:rPr>
              <a:t>jos</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ratkaisevan</a:t>
            </a:r>
            <a:r>
              <a:rPr lang="en-US" altLang="de-DE" sz="2000" dirty="0">
                <a:solidFill>
                  <a:srgbClr val="333333"/>
                </a:solidFill>
              </a:rPr>
              <a:t> </a:t>
            </a:r>
            <a:r>
              <a:rPr lang="en-US" altLang="de-DE" sz="2000" dirty="0" err="1">
                <a:solidFill>
                  <a:srgbClr val="333333"/>
                </a:solidFill>
              </a:rPr>
              <a:t>tärkeitä</a:t>
            </a:r>
            <a:r>
              <a:rPr lang="en-US" altLang="de-DE" sz="2000" dirty="0">
                <a:solidFill>
                  <a:srgbClr val="333333"/>
                </a:solidFill>
              </a:rPr>
              <a:t> tai </a:t>
            </a:r>
            <a:r>
              <a:rPr lang="en-US" altLang="de-DE" sz="2000" dirty="0" err="1">
                <a:solidFill>
                  <a:srgbClr val="333333"/>
                </a:solidFill>
              </a:rPr>
              <a:t>niillä</a:t>
            </a:r>
            <a:r>
              <a:rPr lang="en-US" altLang="de-DE" sz="2000" dirty="0">
                <a:solidFill>
                  <a:srgbClr val="333333"/>
                </a:solidFill>
              </a:rPr>
              <a:t> on </a:t>
            </a:r>
            <a:r>
              <a:rPr lang="en-US" altLang="de-DE" sz="2000" dirty="0" err="1">
                <a:solidFill>
                  <a:srgbClr val="333333"/>
                </a:solidFill>
              </a:rPr>
              <a:t>merkittäviä</a:t>
            </a:r>
            <a:r>
              <a:rPr lang="en-US" altLang="de-DE" sz="2000" dirty="0">
                <a:solidFill>
                  <a:srgbClr val="333333"/>
                </a:solidFill>
              </a:rPr>
              <a:t> </a:t>
            </a:r>
            <a:r>
              <a:rPr lang="en-US" altLang="de-DE" sz="2000" dirty="0" err="1">
                <a:solidFill>
                  <a:srgbClr val="333333"/>
                </a:solidFill>
              </a:rPr>
              <a:t>seuraamuksia</a:t>
            </a:r>
            <a:r>
              <a:rPr lang="en-US" altLang="de-DE" sz="2000" dirty="0">
                <a:solidFill>
                  <a:srgbClr val="333333"/>
                </a:solidFill>
              </a:rPr>
              <a:t> (</a:t>
            </a:r>
            <a:r>
              <a:rPr lang="en-US" altLang="de-DE" sz="2000" dirty="0" err="1">
                <a:solidFill>
                  <a:srgbClr val="333333"/>
                </a:solidFill>
              </a:rPr>
              <a:t>esim</a:t>
            </a:r>
            <a:r>
              <a:rPr lang="en-US" altLang="de-DE" sz="2000" dirty="0">
                <a:solidFill>
                  <a:srgbClr val="333333"/>
                </a:solidFill>
              </a:rPr>
              <a:t>. </a:t>
            </a:r>
            <a:r>
              <a:rPr lang="en-US" altLang="de-DE" sz="2000" dirty="0" err="1">
                <a:solidFill>
                  <a:srgbClr val="333333"/>
                </a:solidFill>
              </a:rPr>
              <a:t>Tunne</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naapurisi</a:t>
            </a:r>
            <a:r>
              <a:rPr lang="en-US" altLang="de-DE" sz="2000" dirty="0">
                <a:solidFill>
                  <a:srgbClr val="333333"/>
                </a:solidFill>
              </a:rPr>
              <a:t> </a:t>
            </a:r>
            <a:r>
              <a:rPr lang="en-US" altLang="de-DE" sz="2000" dirty="0" err="1">
                <a:solidFill>
                  <a:srgbClr val="333333"/>
                </a:solidFill>
              </a:rPr>
              <a:t>vainoaa</a:t>
            </a:r>
            <a:r>
              <a:rPr lang="en-US" altLang="de-DE" sz="2000" dirty="0">
                <a:solidFill>
                  <a:srgbClr val="333333"/>
                </a:solidFill>
              </a:rPr>
              <a:t> </a:t>
            </a:r>
            <a:r>
              <a:rPr lang="en-US" altLang="de-DE" sz="2000" err="1">
                <a:solidFill>
                  <a:srgbClr val="333333"/>
                </a:solidFill>
              </a:rPr>
              <a:t>sinua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hyökkää</a:t>
            </a:r>
            <a:r>
              <a:rPr lang="en-US" altLang="de-DE" sz="2000" dirty="0">
                <a:solidFill>
                  <a:srgbClr val="333333"/>
                </a:solidFill>
              </a:rPr>
              <a:t> </a:t>
            </a:r>
            <a:r>
              <a:rPr lang="en-US" altLang="de-DE" sz="2000" dirty="0" err="1">
                <a:solidFill>
                  <a:srgbClr val="333333"/>
                </a:solidFill>
              </a:rPr>
              <a:t>oletettujen</a:t>
            </a:r>
            <a:r>
              <a:rPr lang="en-US" altLang="de-DE" sz="2000" dirty="0">
                <a:solidFill>
                  <a:srgbClr val="333333"/>
                </a:solidFill>
              </a:rPr>
              <a:t> </a:t>
            </a:r>
            <a:r>
              <a:rPr lang="en-US" altLang="de-DE" sz="2000" dirty="0" err="1">
                <a:solidFill>
                  <a:srgbClr val="333333"/>
                </a:solidFill>
              </a:rPr>
              <a:t>vihollisten</a:t>
            </a:r>
            <a:r>
              <a:rPr lang="en-US" altLang="de-DE" sz="2000" dirty="0">
                <a:solidFill>
                  <a:srgbClr val="333333"/>
                </a:solidFill>
              </a:rPr>
              <a:t> </a:t>
            </a:r>
            <a:r>
              <a:rPr lang="en-US" altLang="de-DE" sz="2000" dirty="0" err="1">
                <a:solidFill>
                  <a:srgbClr val="333333"/>
                </a:solidFill>
              </a:rPr>
              <a:t>kimppuun</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 </a:t>
            </a:r>
            <a:r>
              <a:rPr lang="en-US" altLang="de-DE" sz="2000" dirty="0" err="1">
                <a:solidFill>
                  <a:srgbClr val="333333"/>
                </a:solidFill>
              </a:rPr>
              <a:t>lottonumeroiden</a:t>
            </a:r>
            <a:r>
              <a:rPr lang="en-US" altLang="de-DE" sz="2000" dirty="0">
                <a:solidFill>
                  <a:srgbClr val="333333"/>
                </a:solidFill>
              </a:rPr>
              <a:t> </a:t>
            </a:r>
            <a:r>
              <a:rPr lang="en-US" altLang="de-DE" sz="2000" err="1">
                <a:solidFill>
                  <a:srgbClr val="333333"/>
                </a:solidFill>
              </a:rPr>
              <a:t>valinta</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139</a:t>
            </a:fld>
            <a:endParaRPr lang="de-DE" altLang="de-DE">
              <a:latin typeface="+mn-lt"/>
            </a:endParaRPr>
          </a:p>
        </p:txBody>
      </p:sp>
    </p:spTree>
    <p:extLst>
      <p:ext uri="{BB962C8B-B14F-4D97-AF65-F5344CB8AC3E}">
        <p14:creationId xmlns:p14="http://schemas.microsoft.com/office/powerpoint/2010/main" val="272917496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Siksi</a:t>
            </a:r>
            <a:r>
              <a:rPr lang="en-US" altLang="de-DE" sz="2000" dirty="0">
                <a:solidFill>
                  <a:srgbClr val="004992"/>
                </a:solidFill>
              </a:rPr>
              <a:t> </a:t>
            </a:r>
            <a:r>
              <a:rPr lang="en-US" altLang="de-DE" sz="2000" dirty="0" err="1">
                <a:solidFill>
                  <a:srgbClr val="004992"/>
                </a:solidFill>
              </a:rPr>
              <a:t>etsi</a:t>
            </a:r>
            <a:r>
              <a:rPr lang="en-US" altLang="de-DE" sz="2000" dirty="0">
                <a:solidFill>
                  <a:srgbClr val="004992"/>
                </a:solidFill>
              </a:rPr>
              <a:t> </a:t>
            </a:r>
            <a:r>
              <a:rPr lang="en-US" altLang="de-DE" sz="2000" dirty="0" err="1">
                <a:solidFill>
                  <a:srgbClr val="004992"/>
                </a:solidFill>
              </a:rPr>
              <a:t>mahdollisimman</a:t>
            </a:r>
            <a:r>
              <a:rPr lang="en-US" altLang="de-DE" sz="2000" dirty="0">
                <a:solidFill>
                  <a:srgbClr val="004992"/>
                </a:solidFill>
              </a:rPr>
              <a:t> </a:t>
            </a:r>
            <a:r>
              <a:rPr lang="en-US" altLang="de-DE" sz="2000" dirty="0" err="1">
                <a:solidFill>
                  <a:srgbClr val="004992"/>
                </a:solidFill>
              </a:rPr>
              <a:t>paljon</a:t>
            </a:r>
            <a:r>
              <a:rPr lang="en-US" altLang="de-DE" sz="2000" dirty="0">
                <a:solidFill>
                  <a:srgbClr val="004992"/>
                </a:solidFill>
              </a:rPr>
              <a:t> </a:t>
            </a:r>
            <a:r>
              <a:rPr lang="en-US" altLang="de-DE" sz="2000" dirty="0" err="1">
                <a:solidFill>
                  <a:srgbClr val="004992"/>
                </a:solidFill>
              </a:rPr>
              <a:t>tietoa</a:t>
            </a:r>
            <a:r>
              <a:rPr lang="en-US" altLang="de-DE" sz="2000" dirty="0">
                <a:solidFill>
                  <a:srgbClr val="004992"/>
                </a:solidFill>
              </a:rPr>
              <a:t> </a:t>
            </a:r>
            <a:r>
              <a:rPr lang="en-US" altLang="de-DE" sz="2000" dirty="0">
                <a:solidFill>
                  <a:srgbClr val="333333"/>
                </a:solidFill>
              </a:rPr>
              <a:t>ja </a:t>
            </a:r>
            <a:r>
              <a:rPr lang="en-US" altLang="de-DE" sz="2000" dirty="0" err="1">
                <a:solidFill>
                  <a:srgbClr val="333333"/>
                </a:solidFill>
              </a:rPr>
              <a:t>vaihda</a:t>
            </a:r>
            <a:r>
              <a:rPr lang="en-US" altLang="de-DE" sz="2000" dirty="0">
                <a:solidFill>
                  <a:srgbClr val="333333"/>
                </a:solidFill>
              </a:rPr>
              <a:t> </a:t>
            </a:r>
            <a:r>
              <a:rPr lang="en-US" altLang="de-DE" sz="2000" dirty="0" err="1">
                <a:solidFill>
                  <a:srgbClr val="333333"/>
                </a:solidFill>
              </a:rPr>
              <a:t>mielipiteitä</a:t>
            </a:r>
            <a:r>
              <a:rPr lang="en-US" altLang="de-DE" sz="2000" dirty="0">
                <a:solidFill>
                  <a:srgbClr val="333333"/>
                </a:solidFill>
              </a:rPr>
              <a:t> </a:t>
            </a:r>
            <a:r>
              <a:rPr lang="en-US" altLang="de-DE" sz="2000" dirty="0" err="1">
                <a:solidFill>
                  <a:srgbClr val="333333"/>
                </a:solidFill>
              </a:rPr>
              <a:t>toisten</a:t>
            </a:r>
            <a:r>
              <a:rPr lang="en-US" altLang="de-DE" sz="2000" dirty="0">
                <a:solidFill>
                  <a:srgbClr val="333333"/>
                </a:solidFill>
              </a:rPr>
              <a:t> </a:t>
            </a:r>
            <a:r>
              <a:rPr lang="en-US" altLang="de-DE" sz="2000" dirty="0" err="1">
                <a:solidFill>
                  <a:srgbClr val="333333"/>
                </a:solidFill>
              </a:rPr>
              <a:t>kanssa</a:t>
            </a:r>
            <a:r>
              <a:rPr lang="en-US" altLang="de-DE" sz="2000" dirty="0">
                <a:solidFill>
                  <a:srgbClr val="333333"/>
                </a:solidFill>
              </a:rPr>
              <a:t>, </a:t>
            </a:r>
            <a:r>
              <a:rPr lang="en-US" altLang="de-DE" sz="2000" dirty="0" err="1">
                <a:solidFill>
                  <a:srgbClr val="333333"/>
                </a:solidFill>
              </a:rPr>
              <a:t>erityisesti</a:t>
            </a:r>
            <a:r>
              <a:rPr lang="en-US" altLang="de-DE" sz="2000" dirty="0">
                <a:solidFill>
                  <a:srgbClr val="333333"/>
                </a:solidFill>
              </a:rPr>
              <a:t> </a:t>
            </a:r>
            <a:r>
              <a:rPr lang="en-US" altLang="de-DE" sz="2000" dirty="0" err="1">
                <a:solidFill>
                  <a:srgbClr val="333333"/>
                </a:solidFill>
              </a:rPr>
              <a:t>jos</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ratkaisevan</a:t>
            </a:r>
            <a:r>
              <a:rPr lang="en-US" altLang="de-DE" sz="2000" dirty="0">
                <a:solidFill>
                  <a:srgbClr val="333333"/>
                </a:solidFill>
              </a:rPr>
              <a:t> </a:t>
            </a:r>
            <a:r>
              <a:rPr lang="en-US" altLang="de-DE" sz="2000" dirty="0" err="1">
                <a:solidFill>
                  <a:srgbClr val="333333"/>
                </a:solidFill>
              </a:rPr>
              <a:t>tärkeitä</a:t>
            </a:r>
            <a:r>
              <a:rPr lang="en-US" altLang="de-DE" sz="2000" dirty="0">
                <a:solidFill>
                  <a:srgbClr val="333333"/>
                </a:solidFill>
              </a:rPr>
              <a:t> tai </a:t>
            </a:r>
            <a:r>
              <a:rPr lang="en-US" altLang="de-DE" sz="2000" dirty="0" err="1">
                <a:solidFill>
                  <a:srgbClr val="333333"/>
                </a:solidFill>
              </a:rPr>
              <a:t>niillä</a:t>
            </a:r>
            <a:r>
              <a:rPr lang="en-US" altLang="de-DE" sz="2000" dirty="0">
                <a:solidFill>
                  <a:srgbClr val="333333"/>
                </a:solidFill>
              </a:rPr>
              <a:t> on </a:t>
            </a:r>
            <a:r>
              <a:rPr lang="en-US" altLang="de-DE" sz="2000" dirty="0" err="1">
                <a:solidFill>
                  <a:srgbClr val="333333"/>
                </a:solidFill>
              </a:rPr>
              <a:t>merkittäviä</a:t>
            </a:r>
            <a:r>
              <a:rPr lang="en-US" altLang="de-DE" sz="2000" dirty="0">
                <a:solidFill>
                  <a:srgbClr val="333333"/>
                </a:solidFill>
              </a:rPr>
              <a:t> </a:t>
            </a:r>
            <a:r>
              <a:rPr lang="en-US" altLang="de-DE" sz="2000" dirty="0" err="1">
                <a:solidFill>
                  <a:srgbClr val="333333"/>
                </a:solidFill>
              </a:rPr>
              <a:t>seuraamuksia</a:t>
            </a:r>
            <a:r>
              <a:rPr lang="en-US" altLang="de-DE" sz="2000" dirty="0">
                <a:solidFill>
                  <a:srgbClr val="333333"/>
                </a:solidFill>
              </a:rPr>
              <a:t> (</a:t>
            </a:r>
            <a:r>
              <a:rPr lang="en-US" altLang="de-DE" sz="2000" dirty="0" err="1">
                <a:solidFill>
                  <a:srgbClr val="333333"/>
                </a:solidFill>
              </a:rPr>
              <a:t>esim</a:t>
            </a:r>
            <a:r>
              <a:rPr lang="en-US" altLang="de-DE" sz="2000" dirty="0">
                <a:solidFill>
                  <a:srgbClr val="333333"/>
                </a:solidFill>
              </a:rPr>
              <a:t>. </a:t>
            </a:r>
            <a:r>
              <a:rPr lang="en-US" altLang="de-DE" sz="2000" dirty="0" err="1">
                <a:solidFill>
                  <a:srgbClr val="333333"/>
                </a:solidFill>
              </a:rPr>
              <a:t>Tunne</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naapurisi</a:t>
            </a:r>
            <a:r>
              <a:rPr lang="en-US" altLang="de-DE" sz="2000" dirty="0">
                <a:solidFill>
                  <a:srgbClr val="333333"/>
                </a:solidFill>
              </a:rPr>
              <a:t> </a:t>
            </a:r>
            <a:r>
              <a:rPr lang="en-US" altLang="de-DE" sz="2000" dirty="0" err="1">
                <a:solidFill>
                  <a:srgbClr val="333333"/>
                </a:solidFill>
              </a:rPr>
              <a:t>vainoaa</a:t>
            </a:r>
            <a:r>
              <a:rPr lang="en-US" altLang="de-DE" sz="2000" dirty="0">
                <a:solidFill>
                  <a:srgbClr val="333333"/>
                </a:solidFill>
              </a:rPr>
              <a:t> </a:t>
            </a:r>
            <a:r>
              <a:rPr lang="en-US" altLang="de-DE" sz="2000" err="1">
                <a:solidFill>
                  <a:srgbClr val="333333"/>
                </a:solidFill>
              </a:rPr>
              <a:t>sinua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hyökkää</a:t>
            </a:r>
            <a:r>
              <a:rPr lang="en-US" altLang="de-DE" sz="2000" dirty="0">
                <a:solidFill>
                  <a:srgbClr val="333333"/>
                </a:solidFill>
              </a:rPr>
              <a:t> </a:t>
            </a:r>
            <a:r>
              <a:rPr lang="en-US" altLang="de-DE" sz="2000" dirty="0" err="1">
                <a:solidFill>
                  <a:srgbClr val="333333"/>
                </a:solidFill>
              </a:rPr>
              <a:t>oletettujen</a:t>
            </a:r>
            <a:r>
              <a:rPr lang="en-US" altLang="de-DE" sz="2000" dirty="0">
                <a:solidFill>
                  <a:srgbClr val="333333"/>
                </a:solidFill>
              </a:rPr>
              <a:t> </a:t>
            </a:r>
            <a:r>
              <a:rPr lang="en-US" altLang="de-DE" sz="2000" dirty="0" err="1">
                <a:solidFill>
                  <a:srgbClr val="333333"/>
                </a:solidFill>
              </a:rPr>
              <a:t>vihollisten</a:t>
            </a:r>
            <a:r>
              <a:rPr lang="en-US" altLang="de-DE" sz="2000" dirty="0">
                <a:solidFill>
                  <a:srgbClr val="333333"/>
                </a:solidFill>
              </a:rPr>
              <a:t> </a:t>
            </a:r>
            <a:r>
              <a:rPr lang="en-US" altLang="de-DE" sz="2000" dirty="0" err="1">
                <a:solidFill>
                  <a:srgbClr val="333333"/>
                </a:solidFill>
              </a:rPr>
              <a:t>kimppuun</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 </a:t>
            </a:r>
            <a:r>
              <a:rPr lang="en-US" altLang="de-DE" sz="2000" dirty="0" err="1">
                <a:solidFill>
                  <a:srgbClr val="333333"/>
                </a:solidFill>
              </a:rPr>
              <a:t>lottonumeroiden</a:t>
            </a:r>
            <a:r>
              <a:rPr lang="en-US" altLang="de-DE" sz="2000" dirty="0">
                <a:solidFill>
                  <a:srgbClr val="333333"/>
                </a:solidFill>
              </a:rPr>
              <a:t> </a:t>
            </a:r>
            <a:r>
              <a:rPr lang="en-US" altLang="de-DE" sz="2000" dirty="0" err="1">
                <a:solidFill>
                  <a:srgbClr val="333333"/>
                </a:solidFill>
              </a:rPr>
              <a:t>valinta</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Erehtyminen</a:t>
            </a:r>
            <a:r>
              <a:rPr lang="en-US" altLang="de-DE" sz="2000" dirty="0">
                <a:solidFill>
                  <a:srgbClr val="333333"/>
                </a:solidFill>
              </a:rPr>
              <a:t> on </a:t>
            </a:r>
            <a:r>
              <a:rPr lang="en-US" altLang="de-DE" sz="2000" dirty="0" err="1">
                <a:solidFill>
                  <a:srgbClr val="333333"/>
                </a:solidFill>
              </a:rPr>
              <a:t>inhimillistä</a:t>
            </a:r>
            <a:r>
              <a:rPr lang="en-US" altLang="de-DE" sz="2000" dirty="0">
                <a:solidFill>
                  <a:srgbClr val="333333"/>
                </a:solidFill>
              </a:rPr>
              <a:t> – </a:t>
            </a:r>
            <a:r>
              <a:rPr lang="en-US" altLang="de-DE" sz="2000" dirty="0" err="1">
                <a:solidFill>
                  <a:srgbClr val="333333"/>
                </a:solidFill>
              </a:rPr>
              <a:t>varaudu</a:t>
            </a:r>
            <a:r>
              <a:rPr lang="en-US" altLang="de-DE" sz="2000" dirty="0">
                <a:solidFill>
                  <a:srgbClr val="333333"/>
                </a:solidFill>
              </a:rPr>
              <a:t> </a:t>
            </a:r>
            <a:r>
              <a:rPr lang="en-US" altLang="de-DE" sz="2000" dirty="0" err="1">
                <a:solidFill>
                  <a:srgbClr val="333333"/>
                </a:solidFill>
              </a:rPr>
              <a:t>mahdollisuuteen</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olet</a:t>
            </a:r>
            <a:r>
              <a:rPr lang="en-US" altLang="de-DE" sz="2000" dirty="0">
                <a:solidFill>
                  <a:srgbClr val="333333"/>
                </a:solidFill>
              </a:rPr>
              <a:t> </a:t>
            </a:r>
            <a:r>
              <a:rPr lang="en-US" altLang="de-DE" sz="2000" err="1">
                <a:solidFill>
                  <a:srgbClr val="333333"/>
                </a:solidFill>
              </a:rPr>
              <a:t>väärässä</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140</a:t>
            </a:fld>
            <a:endParaRPr lang="de-DE" altLang="de-DE">
              <a:latin typeface="+mn-lt"/>
            </a:endParaRPr>
          </a:p>
        </p:txBody>
      </p:sp>
    </p:spTree>
    <p:extLst>
      <p:ext uri="{BB962C8B-B14F-4D97-AF65-F5344CB8AC3E}">
        <p14:creationId xmlns:p14="http://schemas.microsoft.com/office/powerpoint/2010/main" val="39895126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Siksi</a:t>
            </a:r>
            <a:r>
              <a:rPr lang="en-US" altLang="de-DE" sz="2000" dirty="0">
                <a:solidFill>
                  <a:srgbClr val="004992"/>
                </a:solidFill>
              </a:rPr>
              <a:t> </a:t>
            </a:r>
            <a:r>
              <a:rPr lang="en-US" altLang="de-DE" sz="2000" dirty="0" err="1">
                <a:solidFill>
                  <a:srgbClr val="004992"/>
                </a:solidFill>
              </a:rPr>
              <a:t>etsi</a:t>
            </a:r>
            <a:r>
              <a:rPr lang="en-US" altLang="de-DE" sz="2000" dirty="0">
                <a:solidFill>
                  <a:srgbClr val="004992"/>
                </a:solidFill>
              </a:rPr>
              <a:t> </a:t>
            </a:r>
            <a:r>
              <a:rPr lang="en-US" altLang="de-DE" sz="2000" dirty="0" err="1">
                <a:solidFill>
                  <a:srgbClr val="004992"/>
                </a:solidFill>
              </a:rPr>
              <a:t>mahdollisimman</a:t>
            </a:r>
            <a:r>
              <a:rPr lang="en-US" altLang="de-DE" sz="2000" dirty="0">
                <a:solidFill>
                  <a:srgbClr val="004992"/>
                </a:solidFill>
              </a:rPr>
              <a:t> </a:t>
            </a:r>
            <a:r>
              <a:rPr lang="en-US" altLang="de-DE" sz="2000" dirty="0" err="1">
                <a:solidFill>
                  <a:srgbClr val="004992"/>
                </a:solidFill>
              </a:rPr>
              <a:t>paljon</a:t>
            </a:r>
            <a:r>
              <a:rPr lang="en-US" altLang="de-DE" sz="2000" dirty="0">
                <a:solidFill>
                  <a:srgbClr val="004992"/>
                </a:solidFill>
              </a:rPr>
              <a:t> </a:t>
            </a:r>
            <a:r>
              <a:rPr lang="en-US" altLang="de-DE" sz="2000" dirty="0" err="1">
                <a:solidFill>
                  <a:srgbClr val="004992"/>
                </a:solidFill>
              </a:rPr>
              <a:t>tietoa</a:t>
            </a:r>
            <a:r>
              <a:rPr lang="en-US" altLang="de-DE" sz="2000" dirty="0">
                <a:solidFill>
                  <a:srgbClr val="004992"/>
                </a:solidFill>
              </a:rPr>
              <a:t> </a:t>
            </a:r>
            <a:r>
              <a:rPr lang="en-US" altLang="de-DE" sz="2000" dirty="0">
                <a:solidFill>
                  <a:srgbClr val="333333"/>
                </a:solidFill>
              </a:rPr>
              <a:t>ja </a:t>
            </a:r>
            <a:r>
              <a:rPr lang="en-US" altLang="de-DE" sz="2000" dirty="0" err="1">
                <a:solidFill>
                  <a:srgbClr val="333333"/>
                </a:solidFill>
              </a:rPr>
              <a:t>vaihda</a:t>
            </a:r>
            <a:r>
              <a:rPr lang="en-US" altLang="de-DE" sz="2000" dirty="0">
                <a:solidFill>
                  <a:srgbClr val="333333"/>
                </a:solidFill>
              </a:rPr>
              <a:t> </a:t>
            </a:r>
            <a:r>
              <a:rPr lang="en-US" altLang="de-DE" sz="2000" dirty="0" err="1">
                <a:solidFill>
                  <a:srgbClr val="333333"/>
                </a:solidFill>
              </a:rPr>
              <a:t>mielipiteitä</a:t>
            </a:r>
            <a:r>
              <a:rPr lang="en-US" altLang="de-DE" sz="2000" dirty="0">
                <a:solidFill>
                  <a:srgbClr val="333333"/>
                </a:solidFill>
              </a:rPr>
              <a:t> </a:t>
            </a:r>
            <a:r>
              <a:rPr lang="en-US" altLang="de-DE" sz="2000" dirty="0" err="1">
                <a:solidFill>
                  <a:srgbClr val="333333"/>
                </a:solidFill>
              </a:rPr>
              <a:t>toisten</a:t>
            </a:r>
            <a:r>
              <a:rPr lang="en-US" altLang="de-DE" sz="2000" dirty="0">
                <a:solidFill>
                  <a:srgbClr val="333333"/>
                </a:solidFill>
              </a:rPr>
              <a:t> </a:t>
            </a:r>
            <a:r>
              <a:rPr lang="en-US" altLang="de-DE" sz="2000" dirty="0" err="1">
                <a:solidFill>
                  <a:srgbClr val="333333"/>
                </a:solidFill>
              </a:rPr>
              <a:t>kanssa</a:t>
            </a:r>
            <a:r>
              <a:rPr lang="en-US" altLang="de-DE" sz="2000" dirty="0">
                <a:solidFill>
                  <a:srgbClr val="333333"/>
                </a:solidFill>
              </a:rPr>
              <a:t>, </a:t>
            </a:r>
            <a:r>
              <a:rPr lang="en-US" altLang="de-DE" sz="2000" dirty="0" err="1">
                <a:solidFill>
                  <a:srgbClr val="333333"/>
                </a:solidFill>
              </a:rPr>
              <a:t>erityisesti</a:t>
            </a:r>
            <a:r>
              <a:rPr lang="en-US" altLang="de-DE" sz="2000" dirty="0">
                <a:solidFill>
                  <a:srgbClr val="333333"/>
                </a:solidFill>
              </a:rPr>
              <a:t> </a:t>
            </a:r>
            <a:r>
              <a:rPr lang="en-US" altLang="de-DE" sz="2000" dirty="0" err="1">
                <a:solidFill>
                  <a:srgbClr val="333333"/>
                </a:solidFill>
              </a:rPr>
              <a:t>jos</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ratkaisevan</a:t>
            </a:r>
            <a:r>
              <a:rPr lang="en-US" altLang="de-DE" sz="2000" dirty="0">
                <a:solidFill>
                  <a:srgbClr val="333333"/>
                </a:solidFill>
              </a:rPr>
              <a:t> </a:t>
            </a:r>
            <a:r>
              <a:rPr lang="en-US" altLang="de-DE" sz="2000" dirty="0" err="1">
                <a:solidFill>
                  <a:srgbClr val="333333"/>
                </a:solidFill>
              </a:rPr>
              <a:t>tärkeitä</a:t>
            </a:r>
            <a:r>
              <a:rPr lang="en-US" altLang="de-DE" sz="2000" dirty="0">
                <a:solidFill>
                  <a:srgbClr val="333333"/>
                </a:solidFill>
              </a:rPr>
              <a:t> tai </a:t>
            </a:r>
            <a:r>
              <a:rPr lang="en-US" altLang="de-DE" sz="2000" dirty="0" err="1">
                <a:solidFill>
                  <a:srgbClr val="333333"/>
                </a:solidFill>
              </a:rPr>
              <a:t>niillä</a:t>
            </a:r>
            <a:r>
              <a:rPr lang="en-US" altLang="de-DE" sz="2000" dirty="0">
                <a:solidFill>
                  <a:srgbClr val="333333"/>
                </a:solidFill>
              </a:rPr>
              <a:t> on </a:t>
            </a:r>
            <a:r>
              <a:rPr lang="en-US" altLang="de-DE" sz="2000" dirty="0" err="1">
                <a:solidFill>
                  <a:srgbClr val="333333"/>
                </a:solidFill>
              </a:rPr>
              <a:t>merkittäviä</a:t>
            </a:r>
            <a:r>
              <a:rPr lang="en-US" altLang="de-DE" sz="2000" dirty="0">
                <a:solidFill>
                  <a:srgbClr val="333333"/>
                </a:solidFill>
              </a:rPr>
              <a:t> </a:t>
            </a:r>
            <a:r>
              <a:rPr lang="en-US" altLang="de-DE" sz="2000" dirty="0" err="1">
                <a:solidFill>
                  <a:srgbClr val="333333"/>
                </a:solidFill>
              </a:rPr>
              <a:t>seuraamuksia</a:t>
            </a:r>
            <a:r>
              <a:rPr lang="en-US" altLang="de-DE" sz="2000" dirty="0">
                <a:solidFill>
                  <a:srgbClr val="333333"/>
                </a:solidFill>
              </a:rPr>
              <a:t> (</a:t>
            </a:r>
            <a:r>
              <a:rPr lang="en-US" altLang="de-DE" sz="2000" dirty="0" err="1">
                <a:solidFill>
                  <a:srgbClr val="333333"/>
                </a:solidFill>
              </a:rPr>
              <a:t>esim</a:t>
            </a:r>
            <a:r>
              <a:rPr lang="en-US" altLang="de-DE" sz="2000" dirty="0">
                <a:solidFill>
                  <a:srgbClr val="333333"/>
                </a:solidFill>
              </a:rPr>
              <a:t>. </a:t>
            </a:r>
            <a:r>
              <a:rPr lang="en-US" altLang="de-DE" sz="2000" dirty="0" err="1">
                <a:solidFill>
                  <a:srgbClr val="333333"/>
                </a:solidFill>
              </a:rPr>
              <a:t>Tunne</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naapurisi</a:t>
            </a:r>
            <a:r>
              <a:rPr lang="en-US" altLang="de-DE" sz="2000" dirty="0">
                <a:solidFill>
                  <a:srgbClr val="333333"/>
                </a:solidFill>
              </a:rPr>
              <a:t> </a:t>
            </a:r>
            <a:r>
              <a:rPr lang="en-US" altLang="de-DE" sz="2000" dirty="0" err="1">
                <a:solidFill>
                  <a:srgbClr val="333333"/>
                </a:solidFill>
              </a:rPr>
              <a:t>vainoaa</a:t>
            </a:r>
            <a:r>
              <a:rPr lang="en-US" altLang="de-DE" sz="2000" dirty="0">
                <a:solidFill>
                  <a:srgbClr val="333333"/>
                </a:solidFill>
              </a:rPr>
              <a:t> </a:t>
            </a:r>
            <a:r>
              <a:rPr lang="en-US" altLang="de-DE" sz="2000" err="1">
                <a:solidFill>
                  <a:srgbClr val="333333"/>
                </a:solidFill>
              </a:rPr>
              <a:t>sinua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hyökkää</a:t>
            </a:r>
            <a:r>
              <a:rPr lang="en-US" altLang="de-DE" sz="2000" dirty="0">
                <a:solidFill>
                  <a:srgbClr val="333333"/>
                </a:solidFill>
              </a:rPr>
              <a:t> </a:t>
            </a:r>
            <a:r>
              <a:rPr lang="en-US" altLang="de-DE" sz="2000" dirty="0" err="1">
                <a:solidFill>
                  <a:srgbClr val="333333"/>
                </a:solidFill>
              </a:rPr>
              <a:t>oletettujen</a:t>
            </a:r>
            <a:r>
              <a:rPr lang="en-US" altLang="de-DE" sz="2000" dirty="0">
                <a:solidFill>
                  <a:srgbClr val="333333"/>
                </a:solidFill>
              </a:rPr>
              <a:t> </a:t>
            </a:r>
            <a:r>
              <a:rPr lang="en-US" altLang="de-DE" sz="2000" dirty="0" err="1">
                <a:solidFill>
                  <a:srgbClr val="333333"/>
                </a:solidFill>
              </a:rPr>
              <a:t>vihollisten</a:t>
            </a:r>
            <a:r>
              <a:rPr lang="en-US" altLang="de-DE" sz="2000" dirty="0">
                <a:solidFill>
                  <a:srgbClr val="333333"/>
                </a:solidFill>
              </a:rPr>
              <a:t> </a:t>
            </a:r>
            <a:r>
              <a:rPr lang="en-US" altLang="de-DE" sz="2000" dirty="0" err="1">
                <a:solidFill>
                  <a:srgbClr val="333333"/>
                </a:solidFill>
              </a:rPr>
              <a:t>kimppuun</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 </a:t>
            </a:r>
            <a:r>
              <a:rPr lang="en-US" altLang="de-DE" sz="2000" dirty="0" err="1">
                <a:solidFill>
                  <a:srgbClr val="333333"/>
                </a:solidFill>
              </a:rPr>
              <a:t>lottonumeroiden</a:t>
            </a:r>
            <a:r>
              <a:rPr lang="en-US" altLang="de-DE" sz="2000" dirty="0">
                <a:solidFill>
                  <a:srgbClr val="333333"/>
                </a:solidFill>
              </a:rPr>
              <a:t> </a:t>
            </a:r>
            <a:r>
              <a:rPr lang="en-US" altLang="de-DE" sz="2000" dirty="0" err="1">
                <a:solidFill>
                  <a:srgbClr val="333333"/>
                </a:solidFill>
              </a:rPr>
              <a:t>valinta</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Erehtyminen</a:t>
            </a:r>
            <a:r>
              <a:rPr lang="en-US" altLang="de-DE" sz="2000" dirty="0">
                <a:solidFill>
                  <a:srgbClr val="333333"/>
                </a:solidFill>
              </a:rPr>
              <a:t> on </a:t>
            </a:r>
            <a:r>
              <a:rPr lang="en-US" altLang="de-DE" sz="2000" dirty="0" err="1">
                <a:solidFill>
                  <a:srgbClr val="333333"/>
                </a:solidFill>
              </a:rPr>
              <a:t>inhimillistä</a:t>
            </a:r>
            <a:r>
              <a:rPr lang="en-US" altLang="de-DE" sz="2000" dirty="0">
                <a:solidFill>
                  <a:srgbClr val="333333"/>
                </a:solidFill>
              </a:rPr>
              <a:t> – </a:t>
            </a:r>
            <a:r>
              <a:rPr lang="en-US" altLang="de-DE" sz="2000" dirty="0" err="1">
                <a:solidFill>
                  <a:srgbClr val="333333"/>
                </a:solidFill>
              </a:rPr>
              <a:t>varaudu</a:t>
            </a:r>
            <a:r>
              <a:rPr lang="en-US" altLang="de-DE" sz="2000" dirty="0">
                <a:solidFill>
                  <a:srgbClr val="333333"/>
                </a:solidFill>
              </a:rPr>
              <a:t> </a:t>
            </a:r>
            <a:r>
              <a:rPr lang="en-US" altLang="de-DE" sz="2000" dirty="0" err="1">
                <a:solidFill>
                  <a:srgbClr val="333333"/>
                </a:solidFill>
              </a:rPr>
              <a:t>mahdollisuuteen</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olet</a:t>
            </a:r>
            <a:r>
              <a:rPr lang="en-US" altLang="de-DE" sz="2000" dirty="0">
                <a:solidFill>
                  <a:srgbClr val="333333"/>
                </a:solidFill>
              </a:rPr>
              <a:t> </a:t>
            </a:r>
            <a:r>
              <a:rPr lang="en-US" altLang="de-DE" sz="2000" dirty="0" err="1">
                <a:solidFill>
                  <a:srgbClr val="333333"/>
                </a:solidFill>
              </a:rPr>
              <a:t>väärässä</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fi-FI" altLang="de-DE" sz="2000" dirty="0">
                <a:solidFill>
                  <a:srgbClr val="333333"/>
                </a:solidFill>
              </a:rPr>
              <a:t>Perusta tärkeät päätökset luotettaviin tosiseikkoihin. Pelkät arvaukset </a:t>
            </a:r>
            <a:r>
              <a:rPr lang="fi-FI" altLang="de-DE" sz="2000">
                <a:solidFill>
                  <a:srgbClr val="333333"/>
                </a:solidFill>
              </a:rPr>
              <a:t>ovat “huonoja neuvonantajia.” </a:t>
            </a:r>
            <a:r>
              <a:rPr lang="fi-FI" altLang="de-DE" sz="2000" dirty="0">
                <a:solidFill>
                  <a:srgbClr val="333333"/>
                </a:solidFill>
              </a:rPr>
              <a:t>Harkitse aina virhearvion seurauksia.</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300072977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142</a:t>
            </a:fld>
            <a:endParaRPr lang="de-DE" alt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a:t>
            </a:r>
          </a:p>
          <a:p>
            <a:pPr lvl="0" defTabSz="914400" fontAlgn="base"/>
            <a:r>
              <a:rPr lang="en-AU" altLang="de-DE" sz="2400" dirty="0" err="1">
                <a:solidFill>
                  <a:srgbClr val="004992"/>
                </a:solidFill>
              </a:rPr>
              <a:t>Esimerkki</a:t>
            </a:r>
            <a:r>
              <a:rPr lang="en-AU" altLang="de-DE" sz="2400" dirty="0">
                <a:solidFill>
                  <a:srgbClr val="004992"/>
                </a:solidFill>
              </a:rPr>
              <a:t>: </a:t>
            </a:r>
            <a:r>
              <a:rPr lang="en-AU" altLang="de-DE" sz="2400" dirty="0" err="1">
                <a:solidFill>
                  <a:srgbClr val="333333"/>
                </a:solidFill>
              </a:rPr>
              <a:t>Osallistuessaan</a:t>
            </a:r>
            <a:r>
              <a:rPr lang="en-AU" altLang="de-DE" sz="2400" dirty="0">
                <a:solidFill>
                  <a:srgbClr val="333333"/>
                </a:solidFill>
              </a:rPr>
              <a:t> </a:t>
            </a:r>
            <a:r>
              <a:rPr lang="en-AU" altLang="de-DE" sz="2400" dirty="0" err="1">
                <a:solidFill>
                  <a:srgbClr val="333333"/>
                </a:solidFill>
              </a:rPr>
              <a:t>julkiseen</a:t>
            </a:r>
            <a:r>
              <a:rPr lang="en-AU" altLang="de-DE" sz="2400" dirty="0">
                <a:solidFill>
                  <a:srgbClr val="333333"/>
                </a:solidFill>
              </a:rPr>
              <a:t> </a:t>
            </a:r>
            <a:r>
              <a:rPr lang="en-AU" altLang="de-DE" sz="2400" dirty="0" err="1">
                <a:solidFill>
                  <a:srgbClr val="333333"/>
                </a:solidFill>
              </a:rPr>
              <a:t>sosiaaliseen</a:t>
            </a:r>
            <a:r>
              <a:rPr lang="en-AU" altLang="de-DE" sz="2400" dirty="0">
                <a:solidFill>
                  <a:srgbClr val="333333"/>
                </a:solidFill>
              </a:rPr>
              <a:t> </a:t>
            </a:r>
            <a:r>
              <a:rPr lang="en-AU" altLang="de-DE" sz="2400" dirty="0" err="1">
                <a:solidFill>
                  <a:srgbClr val="333333"/>
                </a:solidFill>
              </a:rPr>
              <a:t>tapahtumaan</a:t>
            </a:r>
            <a:r>
              <a:rPr lang="en-AU" altLang="de-DE" sz="2400" dirty="0">
                <a:solidFill>
                  <a:srgbClr val="333333"/>
                </a:solidFill>
              </a:rPr>
              <a:t>, Carl </a:t>
            </a:r>
            <a:r>
              <a:rPr lang="en-AU" altLang="de-DE" sz="2400" dirty="0" err="1">
                <a:solidFill>
                  <a:srgbClr val="333333"/>
                </a:solidFill>
              </a:rPr>
              <a:t>väittää</a:t>
            </a:r>
            <a:r>
              <a:rPr lang="en-AU" altLang="de-DE" sz="2400" dirty="0">
                <a:solidFill>
                  <a:srgbClr val="333333"/>
                </a:solidFill>
              </a:rPr>
              <a:t> </a:t>
            </a:r>
            <a:r>
              <a:rPr lang="en-AU" altLang="de-DE" sz="2400" dirty="0" err="1">
                <a:solidFill>
                  <a:srgbClr val="333333"/>
                </a:solidFill>
              </a:rPr>
              <a:t>olevansa</a:t>
            </a:r>
            <a:r>
              <a:rPr lang="en-AU" altLang="de-DE" sz="2400" dirty="0">
                <a:solidFill>
                  <a:srgbClr val="333333"/>
                </a:solidFill>
              </a:rPr>
              <a:t> </a:t>
            </a:r>
            <a:r>
              <a:rPr lang="en-AU" altLang="de-DE" sz="2400" dirty="0" err="1">
                <a:solidFill>
                  <a:srgbClr val="333333"/>
                </a:solidFill>
              </a:rPr>
              <a:t>Saksan</a:t>
            </a:r>
            <a:r>
              <a:rPr lang="en-AU" altLang="de-DE" sz="2400" dirty="0">
                <a:solidFill>
                  <a:srgbClr val="333333"/>
                </a:solidFill>
              </a:rPr>
              <a:t> </a:t>
            </a:r>
            <a:r>
              <a:rPr lang="en-AU" altLang="de-DE" sz="2400" dirty="0" err="1">
                <a:solidFill>
                  <a:srgbClr val="333333"/>
                </a:solidFill>
              </a:rPr>
              <a:t>seuraava</a:t>
            </a:r>
            <a:r>
              <a:rPr lang="en-AU" altLang="de-DE" sz="2400" dirty="0">
                <a:solidFill>
                  <a:srgbClr val="333333"/>
                </a:solidFill>
              </a:rPr>
              <a:t> </a:t>
            </a:r>
            <a:r>
              <a:rPr lang="en-AU" altLang="de-DE" sz="2400" dirty="0" err="1">
                <a:solidFill>
                  <a:srgbClr val="333333"/>
                </a:solidFill>
              </a:rPr>
              <a:t>kuningas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Taustaa</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löysi</a:t>
            </a:r>
            <a:r>
              <a:rPr lang="en-AU" altLang="de-DE" sz="2400" dirty="0">
                <a:solidFill>
                  <a:srgbClr val="333333"/>
                </a:solidFill>
              </a:rPr>
              <a:t> </a:t>
            </a:r>
            <a:r>
              <a:rPr lang="en-AU" altLang="de-DE" sz="2400" dirty="0" err="1">
                <a:solidFill>
                  <a:srgbClr val="333333"/>
                </a:solidFill>
              </a:rPr>
              <a:t>kruunupäisen</a:t>
            </a:r>
            <a:r>
              <a:rPr lang="en-AU" altLang="de-DE" sz="2400" dirty="0">
                <a:solidFill>
                  <a:srgbClr val="333333"/>
                </a:solidFill>
              </a:rPr>
              <a:t> </a:t>
            </a:r>
            <a:r>
              <a:rPr lang="en-AU" altLang="de-DE" sz="2400" dirty="0" err="1">
                <a:solidFill>
                  <a:srgbClr val="333333"/>
                </a:solidFill>
              </a:rPr>
              <a:t>kuninkaan</a:t>
            </a:r>
            <a:r>
              <a:rPr lang="en-AU" altLang="de-DE" sz="2400" dirty="0">
                <a:solidFill>
                  <a:srgbClr val="333333"/>
                </a:solidFill>
              </a:rPr>
              <a:t> </a:t>
            </a:r>
            <a:r>
              <a:rPr lang="en-AU" altLang="de-DE" sz="2400" dirty="0" err="1">
                <a:solidFill>
                  <a:srgbClr val="333333"/>
                </a:solidFill>
              </a:rPr>
              <a:t>hahmon</a:t>
            </a:r>
            <a:r>
              <a:rPr lang="en-AU" altLang="de-DE" sz="2400" dirty="0">
                <a:solidFill>
                  <a:srgbClr val="333333"/>
                </a:solidFill>
              </a:rPr>
              <a:t> </a:t>
            </a:r>
            <a:r>
              <a:rPr lang="en-AU" altLang="de-DE" sz="2400" dirty="0" err="1">
                <a:solidFill>
                  <a:srgbClr val="333333"/>
                </a:solidFill>
              </a:rPr>
              <a:t>pääsiäismunasta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Mutta</a:t>
            </a:r>
            <a:r>
              <a:rPr lang="en-AU" altLang="de-DE" sz="2400" dirty="0">
                <a:solidFill>
                  <a:srgbClr val="004992"/>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ole </a:t>
            </a:r>
            <a:r>
              <a:rPr lang="en-AU" altLang="de-DE" sz="2400" dirty="0" err="1">
                <a:solidFill>
                  <a:srgbClr val="333333"/>
                </a:solidFill>
              </a:rPr>
              <a:t>kuninkaallista</a:t>
            </a:r>
            <a:r>
              <a:rPr lang="en-AU" altLang="de-DE" sz="2400" dirty="0">
                <a:solidFill>
                  <a:srgbClr val="333333"/>
                </a:solidFill>
              </a:rPr>
              <a:t> </a:t>
            </a:r>
            <a:r>
              <a:rPr lang="en-AU" altLang="de-DE" sz="2400" dirty="0" err="1">
                <a:solidFill>
                  <a:srgbClr val="333333"/>
                </a:solidFill>
              </a:rPr>
              <a:t>sukua</a:t>
            </a:r>
            <a:r>
              <a:rPr lang="en-AU" altLang="de-DE" sz="2400" dirty="0">
                <a:solidFill>
                  <a:srgbClr val="333333"/>
                </a:solidFill>
              </a:rPr>
              <a:t>, </a:t>
            </a:r>
            <a:r>
              <a:rPr lang="en-AU" altLang="de-DE" sz="2400" dirty="0" err="1">
                <a:solidFill>
                  <a:srgbClr val="333333"/>
                </a:solidFill>
              </a:rPr>
              <a:t>monarkia</a:t>
            </a:r>
            <a:r>
              <a:rPr lang="en-AU" altLang="de-DE" sz="2400" dirty="0">
                <a:solidFill>
                  <a:srgbClr val="333333"/>
                </a:solidFill>
              </a:rPr>
              <a:t> </a:t>
            </a:r>
            <a:r>
              <a:rPr lang="en-AU" altLang="de-DE" sz="2400" dirty="0" err="1">
                <a:solidFill>
                  <a:srgbClr val="333333"/>
                </a:solidFill>
              </a:rPr>
              <a:t>lakkautettiin</a:t>
            </a:r>
            <a:r>
              <a:rPr lang="en-AU" altLang="de-DE" sz="2400" dirty="0">
                <a:solidFill>
                  <a:srgbClr val="333333"/>
                </a:solidFill>
              </a:rPr>
              <a:t> </a:t>
            </a:r>
            <a:r>
              <a:rPr lang="en-AU" altLang="de-DE" sz="2400" dirty="0" err="1">
                <a:solidFill>
                  <a:srgbClr val="333333"/>
                </a:solidFill>
              </a:rPr>
              <a:t>Saksassa</a:t>
            </a:r>
            <a:r>
              <a:rPr lang="en-AU" altLang="de-DE" sz="2400" dirty="0">
                <a:solidFill>
                  <a:srgbClr val="333333"/>
                </a:solidFill>
              </a:rPr>
              <a:t> jo </a:t>
            </a:r>
            <a:r>
              <a:rPr lang="en-AU" altLang="de-DE" sz="2400" dirty="0" err="1">
                <a:solidFill>
                  <a:srgbClr val="333333"/>
                </a:solidFill>
              </a:rPr>
              <a:t>kauan</a:t>
            </a:r>
            <a:r>
              <a:rPr lang="en-AU" altLang="de-DE" sz="2400" dirty="0">
                <a:solidFill>
                  <a:srgbClr val="333333"/>
                </a:solidFill>
              </a:rPr>
              <a:t> </a:t>
            </a:r>
            <a:r>
              <a:rPr lang="en-AU" altLang="de-DE" sz="2400" dirty="0" err="1">
                <a:solidFill>
                  <a:srgbClr val="333333"/>
                </a:solidFill>
              </a:rPr>
              <a:t>sitten</a:t>
            </a:r>
            <a:r>
              <a:rPr lang="en-AU" altLang="de-DE" sz="2400" dirty="0">
                <a:solidFill>
                  <a:srgbClr val="333333"/>
                </a:solidFill>
              </a:rPr>
              <a:t>; </a:t>
            </a:r>
            <a:r>
              <a:rPr lang="en-AU" altLang="de-DE" sz="2400" dirty="0" err="1">
                <a:solidFill>
                  <a:srgbClr val="333333"/>
                </a:solidFill>
              </a:rPr>
              <a:t>mutta</a:t>
            </a:r>
            <a:r>
              <a:rPr lang="en-AU" altLang="de-DE" sz="2400" dirty="0">
                <a:solidFill>
                  <a:srgbClr val="333333"/>
                </a:solidFill>
              </a:rPr>
              <a:t> </a:t>
            </a:r>
            <a:r>
              <a:rPr lang="en-AU" altLang="de-DE" sz="2400" dirty="0" err="1">
                <a:solidFill>
                  <a:srgbClr val="333333"/>
                </a:solidFill>
              </a:rPr>
              <a:t>ennen</a:t>
            </a:r>
            <a:r>
              <a:rPr lang="en-AU" altLang="de-DE" sz="2400" dirty="0">
                <a:solidFill>
                  <a:srgbClr val="333333"/>
                </a:solidFill>
              </a:rPr>
              <a:t> </a:t>
            </a:r>
            <a:r>
              <a:rPr lang="en-AU" altLang="de-DE" sz="2400" dirty="0" err="1">
                <a:solidFill>
                  <a:srgbClr val="333333"/>
                </a:solidFill>
              </a:rPr>
              <a:t>kaikkea</a:t>
            </a:r>
            <a:r>
              <a:rPr lang="en-AU" altLang="de-DE" sz="2400" dirty="0">
                <a:solidFill>
                  <a:srgbClr val="333333"/>
                </a:solidFill>
              </a:rPr>
              <a:t>: </a:t>
            </a:r>
            <a:r>
              <a:rPr lang="en-AU" altLang="de-DE" sz="2400" dirty="0" err="1">
                <a:solidFill>
                  <a:srgbClr val="333333"/>
                </a:solidFill>
              </a:rPr>
              <a:t>pääsiäismunan</a:t>
            </a:r>
            <a:r>
              <a:rPr lang="en-AU" altLang="de-DE" sz="2400" dirty="0">
                <a:solidFill>
                  <a:srgbClr val="333333"/>
                </a:solidFill>
              </a:rPr>
              <a:t> </a:t>
            </a:r>
            <a:r>
              <a:rPr lang="en-AU" altLang="de-DE" sz="2400" dirty="0" err="1">
                <a:solidFill>
                  <a:srgbClr val="333333"/>
                </a:solidFill>
              </a:rPr>
              <a:t>sisältöä</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a:t>
            </a:r>
            <a:r>
              <a:rPr lang="en-AU" altLang="de-DE" sz="2400" dirty="0" err="1">
                <a:solidFill>
                  <a:srgbClr val="333333"/>
                </a:solidFill>
              </a:rPr>
              <a:t>voida</a:t>
            </a:r>
            <a:r>
              <a:rPr lang="en-AU" altLang="de-DE" sz="2400" dirty="0">
                <a:solidFill>
                  <a:srgbClr val="333333"/>
                </a:solidFill>
              </a:rPr>
              <a:t> </a:t>
            </a:r>
            <a:r>
              <a:rPr lang="en-AU" altLang="de-DE" sz="2400" dirty="0" err="1">
                <a:solidFill>
                  <a:srgbClr val="333333"/>
                </a:solidFill>
              </a:rPr>
              <a:t>pitää</a:t>
            </a:r>
            <a:r>
              <a:rPr lang="en-AU" altLang="de-DE" sz="2400" dirty="0">
                <a:solidFill>
                  <a:srgbClr val="333333"/>
                </a:solidFill>
              </a:rPr>
              <a:t> </a:t>
            </a:r>
            <a:r>
              <a:rPr lang="en-AU" altLang="de-DE" sz="2400" dirty="0" err="1">
                <a:solidFill>
                  <a:srgbClr val="333333"/>
                </a:solidFill>
              </a:rPr>
              <a:t>vakuuttavana</a:t>
            </a:r>
            <a:r>
              <a:rPr lang="en-AU" altLang="de-DE" sz="2400" dirty="0">
                <a:solidFill>
                  <a:srgbClr val="333333"/>
                </a:solidFill>
              </a:rPr>
              <a:t> </a:t>
            </a:r>
            <a:r>
              <a:rPr lang="en-AU" altLang="de-DE" sz="2400" dirty="0" err="1">
                <a:solidFill>
                  <a:srgbClr val="333333"/>
                </a:solidFill>
              </a:rPr>
              <a:t>todisteena</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303873159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a:t>
            </a:r>
          </a:p>
          <a:p>
            <a:pPr lvl="0" defTabSz="914400" fontAlgn="base"/>
            <a:r>
              <a:rPr lang="en-AU" altLang="de-DE" sz="2400" dirty="0" err="1">
                <a:solidFill>
                  <a:srgbClr val="004992"/>
                </a:solidFill>
              </a:rPr>
              <a:t>Esimerkki</a:t>
            </a:r>
            <a:r>
              <a:rPr lang="en-AU" altLang="de-DE" sz="2400" dirty="0">
                <a:solidFill>
                  <a:srgbClr val="004992"/>
                </a:solidFill>
              </a:rPr>
              <a:t>: </a:t>
            </a:r>
            <a:r>
              <a:rPr lang="en-AU" altLang="de-DE" sz="2400" dirty="0" err="1">
                <a:solidFill>
                  <a:srgbClr val="333333"/>
                </a:solidFill>
              </a:rPr>
              <a:t>Osallistuessaan</a:t>
            </a:r>
            <a:r>
              <a:rPr lang="en-AU" altLang="de-DE" sz="2400" dirty="0">
                <a:solidFill>
                  <a:srgbClr val="333333"/>
                </a:solidFill>
              </a:rPr>
              <a:t> </a:t>
            </a:r>
            <a:r>
              <a:rPr lang="en-AU" altLang="de-DE" sz="2400" dirty="0" err="1">
                <a:solidFill>
                  <a:srgbClr val="333333"/>
                </a:solidFill>
              </a:rPr>
              <a:t>julkiseen</a:t>
            </a:r>
            <a:r>
              <a:rPr lang="en-AU" altLang="de-DE" sz="2400" dirty="0">
                <a:solidFill>
                  <a:srgbClr val="333333"/>
                </a:solidFill>
              </a:rPr>
              <a:t> </a:t>
            </a:r>
            <a:r>
              <a:rPr lang="en-AU" altLang="de-DE" sz="2400" dirty="0" err="1">
                <a:solidFill>
                  <a:srgbClr val="333333"/>
                </a:solidFill>
              </a:rPr>
              <a:t>sosiaaliseen</a:t>
            </a:r>
            <a:r>
              <a:rPr lang="en-AU" altLang="de-DE" sz="2400" dirty="0">
                <a:solidFill>
                  <a:srgbClr val="333333"/>
                </a:solidFill>
              </a:rPr>
              <a:t> </a:t>
            </a:r>
            <a:r>
              <a:rPr lang="en-AU" altLang="de-DE" sz="2400" dirty="0" err="1">
                <a:solidFill>
                  <a:srgbClr val="333333"/>
                </a:solidFill>
              </a:rPr>
              <a:t>tapahtumaan</a:t>
            </a:r>
            <a:r>
              <a:rPr lang="en-AU" altLang="de-DE" sz="2400" dirty="0">
                <a:solidFill>
                  <a:srgbClr val="333333"/>
                </a:solidFill>
              </a:rPr>
              <a:t>, Carl </a:t>
            </a:r>
            <a:r>
              <a:rPr lang="en-AU" altLang="de-DE" sz="2400" dirty="0" err="1">
                <a:solidFill>
                  <a:srgbClr val="333333"/>
                </a:solidFill>
              </a:rPr>
              <a:t>väittää</a:t>
            </a:r>
            <a:r>
              <a:rPr lang="en-AU" altLang="de-DE" sz="2400" dirty="0">
                <a:solidFill>
                  <a:srgbClr val="333333"/>
                </a:solidFill>
              </a:rPr>
              <a:t> </a:t>
            </a:r>
            <a:r>
              <a:rPr lang="en-AU" altLang="de-DE" sz="2400" dirty="0" err="1">
                <a:solidFill>
                  <a:srgbClr val="333333"/>
                </a:solidFill>
              </a:rPr>
              <a:t>olevansa</a:t>
            </a:r>
            <a:r>
              <a:rPr lang="en-AU" altLang="de-DE" sz="2400" dirty="0">
                <a:solidFill>
                  <a:srgbClr val="333333"/>
                </a:solidFill>
              </a:rPr>
              <a:t> </a:t>
            </a:r>
            <a:r>
              <a:rPr lang="en-AU" altLang="de-DE" sz="2400" dirty="0" err="1">
                <a:solidFill>
                  <a:srgbClr val="333333"/>
                </a:solidFill>
              </a:rPr>
              <a:t>Saksan</a:t>
            </a:r>
            <a:r>
              <a:rPr lang="en-AU" altLang="de-DE" sz="2400" dirty="0">
                <a:solidFill>
                  <a:srgbClr val="333333"/>
                </a:solidFill>
              </a:rPr>
              <a:t> </a:t>
            </a:r>
            <a:r>
              <a:rPr lang="en-AU" altLang="de-DE" sz="2400" dirty="0" err="1">
                <a:solidFill>
                  <a:srgbClr val="333333"/>
                </a:solidFill>
              </a:rPr>
              <a:t>seuraava</a:t>
            </a:r>
            <a:r>
              <a:rPr lang="en-AU" altLang="de-DE" sz="2400" dirty="0">
                <a:solidFill>
                  <a:srgbClr val="333333"/>
                </a:solidFill>
              </a:rPr>
              <a:t> </a:t>
            </a:r>
            <a:r>
              <a:rPr lang="en-AU" altLang="de-DE" sz="2400" dirty="0" err="1">
                <a:solidFill>
                  <a:srgbClr val="333333"/>
                </a:solidFill>
              </a:rPr>
              <a:t>kuningas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Taustaa</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löysi</a:t>
            </a:r>
            <a:r>
              <a:rPr lang="en-AU" altLang="de-DE" sz="2400" dirty="0">
                <a:solidFill>
                  <a:srgbClr val="333333"/>
                </a:solidFill>
              </a:rPr>
              <a:t> </a:t>
            </a:r>
            <a:r>
              <a:rPr lang="en-AU" altLang="de-DE" sz="2400" dirty="0" err="1">
                <a:solidFill>
                  <a:srgbClr val="333333"/>
                </a:solidFill>
              </a:rPr>
              <a:t>kruunupäisen</a:t>
            </a:r>
            <a:r>
              <a:rPr lang="en-AU" altLang="de-DE" sz="2400" dirty="0">
                <a:solidFill>
                  <a:srgbClr val="333333"/>
                </a:solidFill>
              </a:rPr>
              <a:t> </a:t>
            </a:r>
            <a:r>
              <a:rPr lang="en-AU" altLang="de-DE" sz="2400" dirty="0" err="1">
                <a:solidFill>
                  <a:srgbClr val="333333"/>
                </a:solidFill>
              </a:rPr>
              <a:t>kuninkaan</a:t>
            </a:r>
            <a:r>
              <a:rPr lang="en-AU" altLang="de-DE" sz="2400" dirty="0">
                <a:solidFill>
                  <a:srgbClr val="333333"/>
                </a:solidFill>
              </a:rPr>
              <a:t> </a:t>
            </a:r>
            <a:r>
              <a:rPr lang="en-AU" altLang="de-DE" sz="2400" dirty="0" err="1">
                <a:solidFill>
                  <a:srgbClr val="333333"/>
                </a:solidFill>
              </a:rPr>
              <a:t>hahmon</a:t>
            </a:r>
            <a:r>
              <a:rPr lang="en-AU" altLang="de-DE" sz="2400" dirty="0">
                <a:solidFill>
                  <a:srgbClr val="333333"/>
                </a:solidFill>
              </a:rPr>
              <a:t> </a:t>
            </a:r>
            <a:r>
              <a:rPr lang="en-AU" altLang="de-DE" sz="2400" dirty="0" err="1">
                <a:solidFill>
                  <a:srgbClr val="333333"/>
                </a:solidFill>
              </a:rPr>
              <a:t>pääsiäismunasta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Mutta</a:t>
            </a:r>
            <a:r>
              <a:rPr lang="en-AU" altLang="de-DE" sz="2400" dirty="0">
                <a:solidFill>
                  <a:srgbClr val="004992"/>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ole </a:t>
            </a:r>
            <a:r>
              <a:rPr lang="en-AU" altLang="de-DE" sz="2400" dirty="0" err="1">
                <a:solidFill>
                  <a:srgbClr val="333333"/>
                </a:solidFill>
              </a:rPr>
              <a:t>kuninkaallista</a:t>
            </a:r>
            <a:r>
              <a:rPr lang="en-AU" altLang="de-DE" sz="2400" dirty="0">
                <a:solidFill>
                  <a:srgbClr val="333333"/>
                </a:solidFill>
              </a:rPr>
              <a:t> </a:t>
            </a:r>
            <a:r>
              <a:rPr lang="en-AU" altLang="de-DE" sz="2400" dirty="0" err="1">
                <a:solidFill>
                  <a:srgbClr val="333333"/>
                </a:solidFill>
              </a:rPr>
              <a:t>sukua</a:t>
            </a:r>
            <a:r>
              <a:rPr lang="en-AU" altLang="de-DE" sz="2400" dirty="0">
                <a:solidFill>
                  <a:srgbClr val="333333"/>
                </a:solidFill>
              </a:rPr>
              <a:t>, </a:t>
            </a:r>
            <a:r>
              <a:rPr lang="en-AU" altLang="de-DE" sz="2400" dirty="0" err="1">
                <a:solidFill>
                  <a:srgbClr val="333333"/>
                </a:solidFill>
              </a:rPr>
              <a:t>monarkia</a:t>
            </a:r>
            <a:r>
              <a:rPr lang="en-AU" altLang="de-DE" sz="2400" dirty="0">
                <a:solidFill>
                  <a:srgbClr val="333333"/>
                </a:solidFill>
              </a:rPr>
              <a:t> </a:t>
            </a:r>
            <a:r>
              <a:rPr lang="en-AU" altLang="de-DE" sz="2400" dirty="0" err="1">
                <a:solidFill>
                  <a:srgbClr val="333333"/>
                </a:solidFill>
              </a:rPr>
              <a:t>lakkautettiin</a:t>
            </a:r>
            <a:r>
              <a:rPr lang="en-AU" altLang="de-DE" sz="2400" dirty="0">
                <a:solidFill>
                  <a:srgbClr val="333333"/>
                </a:solidFill>
              </a:rPr>
              <a:t> </a:t>
            </a:r>
            <a:r>
              <a:rPr lang="en-AU" altLang="de-DE" sz="2400" dirty="0" err="1">
                <a:solidFill>
                  <a:srgbClr val="333333"/>
                </a:solidFill>
              </a:rPr>
              <a:t>Saksassa</a:t>
            </a:r>
            <a:r>
              <a:rPr lang="en-AU" altLang="de-DE" sz="2400" dirty="0">
                <a:solidFill>
                  <a:srgbClr val="333333"/>
                </a:solidFill>
              </a:rPr>
              <a:t> jo </a:t>
            </a:r>
            <a:r>
              <a:rPr lang="en-AU" altLang="de-DE" sz="2400" dirty="0" err="1">
                <a:solidFill>
                  <a:srgbClr val="333333"/>
                </a:solidFill>
              </a:rPr>
              <a:t>kauan</a:t>
            </a:r>
            <a:r>
              <a:rPr lang="en-AU" altLang="de-DE" sz="2400" dirty="0">
                <a:solidFill>
                  <a:srgbClr val="333333"/>
                </a:solidFill>
              </a:rPr>
              <a:t> </a:t>
            </a:r>
            <a:r>
              <a:rPr lang="en-AU" altLang="de-DE" sz="2400" dirty="0" err="1">
                <a:solidFill>
                  <a:srgbClr val="333333"/>
                </a:solidFill>
              </a:rPr>
              <a:t>sitten</a:t>
            </a:r>
            <a:r>
              <a:rPr lang="en-AU" altLang="de-DE" sz="2400" dirty="0">
                <a:solidFill>
                  <a:srgbClr val="333333"/>
                </a:solidFill>
              </a:rPr>
              <a:t>; </a:t>
            </a:r>
            <a:r>
              <a:rPr lang="en-AU" altLang="de-DE" sz="2400" dirty="0" err="1">
                <a:solidFill>
                  <a:srgbClr val="333333"/>
                </a:solidFill>
              </a:rPr>
              <a:t>mutta</a:t>
            </a:r>
            <a:r>
              <a:rPr lang="en-AU" altLang="de-DE" sz="2400" dirty="0">
                <a:solidFill>
                  <a:srgbClr val="333333"/>
                </a:solidFill>
              </a:rPr>
              <a:t> </a:t>
            </a:r>
            <a:r>
              <a:rPr lang="en-AU" altLang="de-DE" sz="2400" dirty="0" err="1">
                <a:solidFill>
                  <a:srgbClr val="333333"/>
                </a:solidFill>
              </a:rPr>
              <a:t>ennen</a:t>
            </a:r>
            <a:r>
              <a:rPr lang="en-AU" altLang="de-DE" sz="2400" dirty="0">
                <a:solidFill>
                  <a:srgbClr val="333333"/>
                </a:solidFill>
              </a:rPr>
              <a:t> </a:t>
            </a:r>
            <a:r>
              <a:rPr lang="en-AU" altLang="de-DE" sz="2400" dirty="0" err="1">
                <a:solidFill>
                  <a:srgbClr val="333333"/>
                </a:solidFill>
              </a:rPr>
              <a:t>kaikkea</a:t>
            </a:r>
            <a:r>
              <a:rPr lang="en-AU" altLang="de-DE" sz="2400" dirty="0">
                <a:solidFill>
                  <a:srgbClr val="333333"/>
                </a:solidFill>
              </a:rPr>
              <a:t>: </a:t>
            </a:r>
            <a:r>
              <a:rPr lang="en-AU" altLang="de-DE" sz="2400" dirty="0" err="1">
                <a:solidFill>
                  <a:srgbClr val="333333"/>
                </a:solidFill>
              </a:rPr>
              <a:t>pääsiäismunan</a:t>
            </a:r>
            <a:r>
              <a:rPr lang="en-AU" altLang="de-DE" sz="2400" dirty="0">
                <a:solidFill>
                  <a:srgbClr val="333333"/>
                </a:solidFill>
              </a:rPr>
              <a:t> </a:t>
            </a:r>
            <a:r>
              <a:rPr lang="en-AU" altLang="de-DE" sz="2400" dirty="0" err="1">
                <a:solidFill>
                  <a:srgbClr val="333333"/>
                </a:solidFill>
              </a:rPr>
              <a:t>sisältöä</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a:t>
            </a:r>
            <a:r>
              <a:rPr lang="en-AU" altLang="de-DE" sz="2400" dirty="0" err="1">
                <a:solidFill>
                  <a:srgbClr val="333333"/>
                </a:solidFill>
              </a:rPr>
              <a:t>voida</a:t>
            </a:r>
            <a:r>
              <a:rPr lang="en-AU" altLang="de-DE" sz="2400" dirty="0">
                <a:solidFill>
                  <a:srgbClr val="333333"/>
                </a:solidFill>
              </a:rPr>
              <a:t> </a:t>
            </a:r>
            <a:r>
              <a:rPr lang="en-AU" altLang="de-DE" sz="2400" dirty="0" err="1">
                <a:solidFill>
                  <a:srgbClr val="333333"/>
                </a:solidFill>
              </a:rPr>
              <a:t>pitää</a:t>
            </a:r>
            <a:r>
              <a:rPr lang="en-AU" altLang="de-DE" sz="2400" dirty="0">
                <a:solidFill>
                  <a:srgbClr val="333333"/>
                </a:solidFill>
              </a:rPr>
              <a:t> </a:t>
            </a:r>
            <a:r>
              <a:rPr lang="en-AU" altLang="de-DE" sz="2400" dirty="0" err="1">
                <a:solidFill>
                  <a:srgbClr val="333333"/>
                </a:solidFill>
              </a:rPr>
              <a:t>vakuuttavana</a:t>
            </a:r>
            <a:r>
              <a:rPr lang="en-AU" altLang="de-DE" sz="2400" dirty="0">
                <a:solidFill>
                  <a:srgbClr val="333333"/>
                </a:solidFill>
              </a:rPr>
              <a:t> </a:t>
            </a:r>
            <a:r>
              <a:rPr lang="en-AU" altLang="de-DE" sz="2400" dirty="0" err="1">
                <a:solidFill>
                  <a:srgbClr val="333333"/>
                </a:solidFill>
              </a:rPr>
              <a:t>todisteena</a:t>
            </a:r>
            <a:r>
              <a:rPr lang="en-AU" altLang="de-DE" sz="2400" dirty="0">
                <a:solidFill>
                  <a:srgbClr val="333333"/>
                </a:solidFill>
              </a:rPr>
              <a:t>!</a:t>
            </a:r>
          </a:p>
          <a:p>
            <a:pPr lvl="0" defTabSz="914400" fontAlgn="base"/>
            <a:r>
              <a:rPr lang="en-AU" altLang="de-DE" sz="2400" dirty="0" err="1">
                <a:solidFill>
                  <a:srgbClr val="333333"/>
                </a:solidFill>
              </a:rPr>
              <a:t>Useita</a:t>
            </a:r>
            <a:r>
              <a:rPr lang="en-AU" altLang="de-DE" sz="2400" dirty="0">
                <a:solidFill>
                  <a:srgbClr val="333333"/>
                </a:solidFill>
              </a:rPr>
              <a:t> </a:t>
            </a:r>
            <a:r>
              <a:rPr lang="en-AU" altLang="de-DE" sz="2400" dirty="0" err="1">
                <a:solidFill>
                  <a:srgbClr val="333333"/>
                </a:solidFill>
              </a:rPr>
              <a:t>tiedon</a:t>
            </a:r>
            <a:r>
              <a:rPr lang="en-AU" altLang="de-DE" sz="2400" dirty="0">
                <a:solidFill>
                  <a:srgbClr val="333333"/>
                </a:solidFill>
              </a:rPr>
              <a:t> </a:t>
            </a:r>
            <a:r>
              <a:rPr lang="en-AU" altLang="de-DE" sz="2400" dirty="0" err="1">
                <a:solidFill>
                  <a:srgbClr val="333333"/>
                </a:solidFill>
              </a:rPr>
              <a:t>palasia</a:t>
            </a:r>
            <a:r>
              <a:rPr lang="en-AU" altLang="de-DE" sz="2400" dirty="0">
                <a:solidFill>
                  <a:srgbClr val="333333"/>
                </a:solidFill>
              </a:rPr>
              <a:t> </a:t>
            </a:r>
            <a:r>
              <a:rPr lang="en-AU" altLang="de-DE" sz="2400" dirty="0" err="1">
                <a:solidFill>
                  <a:srgbClr val="333333"/>
                </a:solidFill>
              </a:rPr>
              <a:t>pitäisi</a:t>
            </a:r>
            <a:r>
              <a:rPr lang="en-AU" altLang="de-DE" sz="2400" dirty="0">
                <a:solidFill>
                  <a:srgbClr val="333333"/>
                </a:solidFill>
              </a:rPr>
              <a:t> </a:t>
            </a:r>
            <a:r>
              <a:rPr lang="en-AU" altLang="de-DE" sz="2400" dirty="0" err="1">
                <a:solidFill>
                  <a:srgbClr val="333333"/>
                </a:solidFill>
              </a:rPr>
              <a:t>ottaa</a:t>
            </a:r>
            <a:r>
              <a:rPr lang="en-AU" altLang="de-DE" sz="2400" dirty="0">
                <a:solidFill>
                  <a:srgbClr val="333333"/>
                </a:solidFill>
              </a:rPr>
              <a:t> </a:t>
            </a:r>
            <a:r>
              <a:rPr lang="en-AU" altLang="de-DE" sz="2400" dirty="0" err="1">
                <a:solidFill>
                  <a:srgbClr val="333333"/>
                </a:solidFill>
              </a:rPr>
              <a:t>huomioon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harkita</a:t>
            </a:r>
            <a:r>
              <a:rPr lang="en-AU" altLang="de-DE" sz="2400" dirty="0">
                <a:solidFill>
                  <a:srgbClr val="333333"/>
                </a:solidFill>
              </a:rPr>
              <a:t>. </a:t>
            </a:r>
            <a:r>
              <a:rPr lang="en-AU" altLang="de-DE" sz="2400" dirty="0" err="1">
                <a:solidFill>
                  <a:srgbClr val="333333"/>
                </a:solidFill>
              </a:rPr>
              <a:t>Keskustele</a:t>
            </a:r>
            <a:r>
              <a:rPr lang="en-AU" altLang="de-DE" sz="2400" dirty="0">
                <a:solidFill>
                  <a:srgbClr val="333333"/>
                </a:solidFill>
              </a:rPr>
              <a:t> </a:t>
            </a:r>
            <a:r>
              <a:rPr lang="en-AU" altLang="de-DE" sz="2400" dirty="0" err="1">
                <a:solidFill>
                  <a:srgbClr val="333333"/>
                </a:solidFill>
              </a:rPr>
              <a:t>eri</a:t>
            </a:r>
            <a:r>
              <a:rPr lang="en-AU" altLang="de-DE" sz="2400" dirty="0">
                <a:solidFill>
                  <a:srgbClr val="333333"/>
                </a:solidFill>
              </a:rPr>
              <a:t> </a:t>
            </a:r>
            <a:r>
              <a:rPr lang="en-AU" altLang="de-DE" sz="2400" dirty="0" err="1">
                <a:solidFill>
                  <a:srgbClr val="333333"/>
                </a:solidFill>
              </a:rPr>
              <a:t>selityksistä</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mielipiteistä</a:t>
            </a:r>
            <a:r>
              <a:rPr lang="en-AU" altLang="de-DE" sz="2400" dirty="0">
                <a:solidFill>
                  <a:srgbClr val="333333"/>
                </a:solidFill>
              </a:rPr>
              <a:t> </a:t>
            </a:r>
            <a:r>
              <a:rPr lang="en-AU" altLang="de-DE" sz="2400" dirty="0" err="1">
                <a:solidFill>
                  <a:srgbClr val="333333"/>
                </a:solidFill>
              </a:rPr>
              <a:t>henkilöiden</a:t>
            </a:r>
            <a:r>
              <a:rPr lang="en-AU" altLang="de-DE" sz="2400" dirty="0">
                <a:solidFill>
                  <a:srgbClr val="333333"/>
                </a:solidFill>
              </a:rPr>
              <a:t> </a:t>
            </a:r>
            <a:r>
              <a:rPr lang="en-AU" altLang="de-DE" sz="2400" dirty="0" err="1">
                <a:solidFill>
                  <a:srgbClr val="333333"/>
                </a:solidFill>
              </a:rPr>
              <a:t>kanssa</a:t>
            </a:r>
            <a:r>
              <a:rPr lang="en-AU" altLang="de-DE" sz="2400" dirty="0">
                <a:solidFill>
                  <a:srgbClr val="333333"/>
                </a:solidFill>
              </a:rPr>
              <a:t>, </a:t>
            </a:r>
            <a:r>
              <a:rPr lang="en-AU" altLang="de-DE" sz="2400" dirty="0" err="1">
                <a:solidFill>
                  <a:srgbClr val="333333"/>
                </a:solidFill>
              </a:rPr>
              <a:t>joihin</a:t>
            </a:r>
            <a:r>
              <a:rPr lang="en-AU" altLang="de-DE" sz="2400" dirty="0">
                <a:solidFill>
                  <a:srgbClr val="333333"/>
                </a:solidFill>
              </a:rPr>
              <a:t> </a:t>
            </a:r>
            <a:r>
              <a:rPr lang="en-AU" altLang="de-DE" sz="2400" dirty="0" err="1">
                <a:solidFill>
                  <a:srgbClr val="333333"/>
                </a:solidFill>
              </a:rPr>
              <a:t>luotat</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217020920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3B15C60D-73F6-4507-B90C-BD5284DF3A5D}" type="slidenum">
              <a:rPr lang="de-DE" altLang="de-DE" smtClean="0">
                <a:latin typeface="+mn-lt"/>
              </a:rPr>
              <a:pPr/>
              <a:t>145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1155924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9230120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147</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00829108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Salaliiton puolestapuhujat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Perustelut puolesta?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148</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5251669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Salaliiton puolestapuhujat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i-FI" sz="2000" b="0" i="0" u="none" dirty="0">
                          <a:solidFill>
                            <a:srgbClr val="333333"/>
                          </a:solidFill>
                          <a:latin typeface="Calibri Light"/>
                        </a:rPr>
                        <a:t>Väitetyt USA:n motiivit:</a:t>
                      </a:r>
                    </a:p>
                    <a:p>
                      <a:pPr marL="457200" indent="-457200">
                        <a:lnSpc>
                          <a:spcPct val="100000"/>
                        </a:lnSpc>
                        <a:spcBef>
                          <a:spcPts val="1200"/>
                        </a:spcBef>
                        <a:buFont typeface="+mj-lt"/>
                        <a:buAutoNum type="arabicPeriod"/>
                      </a:pPr>
                      <a:r>
                        <a:rPr lang="fi-FI" sz="2000" b="0" i="0" u="none">
                          <a:solidFill>
                            <a:srgbClr val="333333"/>
                          </a:solidFill>
                          <a:latin typeface="Calibri Light"/>
                        </a:rPr>
                        <a:t>“Teknologinen voitto” </a:t>
                      </a:r>
                      <a:r>
                        <a:rPr lang="fi-FI" sz="2000" b="0" i="0" u="none" dirty="0">
                          <a:solidFill>
                            <a:srgbClr val="333333"/>
                          </a:solidFill>
                          <a:latin typeface="Calibri Light"/>
                        </a:rPr>
                        <a:t>avaruusmatkailun kilpailussa Neuvostoliiton kanssa, joka oli aikaisemmin laukaissut onnistuneesti satelliitin avaruuteen</a:t>
                      </a:r>
                    </a:p>
                    <a:p>
                      <a:pPr marL="457200" indent="-457200">
                        <a:lnSpc>
                          <a:spcPct val="100000"/>
                        </a:lnSpc>
                        <a:spcBef>
                          <a:spcPts val="1200"/>
                        </a:spcBef>
                        <a:buFont typeface="+mj-lt"/>
                        <a:buAutoNum type="arabicPeriod"/>
                      </a:pPr>
                      <a:r>
                        <a:rPr lang="fi-FI" sz="2000" b="0" i="0" u="none" dirty="0">
                          <a:solidFill>
                            <a:srgbClr val="333333"/>
                          </a:solidFill>
                          <a:latin typeface="Calibri Light"/>
                        </a:rPr>
                        <a:t>Huomion pois vetäminen Vietnamin sodasta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NASA itse lavasti kuun pinnalle laskeutumisen hallituksen budjettileikkausten pelossa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149</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16787208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Puolesta: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150</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7135747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i-FI" sz="2000" b="1" i="0" u="none" strike="noStrike" cap="none" normalizeH="0" baseline="0" dirty="0">
                          <a:ln>
                            <a:noFill/>
                          </a:ln>
                          <a:solidFill>
                            <a:srgbClr val="333333"/>
                          </a:solidFill>
                          <a:effectLst/>
                          <a:latin typeface="Calibri Light"/>
                          <a:cs typeface="Times New Roman" pitchFamily="18" charset="0"/>
                        </a:rPr>
                        <a:t>Puolesta:</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a:ln>
                            <a:noFill/>
                          </a:ln>
                          <a:solidFill>
                            <a:srgbClr val="333333"/>
                          </a:solidFill>
                          <a:effectLst/>
                          <a:latin typeface="Calibri Light"/>
                          <a:cs typeface="Times New Roman" pitchFamily="18" charset="0"/>
                        </a:rPr>
                        <a:t>“Lepattava lippu”: </a:t>
                      </a:r>
                      <a:r>
                        <a:rPr kumimoji="0" lang="fi-FI" sz="2000" b="0" i="0" u="none" strike="noStrike" cap="none" normalizeH="0" baseline="0" dirty="0">
                          <a:ln>
                            <a:noFill/>
                          </a:ln>
                          <a:solidFill>
                            <a:srgbClr val="333333"/>
                          </a:solidFill>
                          <a:effectLst/>
                          <a:latin typeface="Calibri Light"/>
                          <a:cs typeface="Times New Roman" pitchFamily="18" charset="0"/>
                        </a:rPr>
                        <a:t>mahdoton, koska kuussa ei ole ilmakehää/ilmastoa </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dirty="0">
                          <a:ln>
                            <a:noFill/>
                          </a:ln>
                          <a:solidFill>
                            <a:srgbClr val="333333"/>
                          </a:solidFill>
                          <a:effectLst/>
                          <a:latin typeface="Calibri Light"/>
                          <a:cs typeface="Times New Roman" pitchFamily="18" charset="0"/>
                        </a:rPr>
                        <a:t>Kuvat tähdettömästä taivaasta ja vaihtelevista varjoista viittaavat filmistudiotuotantoon</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dirty="0">
                          <a:ln>
                            <a:noFill/>
                          </a:ln>
                          <a:solidFill>
                            <a:srgbClr val="333333"/>
                          </a:solidFill>
                          <a:effectLst/>
                          <a:latin typeface="Calibri Light"/>
                          <a:cs typeface="Times New Roman" pitchFamily="18" charset="0"/>
                        </a:rPr>
                        <a:t>Astronautti Armstrongin radioviesti: Hän vastaa liian nopeasti presidentti Nixonin viimeiseen lauseeseen. Radiosignaalin välittymiseen maahan menee enemmän aikaa kuin mitä Armstrongin vastaukseen meni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151</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37455721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Vastaan:</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152</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7709019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i-FI" sz="2000" b="1" i="0" u="none" dirty="0">
                          <a:solidFill>
                            <a:srgbClr val="333333"/>
                          </a:solidFill>
                          <a:latin typeface="Calibri Light"/>
                        </a:rPr>
                        <a:t>Vastaan:</a:t>
                      </a:r>
                    </a:p>
                    <a:p>
                      <a:pPr marL="457200" indent="-457200">
                        <a:lnSpc>
                          <a:spcPct val="100000"/>
                        </a:lnSpc>
                        <a:spcBef>
                          <a:spcPts val="1200"/>
                        </a:spcBef>
                        <a:buFont typeface="+mj-lt"/>
                        <a:buAutoNum type="arabicPeriod"/>
                      </a:pPr>
                      <a:r>
                        <a:rPr lang="fi-FI" sz="2000" b="0" i="0" u="none" dirty="0">
                          <a:solidFill>
                            <a:srgbClr val="333333"/>
                          </a:solidFill>
                          <a:latin typeface="Calibri Light"/>
                        </a:rPr>
                        <a:t>Lipun aaltoilun aiheutti kepin iskeminen maahan ja lippuun kiinnitetty sitä tukeva tanko.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Yöllä otetuissa valokuvissa eivät näy heikot valonlähteet valotusajoista </a:t>
                      </a:r>
                      <a:r>
                        <a:rPr lang="fi-FI" sz="2000" b="0" i="0" u="none">
                          <a:solidFill>
                            <a:srgbClr val="333333"/>
                          </a:solidFill>
                          <a:latin typeface="Calibri Light"/>
                        </a:rPr>
                        <a:t>johtuen </a:t>
                      </a:r>
                      <a:r>
                        <a:rPr lang="fi-FI" sz="2000" b="0" i="0" u="none">
                          <a:solidFill>
                            <a:srgbClr val="333333"/>
                          </a:solidFill>
                          <a:latin typeface="Times New Roman"/>
                          <a:sym typeface="Wingdings" panose="05000000000000000000" pitchFamily="2" charset="2"/>
                        </a:rPr>
                        <a:t>→</a:t>
                      </a:r>
                      <a:r>
                        <a:rPr lang="fi-FI" sz="2000" b="0" i="0" u="none">
                          <a:solidFill>
                            <a:srgbClr val="333333"/>
                          </a:solidFill>
                          <a:latin typeface="Calibri Light"/>
                        </a:rPr>
                        <a:t> </a:t>
                      </a:r>
                      <a:r>
                        <a:rPr lang="fi-FI" sz="2000" b="0" i="0" u="none" dirty="0">
                          <a:solidFill>
                            <a:srgbClr val="333333"/>
                          </a:solidFill>
                          <a:latin typeface="Calibri Light"/>
                        </a:rPr>
                        <a:t>ei tähtiä</a:t>
                      </a:r>
                    </a:p>
                    <a:p>
                      <a:pPr marL="457200" indent="-457200">
                        <a:lnSpc>
                          <a:spcPct val="100000"/>
                        </a:lnSpc>
                        <a:spcBef>
                          <a:spcPts val="1200"/>
                        </a:spcBef>
                        <a:buFont typeface="+mj-lt"/>
                        <a:buAutoNum type="arabicPeriod"/>
                      </a:pPr>
                      <a:r>
                        <a:rPr lang="fi-FI" sz="2000" b="0" i="0" u="none" dirty="0">
                          <a:solidFill>
                            <a:srgbClr val="333333"/>
                          </a:solidFill>
                          <a:latin typeface="Calibri Light"/>
                        </a:rPr>
                        <a:t>Vaihtelevat varjot ovat aiheutuneet epätasaisesta kuun pinnasta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Haastattelu on editoitu siten, että alkuperäinen Nixonin ja Armstrongin keskustelun viive on jätetty pois</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153</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Ei!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i-FI" sz="2200">
                <a:solidFill>
                  <a:srgbClr val="000000"/>
                </a:solidFill>
                <a:latin typeface="Calibri Light"/>
                <a:ea typeface="ＭＳ Ｐゴシック" panose="020B0600070205080204" pitchFamily="34" charset="-128"/>
              </a:rPr>
              <a:t>Oliko Yhdysvaltojen hallitus lavastanut kuuhun laskeutumisen?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i-FI" altLang="de-DE" sz="1200">
                <a:latin typeface="+mj-lt"/>
              </a:rPr>
              <a:t>Lähde: Saksalainen televisioasema ZDF: “Vorsicht Verschwörung” (Varo salaliittoa)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i-FI" altLang="de-DE" sz="2400">
                <a:latin typeface="Calibri Light"/>
              </a:rPr>
              <a:t>Ohjaaja Roland Emmerich (Independence Day):</a:t>
            </a:r>
            <a:br>
              <a:rPr lang="fi-FI" altLang="de-DE" sz="2400">
                <a:latin typeface="Calibri Light"/>
              </a:rPr>
            </a:br>
            <a:r>
              <a:rPr lang="fi-FI" altLang="de-DE" sz="2400">
                <a:latin typeface="Calibri Light"/>
              </a:rPr>
              <a:t>“Kuuhun laskeutuminen (…) oli kerrassaan liian hyvä. Sellaista oli mahdotonta lavastaa 1960-luvulla. Jopa nykypäivän välineillä se tuottaisi ongelmia.”</a:t>
            </a:r>
            <a:endParaRPr lang="de-DE" altLang="de-DE" sz="2400" i="1" dirty="0">
              <a:latin typeface="Calibri Ligh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kaupunkitarina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154</a:t>
            </a:fld>
            <a:endParaRPr lang="de-DE" altLang="de-DE">
              <a:latin typeface="+mn-lt"/>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kaupunkitarina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i-FI" sz="2400">
                <a:solidFill>
                  <a:srgbClr val="333333"/>
                </a:solidFill>
              </a:rPr>
              <a:t>Ne ovat usein mielenkiintoisempia kuin todellisuus.</a:t>
            </a:r>
          </a:p>
          <a:p>
            <a:pPr marL="342900" lvl="0" indent="-342900" defTabSz="914400" fontAlgn="base">
              <a:buClr>
                <a:srgbClr val="333333"/>
              </a:buClr>
              <a:buFont typeface="WingDings"/>
              <a:buChar char=""/>
              <a:defRPr/>
            </a:pPr>
            <a:r>
              <a:rPr lang="fi-FI" sz="2400" dirty="0">
                <a:solidFill>
                  <a:srgbClr val="333333"/>
                </a:solidFill>
              </a:rPr>
              <a:t>Ne perustuvat väittämiin, joita on vaikea tarkistaa ja ihmiset uskovat ne helposti (esim. lepattava lippu viittaa siihen, että kuvat on otettu maassa).</a:t>
            </a:r>
          </a:p>
          <a:p>
            <a:pPr marL="342900" lvl="0" indent="-342900" defTabSz="914400" fontAlgn="base">
              <a:buClr>
                <a:srgbClr val="333333"/>
              </a:buClr>
              <a:buFont typeface="WingDings"/>
              <a:buChar char=""/>
              <a:defRPr/>
            </a:pPr>
            <a:r>
              <a:rPr lang="fi-FI" sz="2400" dirty="0">
                <a:solidFill>
                  <a:srgbClr val="333333"/>
                </a:solidFill>
              </a:rPr>
              <a:t>Ne salaavat vaihtoehtoiset selitykset (esim. Tähdetön taivas voi selittyä yökuvauksen teknisillä rajoitteilla).</a:t>
            </a:r>
          </a:p>
          <a:p>
            <a:pPr marL="342900" lvl="0" indent="-342900" defTabSz="914400" fontAlgn="base">
              <a:buClr>
                <a:srgbClr val="333333"/>
              </a:buClr>
              <a:buFont typeface="WingDings"/>
              <a:buChar char=""/>
              <a:defRPr/>
            </a:pPr>
            <a:r>
              <a:rPr lang="fi-FI" sz="2400" dirty="0">
                <a:solidFill>
                  <a:srgbClr val="333333"/>
                </a:solidFill>
              </a:rPr>
              <a:t>Kaupunkitarinat irrottavat tosiseikat asiayhteydestään ja vievät ne äärimmäisyyksiin.</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155</a:t>
            </a:fld>
            <a:endParaRPr lang="de-DE" altLang="de-DE">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5906</Words>
  <Application>Microsoft Office PowerPoint</Application>
  <PresentationFormat>Benutzerdefiniert</PresentationFormat>
  <Paragraphs>1311</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155</vt:i4>
      </vt:variant>
    </vt:vector>
  </HeadingPairs>
  <TitlesOfParts>
    <vt:vector size="162" baseType="lpstr">
      <vt:lpstr>Times New Roman</vt:lpstr>
      <vt:lpstr>Arial</vt:lpstr>
      <vt:lpstr>Symbol</vt:lpstr>
      <vt:lpstr>Calibri</vt:lpstr>
      <vt:lpstr>Calibri Light</vt:lpstr>
      <vt:lpstr>WingDings</vt:lpstr>
      <vt:lpstr>UKE_PPT-Vorlage_16zu9</vt:lpstr>
      <vt:lpstr>MCT 2 A – Hätiköidyt johtopäätökset I</vt:lpstr>
      <vt:lpstr>Hätiköidyt johtopäätökset</vt:lpstr>
      <vt:lpstr>Hätiköidyt johtopäätökset</vt:lpstr>
      <vt:lpstr>Hätiköidyt johtopäätökset</vt:lpstr>
      <vt:lpstr>Hätiköidyt johtopäätökset</vt:lpstr>
      <vt:lpstr>Hätiköidyt johtopäätökset</vt:lpstr>
      <vt:lpstr>Päätelmät ilman 100% varmuutta</vt:lpstr>
      <vt:lpstr>Päätelmät ilman 100% varmuutta</vt:lpstr>
      <vt:lpstr>Päätelmät ilman 100% varmuutta</vt:lpstr>
      <vt:lpstr>Hätäiset johtopäätökset “toiminnassa”</vt:lpstr>
      <vt:lpstr>Hätäiset johtopäätökset “toiminnassa”</vt:lpstr>
      <vt:lpstr>Hätäiset johtopäätökset “toiminnassa”</vt:lpstr>
      <vt:lpstr>Hätäiset johtopäätökset “toiminnassa” - Kaupunkitarinat - (vaihtoehtoinen harjoitus esityksen lopussa)</vt:lpstr>
      <vt:lpstr>Hätäiset johtopäätökset “toiminnassa” - Kaupunkitarinat -</vt:lpstr>
      <vt:lpstr>Hätäiset johtopäätökset “toiminnassa” - Kaupunkitarinat -</vt:lpstr>
      <vt:lpstr>Hätäiset johtopäätökset “toiminnassa” - Kaupunkitarinat -</vt:lpstr>
      <vt:lpstr>Kuinka tämä tarina ja muut salaliittoteoriat syntyivät?</vt:lpstr>
      <vt:lpstr>Kuinka tämä tarina ja muut salaliittoteoriat syntyivät?</vt:lpstr>
      <vt:lpstr>Kuinka tämä tarina ja muut salaliittoteoriat syntyivät?</vt:lpstr>
      <vt:lpstr>Miksi teemme tätä?</vt:lpstr>
      <vt:lpstr>Miksi teemme tätä?</vt:lpstr>
      <vt:lpstr>Kuinka hätäiset johtopäätökset edistävät vääriä tulkintoja psykoosin aikana – esimerkkejä</vt:lpstr>
      <vt:lpstr>Tehtävä (1)</vt:lpstr>
      <vt:lpstr>Tehtävä (1)</vt:lpstr>
      <vt:lpstr>Tehtävä (1)</vt:lpstr>
      <vt:lpstr>Kuva 1</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2</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3</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4</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5</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Vapaavalintainen: videopätkä</vt:lpstr>
      <vt:lpstr>Kuva 6</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7</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8</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9</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10</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Tehtävä 2:</vt:lpstr>
      <vt:lpstr>Mitä näet?</vt:lpstr>
      <vt:lpstr>Mitä näet nyt?</vt:lpstr>
      <vt:lpstr>Mitä näet?</vt:lpstr>
      <vt:lpstr>Mitä näet?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Mitä näet?</vt:lpstr>
      <vt:lpstr>Yritä löytää kaikki yksityiskohdat!</vt:lpstr>
      <vt:lpstr>PowerPoint-Präsentation</vt:lpstr>
      <vt:lpstr>Siirtäminen jokapäiväiseen elämään</vt:lpstr>
      <vt:lpstr>Siirtäminen jokapäiväiseen elämään</vt:lpstr>
      <vt:lpstr>Siirtäminen jokapäiväiseen elämään</vt:lpstr>
      <vt:lpstr>Siirtäminen jokapäiväiseen elämään</vt:lpstr>
      <vt:lpstr>Siirtäminen jokapäiväiseen elämään</vt:lpstr>
      <vt:lpstr>Mitä tekemistä tällä on psykoosin kanssa?</vt:lpstr>
      <vt:lpstr>Mitä tekemistä tällä on psykoosin kanssa?</vt:lpstr>
      <vt:lpstr>Mitä tekemistä tällä on psykoosin kanssa?</vt:lpstr>
      <vt:lpstr>Kiitoksia mielenkiinnostanne!</vt:lpstr>
      <vt:lpstr>PowerPoint-Präsentation</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Kuinka tämä kaupunkitarina ja muut salaliittoteoriat syntyivät?</vt:lpstr>
      <vt:lpstr>Kuinka tämä kaupunkitarina ja muut salaliittoteoriat syntyivät?</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325</cp:revision>
  <dcterms:created xsi:type="dcterms:W3CDTF">2002-10-15T10:55:06Z</dcterms:created>
  <dcterms:modified xsi:type="dcterms:W3CDTF">2022-08-10T10:17:55Z</dcterms:modified>
</cp:coreProperties>
</file>