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125" r:id="rId1"/>
    <p:sldMasterId id="2147484138" r:id="rId2"/>
    <p:sldMasterId id="2147484151" r:id="rId3"/>
  </p:sldMasterIdLst>
  <p:notesMasterIdLst>
    <p:notesMasterId r:id="rId126"/>
  </p:notesMasterIdLst>
  <p:handoutMasterIdLst>
    <p:handoutMasterId r:id="rId127"/>
  </p:handoutMasterIdLst>
  <p:sldIdLst>
    <p:sldId id="813" r:id="rId4"/>
    <p:sldId id="803" r:id="rId5"/>
    <p:sldId id="819" r:id="rId6"/>
    <p:sldId id="818" r:id="rId7"/>
    <p:sldId id="817" r:id="rId8"/>
    <p:sldId id="814" r:id="rId9"/>
    <p:sldId id="815" r:id="rId10"/>
    <p:sldId id="816" r:id="rId11"/>
    <p:sldId id="806" r:id="rId12"/>
    <p:sldId id="820" r:id="rId13"/>
    <p:sldId id="794" r:id="rId14"/>
    <p:sldId id="419" r:id="rId15"/>
    <p:sldId id="426" r:id="rId16"/>
    <p:sldId id="425" r:id="rId17"/>
    <p:sldId id="821" r:id="rId18"/>
    <p:sldId id="841" r:id="rId19"/>
    <p:sldId id="700" r:id="rId20"/>
    <p:sldId id="823" r:id="rId21"/>
    <p:sldId id="627" r:id="rId22"/>
    <p:sldId id="839" r:id="rId23"/>
    <p:sldId id="633" r:id="rId24"/>
    <p:sldId id="807" r:id="rId25"/>
    <p:sldId id="808" r:id="rId26"/>
    <p:sldId id="809" r:id="rId27"/>
    <p:sldId id="810" r:id="rId28"/>
    <p:sldId id="427" r:id="rId29"/>
    <p:sldId id="782" r:id="rId30"/>
    <p:sldId id="783" r:id="rId31"/>
    <p:sldId id="636" r:id="rId32"/>
    <p:sldId id="637" r:id="rId33"/>
    <p:sldId id="702" r:id="rId34"/>
    <p:sldId id="798" r:id="rId35"/>
    <p:sldId id="784" r:id="rId36"/>
    <p:sldId id="785" r:id="rId37"/>
    <p:sldId id="640" r:id="rId38"/>
    <p:sldId id="641" r:id="rId39"/>
    <p:sldId id="824" r:id="rId40"/>
    <p:sldId id="786" r:id="rId41"/>
    <p:sldId id="787" r:id="rId42"/>
    <p:sldId id="646" r:id="rId43"/>
    <p:sldId id="647" r:id="rId44"/>
    <p:sldId id="648" r:id="rId45"/>
    <p:sldId id="649" r:id="rId46"/>
    <p:sldId id="862" r:id="rId47"/>
    <p:sldId id="863" r:id="rId48"/>
    <p:sldId id="653" r:id="rId49"/>
    <p:sldId id="799" r:id="rId50"/>
    <p:sldId id="698" r:id="rId51"/>
    <p:sldId id="699" r:id="rId52"/>
    <p:sldId id="714" r:id="rId53"/>
    <p:sldId id="826" r:id="rId54"/>
    <p:sldId id="827" r:id="rId55"/>
    <p:sldId id="775" r:id="rId56"/>
    <p:sldId id="715" r:id="rId57"/>
    <p:sldId id="716" r:id="rId58"/>
    <p:sldId id="717" r:id="rId59"/>
    <p:sldId id="718" r:id="rId60"/>
    <p:sldId id="719" r:id="rId61"/>
    <p:sldId id="720" r:id="rId62"/>
    <p:sldId id="721" r:id="rId63"/>
    <p:sldId id="722" r:id="rId64"/>
    <p:sldId id="723" r:id="rId65"/>
    <p:sldId id="724" r:id="rId66"/>
    <p:sldId id="725" r:id="rId67"/>
    <p:sldId id="726" r:id="rId68"/>
    <p:sldId id="727" r:id="rId69"/>
    <p:sldId id="728" r:id="rId70"/>
    <p:sldId id="729" r:id="rId71"/>
    <p:sldId id="730" r:id="rId72"/>
    <p:sldId id="731" r:id="rId73"/>
    <p:sldId id="732" r:id="rId74"/>
    <p:sldId id="733" r:id="rId75"/>
    <p:sldId id="734" r:id="rId76"/>
    <p:sldId id="735" r:id="rId77"/>
    <p:sldId id="737" r:id="rId78"/>
    <p:sldId id="738" r:id="rId79"/>
    <p:sldId id="739" r:id="rId80"/>
    <p:sldId id="740" r:id="rId81"/>
    <p:sldId id="741" r:id="rId82"/>
    <p:sldId id="742" r:id="rId83"/>
    <p:sldId id="743" r:id="rId84"/>
    <p:sldId id="744" r:id="rId85"/>
    <p:sldId id="745" r:id="rId86"/>
    <p:sldId id="746" r:id="rId87"/>
    <p:sldId id="747" r:id="rId88"/>
    <p:sldId id="748" r:id="rId89"/>
    <p:sldId id="749" r:id="rId90"/>
    <p:sldId id="750" r:id="rId91"/>
    <p:sldId id="751" r:id="rId92"/>
    <p:sldId id="752" r:id="rId93"/>
    <p:sldId id="753" r:id="rId94"/>
    <p:sldId id="754" r:id="rId95"/>
    <p:sldId id="755" r:id="rId96"/>
    <p:sldId id="758" r:id="rId97"/>
    <p:sldId id="828" r:id="rId98"/>
    <p:sldId id="829" r:id="rId99"/>
    <p:sldId id="776" r:id="rId100"/>
    <p:sldId id="760" r:id="rId101"/>
    <p:sldId id="761" r:id="rId102"/>
    <p:sldId id="762" r:id="rId103"/>
    <p:sldId id="763" r:id="rId104"/>
    <p:sldId id="764" r:id="rId105"/>
    <p:sldId id="765" r:id="rId106"/>
    <p:sldId id="766" r:id="rId107"/>
    <p:sldId id="767" r:id="rId108"/>
    <p:sldId id="768" r:id="rId109"/>
    <p:sldId id="769" r:id="rId110"/>
    <p:sldId id="770" r:id="rId111"/>
    <p:sldId id="771" r:id="rId112"/>
    <p:sldId id="772" r:id="rId113"/>
    <p:sldId id="773" r:id="rId114"/>
    <p:sldId id="774" r:id="rId115"/>
    <p:sldId id="791" r:id="rId116"/>
    <p:sldId id="830" r:id="rId117"/>
    <p:sldId id="831" r:id="rId118"/>
    <p:sldId id="832" r:id="rId119"/>
    <p:sldId id="615" r:id="rId120"/>
    <p:sldId id="833" r:id="rId121"/>
    <p:sldId id="840" r:id="rId122"/>
    <p:sldId id="835" r:id="rId123"/>
    <p:sldId id="836" r:id="rId124"/>
    <p:sldId id="837" r:id="rId125"/>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931">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80808"/>
    <a:srgbClr val="336699"/>
    <a:srgbClr val="006699"/>
    <a:srgbClr val="0070C0"/>
    <a:srgbClr val="66CCFF"/>
    <a:srgbClr val="33CCFF"/>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28" autoAdjust="0"/>
    <p:restoredTop sz="93425" autoAdjust="0"/>
  </p:normalViewPr>
  <p:slideViewPr>
    <p:cSldViewPr>
      <p:cViewPr varScale="1">
        <p:scale>
          <a:sx n="118" d="100"/>
          <a:sy n="118" d="100"/>
        </p:scale>
        <p:origin x="952" y="208"/>
      </p:cViewPr>
      <p:guideLst>
        <p:guide orient="horz" pos="2931"/>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947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viewProps" Target="viewProps.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theme" Target="theme/theme1.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9719C57-FC0B-4638-B9E6-26F42682D4E6}" type="slidenum">
              <a:rPr lang="en-GB" altLang="de-DE"/>
              <a:pPr>
                <a:defRPr/>
              </a:pPr>
              <a:t>‹Nr.›</a:t>
            </a:fld>
            <a:endParaRPr lang="en-GB" altLang="de-DE"/>
          </a:p>
        </p:txBody>
      </p:sp>
    </p:spTree>
    <p:extLst>
      <p:ext uri="{BB962C8B-B14F-4D97-AF65-F5344CB8AC3E}">
        <p14:creationId xmlns:p14="http://schemas.microsoft.com/office/powerpoint/2010/main" val="196393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43AA77F-6EC2-4C22-885B-3029EADFE12B}" type="slidenum">
              <a:rPr lang="en-US" altLang="de-DE"/>
              <a:pPr>
                <a:defRPr/>
              </a:pPr>
              <a:t>‹Nr.›</a:t>
            </a:fld>
            <a:endParaRPr lang="en-US" altLang="de-DE"/>
          </a:p>
        </p:txBody>
      </p:sp>
    </p:spTree>
    <p:extLst>
      <p:ext uri="{BB962C8B-B14F-4D97-AF65-F5344CB8AC3E}">
        <p14:creationId xmlns:p14="http://schemas.microsoft.com/office/powerpoint/2010/main" val="2981816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2</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3</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4</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5</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6</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7</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8</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A71AB3-E39F-42CB-A377-806E5E756582}" type="slidenum">
              <a:rPr lang="en-US" altLang="de-DE" sz="1300" smtClean="0">
                <a:cs typeface="Times New Roman" panose="02020603050405020304" pitchFamily="18" charset="0"/>
              </a:rPr>
              <a:pPr>
                <a:spcBef>
                  <a:spcPct val="0"/>
                </a:spcBef>
              </a:pPr>
              <a:t>9</a:t>
            </a:fld>
            <a:endParaRPr lang="en-US" altLang="de-DE" sz="13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808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06900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A71AB3-E39F-42CB-A377-806E5E756582}" type="slidenum">
              <a:rPr lang="en-US" altLang="de-DE" sz="1300" smtClean="0">
                <a:cs typeface="Times New Roman" panose="02020603050405020304" pitchFamily="18" charset="0"/>
              </a:rPr>
              <a:pPr>
                <a:spcBef>
                  <a:spcPct val="0"/>
                </a:spcBef>
              </a:pPr>
              <a:t>10</a:t>
            </a:fld>
            <a:endParaRPr lang="en-US" altLang="de-DE" sz="13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808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06900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601404C-4B58-44C8-9E46-1F7D723B6BEF}" type="slidenum">
              <a:rPr lang="en-US" altLang="de-DE" sz="1300" smtClean="0">
                <a:cs typeface="Times New Roman" panose="02020603050405020304" pitchFamily="18" charset="0"/>
              </a:rPr>
              <a:pPr>
                <a:spcBef>
                  <a:spcPct val="0"/>
                </a:spcBef>
              </a:pPr>
              <a:t>11</a:t>
            </a:fld>
            <a:endParaRPr lang="en-US" altLang="de-DE" sz="1300">
              <a:cs typeface="Times New Roman" panose="02020603050405020304" pitchFamily="18" charset="0"/>
            </a:endParaRPr>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671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05465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4DFE25A-5568-4C96-A89C-BC9AF5F246AE}" type="slidenum">
              <a:rPr lang="en-US" altLang="de-DE" sz="1300" smtClean="0">
                <a:cs typeface="Times New Roman" panose="02020603050405020304" pitchFamily="18" charset="0"/>
              </a:rPr>
              <a:pPr>
                <a:spcBef>
                  <a:spcPct val="0"/>
                </a:spcBef>
              </a:pPr>
              <a:t>12</a:t>
            </a:fld>
            <a:endParaRPr lang="en-US" altLang="de-DE" sz="1300">
              <a:cs typeface="Times New Roman" panose="02020603050405020304" pitchFamily="18"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5120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978817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141147-3ED5-4FB1-8707-322B45C4BBCF}" type="slidenum">
              <a:rPr lang="en-US" altLang="de-DE" sz="1300" smtClean="0">
                <a:cs typeface="Times New Roman" panose="02020603050405020304" pitchFamily="18" charset="0"/>
              </a:rPr>
              <a:pPr>
                <a:spcBef>
                  <a:spcPct val="0"/>
                </a:spcBef>
              </a:pPr>
              <a:t>13</a:t>
            </a:fld>
            <a:endParaRPr lang="en-US" altLang="de-DE" sz="1300">
              <a:cs typeface="Times New Roman" panose="02020603050405020304" pitchFamily="18"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513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8582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D758632-08F6-46E2-B0DB-E0868857CAEA}" type="slidenum">
              <a:rPr lang="en-US" altLang="de-DE" sz="1300" smtClean="0">
                <a:cs typeface="Times New Roman" panose="02020603050405020304" pitchFamily="18" charset="0"/>
              </a:rPr>
              <a:pPr>
                <a:spcBef>
                  <a:spcPct val="0"/>
                </a:spcBef>
              </a:pPr>
              <a:t>14</a:t>
            </a:fld>
            <a:endParaRPr lang="en-US" altLang="de-DE" sz="1300">
              <a:cs typeface="Times New Roman" panose="02020603050405020304" pitchFamily="18" charset="0"/>
            </a:endParaRPr>
          </a:p>
        </p:txBody>
      </p:sp>
      <p:sp>
        <p:nvSpPr>
          <p:cNvPr id="45059" name="Rectangle 1026"/>
          <p:cNvSpPr>
            <a:spLocks noGrp="1" noRot="1" noChangeAspect="1" noChangeArrowheads="1" noTextEdit="1"/>
          </p:cNvSpPr>
          <p:nvPr>
            <p:ph type="sldImg"/>
          </p:nvPr>
        </p:nvSpPr>
        <p:spPr>
          <a:xfrm>
            <a:off x="138113" y="768350"/>
            <a:ext cx="6823075" cy="3836988"/>
          </a:xfrm>
          <a:ln/>
        </p:spPr>
      </p:sp>
      <p:sp>
        <p:nvSpPr>
          <p:cNvPr id="5140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56044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3126283-6C28-42D7-96FB-4A420DC858BB}" type="slidenum">
              <a:rPr lang="en-US" altLang="de-DE" sz="1300" smtClean="0">
                <a:cs typeface="Times New Roman" panose="02020603050405020304" pitchFamily="18" charset="0"/>
              </a:rPr>
              <a:pPr>
                <a:spcBef>
                  <a:spcPct val="0"/>
                </a:spcBef>
              </a:pPr>
              <a:t>15</a:t>
            </a:fld>
            <a:endParaRPr lang="en-US" altLang="de-DE" sz="1300">
              <a:cs typeface="Times New Roman" panose="02020603050405020304" pitchFamily="18"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5150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12559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3126283-6C28-42D7-96FB-4A420DC858BB}" type="slidenum">
              <a:rPr lang="en-US" altLang="de-DE" sz="1300" smtClean="0">
                <a:cs typeface="Times New Roman" panose="02020603050405020304" pitchFamily="18" charset="0"/>
              </a:rPr>
              <a:pPr>
                <a:spcBef>
                  <a:spcPct val="0"/>
                </a:spcBef>
              </a:pPr>
              <a:t>16</a:t>
            </a:fld>
            <a:endParaRPr lang="en-US" altLang="de-DE" sz="1300">
              <a:cs typeface="Times New Roman" panose="02020603050405020304" pitchFamily="18"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5150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12559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77E650-DAF1-4178-A32F-E5D99FFE87B5}" type="slidenum">
              <a:rPr lang="en-US" altLang="de-DE" sz="1300" smtClean="0">
                <a:cs typeface="Times New Roman" panose="02020603050405020304" pitchFamily="18" charset="0"/>
              </a:rPr>
              <a:pPr>
                <a:spcBef>
                  <a:spcPct val="0"/>
                </a:spcBef>
              </a:pPr>
              <a:t>17</a:t>
            </a:fld>
            <a:endParaRPr lang="en-US" altLang="de-DE" sz="1300">
              <a:cs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6103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13685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77E650-DAF1-4178-A32F-E5D99FFE87B5}" type="slidenum">
              <a:rPr lang="en-US" altLang="de-DE" sz="1300" smtClean="0">
                <a:cs typeface="Times New Roman" panose="02020603050405020304" pitchFamily="18" charset="0"/>
              </a:rPr>
              <a:pPr>
                <a:spcBef>
                  <a:spcPct val="0"/>
                </a:spcBef>
              </a:pPr>
              <a:t>18</a:t>
            </a:fld>
            <a:endParaRPr lang="en-US" altLang="de-DE" sz="1300">
              <a:cs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6103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13685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882617-F37C-402E-A5BA-C3696838B94E}" type="slidenum">
              <a:rPr lang="en-US" altLang="de-DE" sz="1300" smtClean="0">
                <a:cs typeface="Times New Roman" panose="02020603050405020304" pitchFamily="18" charset="0"/>
              </a:rPr>
              <a:pPr>
                <a:spcBef>
                  <a:spcPct val="0"/>
                </a:spcBef>
              </a:pPr>
              <a:t>19</a:t>
            </a:fld>
            <a:endParaRPr lang="en-US" altLang="de-DE" sz="1300">
              <a:cs typeface="Times New Roman" panose="02020603050405020304" pitchFamily="18" charset="0"/>
            </a:endParaRPr>
          </a:p>
        </p:txBody>
      </p:sp>
      <p:sp>
        <p:nvSpPr>
          <p:cNvPr id="55299" name="Rectangle 1026"/>
          <p:cNvSpPr>
            <a:spLocks noGrp="1" noRot="1" noChangeAspect="1" noChangeArrowheads="1" noTextEdit="1"/>
          </p:cNvSpPr>
          <p:nvPr>
            <p:ph type="sldImg"/>
          </p:nvPr>
        </p:nvSpPr>
        <p:spPr>
          <a:xfrm>
            <a:off x="138113" y="768350"/>
            <a:ext cx="6823075" cy="3836988"/>
          </a:xfrm>
          <a:ln/>
        </p:spPr>
      </p:sp>
      <p:sp>
        <p:nvSpPr>
          <p:cNvPr id="5191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21624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882617-F37C-402E-A5BA-C3696838B94E}" type="slidenum">
              <a:rPr lang="en-US" altLang="de-DE" sz="1300" smtClean="0">
                <a:cs typeface="Times New Roman" panose="02020603050405020304" pitchFamily="18" charset="0"/>
              </a:rPr>
              <a:pPr>
                <a:spcBef>
                  <a:spcPct val="0"/>
                </a:spcBef>
              </a:pPr>
              <a:t>20</a:t>
            </a:fld>
            <a:endParaRPr lang="en-US" altLang="de-DE" sz="1300">
              <a:cs typeface="Times New Roman" panose="02020603050405020304" pitchFamily="18" charset="0"/>
            </a:endParaRPr>
          </a:p>
        </p:txBody>
      </p:sp>
      <p:sp>
        <p:nvSpPr>
          <p:cNvPr id="55299" name="Rectangle 1026"/>
          <p:cNvSpPr>
            <a:spLocks noGrp="1" noRot="1" noChangeAspect="1" noChangeArrowheads="1" noTextEdit="1"/>
          </p:cNvSpPr>
          <p:nvPr>
            <p:ph type="sldImg"/>
          </p:nvPr>
        </p:nvSpPr>
        <p:spPr>
          <a:xfrm>
            <a:off x="138113" y="768350"/>
            <a:ext cx="6823075" cy="3836988"/>
          </a:xfrm>
          <a:ln/>
        </p:spPr>
      </p:sp>
      <p:sp>
        <p:nvSpPr>
          <p:cNvPr id="5191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21624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C762E93-140C-4ECE-9D9F-BF6A7EE3F748}" type="slidenum">
              <a:rPr lang="en-US" altLang="de-DE" sz="1300" smtClean="0">
                <a:cs typeface="Times New Roman" panose="02020603050405020304" pitchFamily="18" charset="0"/>
              </a:rPr>
              <a:pPr>
                <a:spcBef>
                  <a:spcPct val="0"/>
                </a:spcBef>
              </a:pPr>
              <a:t>21</a:t>
            </a:fld>
            <a:endParaRPr lang="en-US" altLang="de-DE" sz="1300">
              <a:cs typeface="Times New Roman" panose="02020603050405020304" pitchFamily="18" charset="0"/>
            </a:endParaRPr>
          </a:p>
        </p:txBody>
      </p:sp>
      <p:sp>
        <p:nvSpPr>
          <p:cNvPr id="59395" name="Rectangle 1026"/>
          <p:cNvSpPr>
            <a:spLocks noGrp="1" noRot="1" noChangeAspect="1" noChangeArrowheads="1" noTextEdit="1"/>
          </p:cNvSpPr>
          <p:nvPr>
            <p:ph type="sldImg"/>
          </p:nvPr>
        </p:nvSpPr>
        <p:spPr>
          <a:xfrm>
            <a:off x="138113" y="768350"/>
            <a:ext cx="6823075" cy="3836988"/>
          </a:xfrm>
          <a:ln/>
        </p:spPr>
      </p:sp>
      <p:sp>
        <p:nvSpPr>
          <p:cNvPr id="521219"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9112872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D51DF3-487A-4C83-A432-F896F52C0258}" type="slidenum">
              <a:rPr lang="en-US" altLang="de-DE" sz="1300" smtClean="0">
                <a:cs typeface="Times New Roman" panose="02020603050405020304" pitchFamily="18" charset="0"/>
              </a:rPr>
              <a:pPr>
                <a:spcBef>
                  <a:spcPct val="0"/>
                </a:spcBef>
              </a:pPr>
              <a:t>22</a:t>
            </a:fld>
            <a:endParaRPr lang="en-US" altLang="de-DE" sz="1300">
              <a:cs typeface="Times New Roman" panose="02020603050405020304" pitchFamily="18" charset="0"/>
            </a:endParaRPr>
          </a:p>
        </p:txBody>
      </p:sp>
      <p:sp>
        <p:nvSpPr>
          <p:cNvPr id="61443"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0510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7FD2332-7F97-441E-BA2E-F214B97777BA}" type="slidenum">
              <a:rPr lang="en-US" altLang="de-DE" sz="1300" smtClean="0">
                <a:cs typeface="Times New Roman" panose="02020603050405020304" pitchFamily="18" charset="0"/>
              </a:rPr>
              <a:pPr>
                <a:spcBef>
                  <a:spcPct val="0"/>
                </a:spcBef>
              </a:pPr>
              <a:t>23</a:t>
            </a:fld>
            <a:endParaRPr lang="en-US" altLang="de-DE" sz="1300">
              <a:cs typeface="Times New Roman" panose="02020603050405020304" pitchFamily="18" charset="0"/>
            </a:endParaRPr>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387485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BAE888-EC21-4F73-BF7A-4F061091033C}" type="slidenum">
              <a:rPr lang="en-US" altLang="de-DE" sz="1300" smtClean="0">
                <a:cs typeface="Times New Roman" panose="02020603050405020304" pitchFamily="18" charset="0"/>
              </a:rPr>
              <a:pPr>
                <a:spcBef>
                  <a:spcPct val="0"/>
                </a:spcBef>
              </a:pPr>
              <a:t>24</a:t>
            </a:fld>
            <a:endParaRPr lang="en-US" altLang="de-DE" sz="1300">
              <a:cs typeface="Times New Roman" panose="02020603050405020304" pitchFamily="18" charset="0"/>
            </a:endParaRPr>
          </a:p>
        </p:txBody>
      </p:sp>
      <p:sp>
        <p:nvSpPr>
          <p:cNvPr id="65539" name="Rectangle 1026"/>
          <p:cNvSpPr>
            <a:spLocks noGrp="1" noRot="1" noChangeAspect="1" noChangeArrowheads="1" noTextEdit="1"/>
          </p:cNvSpPr>
          <p:nvPr>
            <p:ph type="sldImg"/>
          </p:nvPr>
        </p:nvSpPr>
        <p:spPr>
          <a:xfrm>
            <a:off x="138113" y="768350"/>
            <a:ext cx="6823075" cy="3836988"/>
          </a:xfrm>
          <a:ln/>
        </p:spPr>
      </p:sp>
      <p:sp>
        <p:nvSpPr>
          <p:cNvPr id="525315"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644882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A52925-CB5D-4ACA-B00F-618AE29AED4C}" type="slidenum">
              <a:rPr lang="en-US" altLang="de-DE" sz="1300" smtClean="0">
                <a:cs typeface="Times New Roman" panose="02020603050405020304" pitchFamily="18" charset="0"/>
              </a:rPr>
              <a:pPr>
                <a:spcBef>
                  <a:spcPct val="0"/>
                </a:spcBef>
              </a:pPr>
              <a:t>25</a:t>
            </a:fld>
            <a:endParaRPr lang="en-US" altLang="de-DE" sz="1300">
              <a:cs typeface="Times New Roman" panose="02020603050405020304" pitchFamily="18" charset="0"/>
            </a:endParaRPr>
          </a:p>
        </p:txBody>
      </p:sp>
      <p:sp>
        <p:nvSpPr>
          <p:cNvPr id="67587" name="Rectangle 1026"/>
          <p:cNvSpPr>
            <a:spLocks noGrp="1" noRot="1" noChangeAspect="1" noChangeArrowheads="1" noTextEdit="1"/>
          </p:cNvSpPr>
          <p:nvPr>
            <p:ph type="sldImg"/>
          </p:nvPr>
        </p:nvSpPr>
        <p:spPr>
          <a:xfrm>
            <a:off x="138113" y="768350"/>
            <a:ext cx="6823075" cy="3836988"/>
          </a:xfrm>
          <a:ln/>
        </p:spPr>
      </p:sp>
      <p:sp>
        <p:nvSpPr>
          <p:cNvPr id="525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81506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8731ED-46DB-42D4-AECC-D880D6421E25}" type="slidenum">
              <a:rPr lang="en-US" altLang="de-DE" sz="1300" smtClean="0">
                <a:cs typeface="Times New Roman" panose="02020603050405020304" pitchFamily="18" charset="0"/>
              </a:rPr>
              <a:pPr>
                <a:spcBef>
                  <a:spcPct val="0"/>
                </a:spcBef>
              </a:pPr>
              <a:t>26</a:t>
            </a:fld>
            <a:endParaRPr lang="en-US" altLang="de-DE" sz="1300">
              <a:cs typeface="Times New Roman" panose="02020603050405020304" pitchFamily="18" charset="0"/>
            </a:endParaRPr>
          </a:p>
        </p:txBody>
      </p:sp>
      <p:sp>
        <p:nvSpPr>
          <p:cNvPr id="69635" name="Rectangle 1026"/>
          <p:cNvSpPr>
            <a:spLocks noGrp="1" noRot="1" noChangeAspect="1" noChangeArrowheads="1" noTextEdit="1"/>
          </p:cNvSpPr>
          <p:nvPr>
            <p:ph type="sldImg"/>
          </p:nvPr>
        </p:nvSpPr>
        <p:spPr>
          <a:xfrm>
            <a:off x="138113" y="768350"/>
            <a:ext cx="6823075" cy="3836988"/>
          </a:xfrm>
          <a:ln/>
        </p:spPr>
      </p:sp>
      <p:sp>
        <p:nvSpPr>
          <p:cNvPr id="52633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85154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A32F9E-2AC6-458F-9837-6AA3BF56A767}" type="slidenum">
              <a:rPr lang="en-US" altLang="de-DE" sz="1300" smtClean="0">
                <a:cs typeface="Times New Roman" panose="02020603050405020304" pitchFamily="18" charset="0"/>
              </a:rPr>
              <a:pPr>
                <a:spcBef>
                  <a:spcPct val="0"/>
                </a:spcBef>
              </a:pPr>
              <a:t>27</a:t>
            </a:fld>
            <a:endParaRPr lang="en-US" altLang="de-DE" sz="1300">
              <a:cs typeface="Times New Roman" panose="02020603050405020304" pitchFamily="18"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230985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F321072-8539-4A7E-BC23-21A169DAADA3}" type="slidenum">
              <a:rPr lang="en-US" altLang="de-DE" sz="1300" smtClean="0">
                <a:cs typeface="Times New Roman" panose="02020603050405020304" pitchFamily="18" charset="0"/>
              </a:rPr>
              <a:pPr>
                <a:spcBef>
                  <a:spcPct val="0"/>
                </a:spcBef>
              </a:pPr>
              <a:t>28</a:t>
            </a:fld>
            <a:endParaRPr lang="en-US" altLang="de-DE" sz="1300">
              <a:cs typeface="Times New Roman" panose="02020603050405020304" pitchFamily="18"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819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58998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500D51-D912-4C1A-934F-32B7393145CF}" type="slidenum">
              <a:rPr lang="en-US" altLang="de-DE" sz="1300" smtClean="0">
                <a:cs typeface="Times New Roman" panose="02020603050405020304" pitchFamily="18" charset="0"/>
              </a:rPr>
              <a:pPr>
                <a:spcBef>
                  <a:spcPct val="0"/>
                </a:spcBef>
              </a:pPr>
              <a:t>29</a:t>
            </a:fld>
            <a:endParaRPr lang="en-US" altLang="de-DE" sz="1300">
              <a:cs typeface="Times New Roman" panose="02020603050405020304" pitchFamily="18" charset="0"/>
            </a:endParaRPr>
          </a:p>
        </p:txBody>
      </p:sp>
      <p:sp>
        <p:nvSpPr>
          <p:cNvPr id="75779" name="Rectangle 1026"/>
          <p:cNvSpPr>
            <a:spLocks noGrp="1" noRot="1" noChangeAspect="1" noChangeArrowheads="1" noTextEdit="1"/>
          </p:cNvSpPr>
          <p:nvPr>
            <p:ph type="sldImg"/>
          </p:nvPr>
        </p:nvSpPr>
        <p:spPr>
          <a:xfrm>
            <a:off x="138113" y="768350"/>
            <a:ext cx="6823075" cy="3836988"/>
          </a:xfrm>
          <a:ln/>
        </p:spPr>
      </p:sp>
      <p:sp>
        <p:nvSpPr>
          <p:cNvPr id="527363"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802462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662CBBF-E8ED-4D6C-B479-826BFB08B8F1}" type="slidenum">
              <a:rPr lang="en-US" altLang="de-DE" sz="1300" smtClean="0">
                <a:cs typeface="Times New Roman" panose="02020603050405020304" pitchFamily="18" charset="0"/>
              </a:rPr>
              <a:pPr>
                <a:spcBef>
                  <a:spcPct val="0"/>
                </a:spcBef>
              </a:pPr>
              <a:t>30</a:t>
            </a:fld>
            <a:endParaRPr lang="en-US" altLang="de-DE" sz="1300">
              <a:cs typeface="Times New Roman" panose="02020603050405020304" pitchFamily="18"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52838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46535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3E3C351-19FA-4197-9634-7C58C5A7E1AE}" type="slidenum">
              <a:rPr lang="en-US" altLang="de-DE" sz="1300" smtClean="0">
                <a:cs typeface="Times New Roman" panose="02020603050405020304" pitchFamily="18" charset="0"/>
              </a:rPr>
              <a:pPr>
                <a:spcBef>
                  <a:spcPct val="0"/>
                </a:spcBef>
              </a:pPr>
              <a:t>31</a:t>
            </a:fld>
            <a:endParaRPr lang="en-US" altLang="de-DE" sz="1300">
              <a:cs typeface="Times New Roman" panose="02020603050405020304" pitchFamily="18"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6144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764162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9BB9549-9790-46AE-A823-B52F718D25C9}" type="slidenum">
              <a:rPr lang="en-US" altLang="de-DE" sz="1300" smtClean="0">
                <a:cs typeface="Times New Roman" panose="02020603050405020304" pitchFamily="18" charset="0"/>
              </a:rPr>
              <a:pPr>
                <a:spcBef>
                  <a:spcPct val="0"/>
                </a:spcBef>
              </a:pPr>
              <a:t>32</a:t>
            </a:fld>
            <a:endParaRPr lang="en-US" altLang="de-DE" sz="1300">
              <a:cs typeface="Times New Roman" panose="02020603050405020304" pitchFamily="18"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6144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70060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343DE94-4353-42D3-8C70-AE3CA739473C}" type="slidenum">
              <a:rPr lang="en-US" altLang="de-DE" sz="1300" smtClean="0">
                <a:cs typeface="Times New Roman" panose="02020603050405020304" pitchFamily="18" charset="0"/>
              </a:rPr>
              <a:pPr>
                <a:spcBef>
                  <a:spcPct val="0"/>
                </a:spcBef>
              </a:pPr>
              <a:t>33</a:t>
            </a:fld>
            <a:endParaRPr lang="en-US" altLang="de-DE" sz="1300">
              <a:cs typeface="Times New Roman" panose="02020603050405020304" pitchFamily="18" charset="0"/>
            </a:endParaRPr>
          </a:p>
        </p:txBody>
      </p:sp>
      <p:sp>
        <p:nvSpPr>
          <p:cNvPr id="839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61040CBC-D70A-4F34-9976-07B3E6A67F38}" type="slidenum">
              <a:rPr lang="en-US" altLang="de-DE" sz="1300">
                <a:cs typeface="Times New Roman" panose="02020603050405020304" pitchFamily="18" charset="0"/>
              </a:rPr>
              <a:pPr algn="r" eaLnBrk="1" hangingPunct="1">
                <a:spcBef>
                  <a:spcPct val="0"/>
                </a:spcBef>
              </a:pPr>
              <a:t>33</a:t>
            </a:fld>
            <a:endParaRPr lang="en-US" altLang="de-DE" sz="1300">
              <a:cs typeface="Times New Roman" panose="02020603050405020304" pitchFamily="18" charset="0"/>
            </a:endParaRPr>
          </a:p>
        </p:txBody>
      </p:sp>
      <p:sp>
        <p:nvSpPr>
          <p:cNvPr id="83972" name="Rectangle 2"/>
          <p:cNvSpPr>
            <a:spLocks noGrp="1" noRot="1" noChangeAspect="1" noChangeArrowheads="1" noTextEdit="1"/>
          </p:cNvSpPr>
          <p:nvPr>
            <p:ph type="sldImg"/>
          </p:nvPr>
        </p:nvSpPr>
        <p:spPr>
          <a:xfrm>
            <a:off x="139700" y="768350"/>
            <a:ext cx="6821488" cy="3836988"/>
          </a:xfrm>
          <a:ln/>
        </p:spPr>
      </p:sp>
      <p:sp>
        <p:nvSpPr>
          <p:cNvPr id="821252" name="Rectangle 3"/>
          <p:cNvSpPr>
            <a:spLocks noGrp="1" noChangeArrowheads="1"/>
          </p:cNvSpPr>
          <p:nvPr>
            <p:ph type="body" idx="1"/>
          </p:nvPr>
        </p:nvSpPr>
        <p:spPr/>
        <p:txBody>
          <a:bodyPr lIns="99032" tIns="49516" rIns="99032" bIns="49516"/>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7458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B8BF05-5977-4533-8832-A63E8418CB13}" type="slidenum">
              <a:rPr lang="en-US" altLang="de-DE" sz="1300" smtClean="0">
                <a:cs typeface="Times New Roman" panose="02020603050405020304" pitchFamily="18" charset="0"/>
              </a:rPr>
              <a:pPr>
                <a:spcBef>
                  <a:spcPct val="0"/>
                </a:spcBef>
              </a:pPr>
              <a:t>34</a:t>
            </a:fld>
            <a:endParaRPr lang="en-US" altLang="de-DE" sz="1300">
              <a:cs typeface="Times New Roman" panose="02020603050405020304" pitchFamily="18" charset="0"/>
            </a:endParaRPr>
          </a:p>
        </p:txBody>
      </p:sp>
      <p:sp>
        <p:nvSpPr>
          <p:cNvPr id="860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261B9BD8-1AA2-447A-8BC0-4A1D9D02952B}" type="slidenum">
              <a:rPr lang="en-US" altLang="de-DE" sz="1300">
                <a:cs typeface="Times New Roman" panose="02020603050405020304" pitchFamily="18" charset="0"/>
              </a:rPr>
              <a:pPr algn="r" eaLnBrk="1" hangingPunct="1">
                <a:spcBef>
                  <a:spcPct val="0"/>
                </a:spcBef>
              </a:pPr>
              <a:t>34</a:t>
            </a:fld>
            <a:endParaRPr lang="en-US" altLang="de-DE" sz="1300">
              <a:cs typeface="Times New Roman" panose="02020603050405020304" pitchFamily="18" charset="0"/>
            </a:endParaRPr>
          </a:p>
        </p:txBody>
      </p:sp>
      <p:sp>
        <p:nvSpPr>
          <p:cNvPr id="86020" name="Rectangle 2"/>
          <p:cNvSpPr>
            <a:spLocks noGrp="1" noRot="1" noChangeAspect="1" noChangeArrowheads="1" noTextEdit="1"/>
          </p:cNvSpPr>
          <p:nvPr>
            <p:ph type="sldImg"/>
          </p:nvPr>
        </p:nvSpPr>
        <p:spPr>
          <a:xfrm>
            <a:off x="138113" y="768350"/>
            <a:ext cx="6823075" cy="3836988"/>
          </a:xfrm>
          <a:ln/>
        </p:spPr>
      </p:sp>
      <p:sp>
        <p:nvSpPr>
          <p:cNvPr id="82330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072306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BDB24D1-F6FB-4E31-9FBF-9A5A9C0406C8}" type="slidenum">
              <a:rPr lang="en-US" altLang="de-DE" sz="1300" smtClean="0">
                <a:cs typeface="Times New Roman" panose="02020603050405020304" pitchFamily="18" charset="0"/>
              </a:rPr>
              <a:pPr>
                <a:spcBef>
                  <a:spcPct val="0"/>
                </a:spcBef>
              </a:pPr>
              <a:t>35</a:t>
            </a:fld>
            <a:endParaRPr lang="en-US" altLang="de-DE" sz="1300">
              <a:cs typeface="Times New Roman" panose="02020603050405020304" pitchFamily="18" charset="0"/>
            </a:endParaRPr>
          </a:p>
        </p:txBody>
      </p:sp>
      <p:sp>
        <p:nvSpPr>
          <p:cNvPr id="88067" name="Rectangle 1026"/>
          <p:cNvSpPr>
            <a:spLocks noGrp="1" noRot="1" noChangeAspect="1" noChangeArrowheads="1" noTextEdit="1"/>
          </p:cNvSpPr>
          <p:nvPr>
            <p:ph type="sldImg"/>
          </p:nvPr>
        </p:nvSpPr>
        <p:spPr>
          <a:xfrm>
            <a:off x="138113" y="768350"/>
            <a:ext cx="6823075" cy="3836988"/>
          </a:xfrm>
          <a:ln/>
        </p:spPr>
      </p:sp>
      <p:sp>
        <p:nvSpPr>
          <p:cNvPr id="53145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59646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30FA88-1F15-4379-929C-ECA43A0F2087}" type="slidenum">
              <a:rPr lang="en-US" altLang="de-DE" sz="1300" smtClean="0">
                <a:cs typeface="Times New Roman" panose="02020603050405020304" pitchFamily="18" charset="0"/>
              </a:rPr>
              <a:pPr>
                <a:spcBef>
                  <a:spcPct val="0"/>
                </a:spcBef>
              </a:pPr>
              <a:t>36</a:t>
            </a:fld>
            <a:endParaRPr lang="en-US" altLang="de-DE" sz="1300">
              <a:cs typeface="Times New Roman" panose="02020603050405020304" pitchFamily="18"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532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8824185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B4D021-E2D6-4E9F-BB48-53BD0C4272AB}" type="slidenum">
              <a:rPr lang="en-US" altLang="de-DE" sz="1300" smtClean="0">
                <a:cs typeface="Times New Roman" panose="02020603050405020304" pitchFamily="18" charset="0"/>
              </a:rPr>
              <a:pPr>
                <a:spcBef>
                  <a:spcPct val="0"/>
                </a:spcBef>
              </a:pPr>
              <a:t>38</a:t>
            </a:fld>
            <a:endParaRPr lang="en-US" altLang="de-DE" sz="1300">
              <a:cs typeface="Times New Roman" panose="02020603050405020304" pitchFamily="18" charset="0"/>
            </a:endParaRPr>
          </a:p>
        </p:txBody>
      </p:sp>
      <p:sp>
        <p:nvSpPr>
          <p:cNvPr id="942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8B93C50E-6C65-412B-8C79-FD94BF4DEC44}" type="slidenum">
              <a:rPr lang="en-US" altLang="de-DE" sz="1300">
                <a:cs typeface="Times New Roman" panose="02020603050405020304" pitchFamily="18" charset="0"/>
              </a:rPr>
              <a:pPr algn="r" eaLnBrk="1" hangingPunct="1">
                <a:spcBef>
                  <a:spcPct val="0"/>
                </a:spcBef>
              </a:pPr>
              <a:t>38</a:t>
            </a:fld>
            <a:endParaRPr lang="en-US" altLang="de-DE" sz="1300">
              <a:cs typeface="Times New Roman" panose="02020603050405020304" pitchFamily="18" charset="0"/>
            </a:endParaRPr>
          </a:p>
        </p:txBody>
      </p:sp>
      <p:sp>
        <p:nvSpPr>
          <p:cNvPr id="94212" name="Rectangle 2"/>
          <p:cNvSpPr>
            <a:spLocks noGrp="1" noRot="1" noChangeAspect="1" noChangeArrowheads="1" noTextEdit="1"/>
          </p:cNvSpPr>
          <p:nvPr>
            <p:ph type="sldImg"/>
          </p:nvPr>
        </p:nvSpPr>
        <p:spPr>
          <a:xfrm>
            <a:off x="139700" y="768350"/>
            <a:ext cx="6821488" cy="3836988"/>
          </a:xfrm>
          <a:ln/>
        </p:spPr>
      </p:sp>
      <p:sp>
        <p:nvSpPr>
          <p:cNvPr id="825348" name="Rectangle 3"/>
          <p:cNvSpPr>
            <a:spLocks noGrp="1" noChangeArrowheads="1"/>
          </p:cNvSpPr>
          <p:nvPr>
            <p:ph type="body" idx="1"/>
          </p:nvPr>
        </p:nvSpPr>
        <p:spPr/>
        <p:txBody>
          <a:bodyPr lIns="99032" tIns="49516" rIns="99032" bIns="49516"/>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249415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5EB783F-39E2-4CBC-A485-1383A4168269}" type="slidenum">
              <a:rPr lang="en-US" altLang="de-DE" sz="1300" smtClean="0">
                <a:cs typeface="Times New Roman" panose="02020603050405020304" pitchFamily="18" charset="0"/>
              </a:rPr>
              <a:pPr>
                <a:spcBef>
                  <a:spcPct val="0"/>
                </a:spcBef>
              </a:pPr>
              <a:t>39</a:t>
            </a:fld>
            <a:endParaRPr lang="en-US" altLang="de-DE" sz="1300">
              <a:cs typeface="Times New Roman" panose="02020603050405020304" pitchFamily="18" charset="0"/>
            </a:endParaRPr>
          </a:p>
        </p:txBody>
      </p:sp>
      <p:sp>
        <p:nvSpPr>
          <p:cNvPr id="962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9D95182-701F-4C64-8ED1-ACD02133B5EE}" type="slidenum">
              <a:rPr lang="en-US" altLang="de-DE" sz="1300">
                <a:cs typeface="Times New Roman" panose="02020603050405020304" pitchFamily="18" charset="0"/>
              </a:rPr>
              <a:pPr algn="r" eaLnBrk="1" hangingPunct="1">
                <a:spcBef>
                  <a:spcPct val="0"/>
                </a:spcBef>
              </a:pPr>
              <a:t>39</a:t>
            </a:fld>
            <a:endParaRPr lang="en-US" altLang="de-DE" sz="1300">
              <a:cs typeface="Times New Roman" panose="02020603050405020304" pitchFamily="18" charset="0"/>
            </a:endParaRPr>
          </a:p>
        </p:txBody>
      </p:sp>
      <p:sp>
        <p:nvSpPr>
          <p:cNvPr id="96260" name="Rectangle 2"/>
          <p:cNvSpPr>
            <a:spLocks noGrp="1" noRot="1" noChangeAspect="1" noChangeArrowheads="1" noTextEdit="1"/>
          </p:cNvSpPr>
          <p:nvPr>
            <p:ph type="sldImg"/>
          </p:nvPr>
        </p:nvSpPr>
        <p:spPr>
          <a:xfrm>
            <a:off x="138113" y="768350"/>
            <a:ext cx="6823075" cy="3836988"/>
          </a:xfrm>
          <a:ln/>
        </p:spPr>
      </p:sp>
      <p:sp>
        <p:nvSpPr>
          <p:cNvPr id="827396"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092503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5D00353-F18A-4EA2-BA62-629E8D05D53D}" type="slidenum">
              <a:rPr lang="en-US" altLang="de-DE" sz="1300" smtClean="0">
                <a:cs typeface="Times New Roman" panose="02020603050405020304" pitchFamily="18" charset="0"/>
              </a:rPr>
              <a:pPr>
                <a:spcBef>
                  <a:spcPct val="0"/>
                </a:spcBef>
              </a:pPr>
              <a:t>40</a:t>
            </a:fld>
            <a:endParaRPr lang="en-US" altLang="de-DE" sz="1300">
              <a:cs typeface="Times New Roman" panose="02020603050405020304" pitchFamily="18"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5376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8439448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B6FB22-226A-45CA-9EF2-B963D28F693E}" type="slidenum">
              <a:rPr lang="en-US" altLang="de-DE" sz="1300" smtClean="0">
                <a:cs typeface="Times New Roman" panose="02020603050405020304" pitchFamily="18" charset="0"/>
              </a:rPr>
              <a:pPr>
                <a:spcBef>
                  <a:spcPct val="0"/>
                </a:spcBef>
              </a:pPr>
              <a:t>41</a:t>
            </a:fld>
            <a:endParaRPr lang="en-US"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5386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297762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0E3DF92-19F6-4B5E-958A-26F0860570A1}" type="slidenum">
              <a:rPr lang="en-US" altLang="de-DE" sz="1300" smtClean="0">
                <a:cs typeface="Times New Roman" panose="02020603050405020304" pitchFamily="18" charset="0"/>
              </a:rPr>
              <a:pPr>
                <a:spcBef>
                  <a:spcPct val="0"/>
                </a:spcBef>
              </a:pPr>
              <a:t>42</a:t>
            </a:fld>
            <a:endParaRPr lang="en-US" altLang="de-DE" sz="1300">
              <a:cs typeface="Times New Roman" panose="02020603050405020304" pitchFamily="18" charset="0"/>
            </a:endParaRPr>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539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697376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2CB930F-F47C-4688-B4B3-6EF2AD24A6F8}" type="slidenum">
              <a:rPr lang="en-US" altLang="de-DE" sz="1300" smtClean="0">
                <a:cs typeface="Times New Roman" panose="02020603050405020304" pitchFamily="18" charset="0"/>
              </a:rPr>
              <a:pPr>
                <a:spcBef>
                  <a:spcPct val="0"/>
                </a:spcBef>
              </a:pPr>
              <a:t>43</a:t>
            </a:fld>
            <a:endParaRPr lang="en-US" altLang="de-DE" sz="1300">
              <a:cs typeface="Times New Roman" panose="02020603050405020304" pitchFamily="18" charset="0"/>
            </a:endParaRPr>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54067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888524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CD971C50-DE63-4B0E-BB1D-2AA9298F540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46150" rtl="0" eaLnBrk="1" fontAlgn="base" latinLnBrk="0" hangingPunct="1">
                <a:lnSpc>
                  <a:spcPct val="100000"/>
                </a:lnSpc>
                <a:spcBef>
                  <a:spcPct val="0"/>
                </a:spcBef>
                <a:spcAft>
                  <a:spcPct val="0"/>
                </a:spcAft>
                <a:buClrTx/>
                <a:buSzTx/>
                <a:buFontTx/>
                <a:buNone/>
                <a:tabLst/>
                <a:defRPr/>
              </a:pPr>
              <a:t>44</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1660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CD971C50-DE63-4B0E-BB1D-2AA9298F540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46150" rtl="0" eaLnBrk="1" fontAlgn="base" latinLnBrk="0" hangingPunct="1">
                <a:lnSpc>
                  <a:spcPct val="100000"/>
                </a:lnSpc>
                <a:spcBef>
                  <a:spcPct val="0"/>
                </a:spcBef>
                <a:spcAft>
                  <a:spcPct val="0"/>
                </a:spcAft>
                <a:buClrTx/>
                <a:buSzTx/>
                <a:buFontTx/>
                <a:buNone/>
                <a:tabLst/>
                <a:defRPr/>
              </a:pPr>
              <a:t>45</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18898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EC53E6-03EA-4481-979F-B4D3C9FA2DA0}" type="slidenum">
              <a:rPr lang="en-US" altLang="de-DE" sz="1300" smtClean="0">
                <a:cs typeface="Times New Roman" panose="02020603050405020304" pitchFamily="18" charset="0"/>
              </a:rPr>
              <a:pPr>
                <a:spcBef>
                  <a:spcPct val="0"/>
                </a:spcBef>
              </a:pPr>
              <a:t>46</a:t>
            </a:fld>
            <a:endParaRPr lang="en-US" altLang="de-DE" sz="1300">
              <a:cs typeface="Times New Roman" panose="02020603050405020304" pitchFamily="18" charset="0"/>
            </a:endParaRPr>
          </a:p>
        </p:txBody>
      </p:sp>
      <p:sp>
        <p:nvSpPr>
          <p:cNvPr id="110595" name="Rectangle 1026"/>
          <p:cNvSpPr>
            <a:spLocks noGrp="1" noRot="1" noChangeAspect="1" noChangeArrowheads="1" noTextEdit="1"/>
          </p:cNvSpPr>
          <p:nvPr>
            <p:ph type="sldImg"/>
          </p:nvPr>
        </p:nvSpPr>
        <p:spPr>
          <a:xfrm>
            <a:off x="138113" y="768350"/>
            <a:ext cx="6823075" cy="3836988"/>
          </a:xfrm>
          <a:ln/>
        </p:spPr>
      </p:sp>
      <p:sp>
        <p:nvSpPr>
          <p:cNvPr id="544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926119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2DC73FC-F9BF-4634-A369-56ADC7A3562A}" type="slidenum">
              <a:rPr lang="en-US" altLang="de-DE" sz="1300" smtClean="0">
                <a:cs typeface="Times New Roman" panose="02020603050405020304" pitchFamily="18" charset="0"/>
              </a:rPr>
              <a:pPr>
                <a:spcBef>
                  <a:spcPct val="0"/>
                </a:spcBef>
              </a:pPr>
              <a:t>47</a:t>
            </a:fld>
            <a:endParaRPr lang="en-US" altLang="de-DE" sz="1300">
              <a:cs typeface="Times New Roman" panose="02020603050405020304" pitchFamily="18" charset="0"/>
            </a:endParaRPr>
          </a:p>
        </p:txBody>
      </p:sp>
      <p:sp>
        <p:nvSpPr>
          <p:cNvPr id="112643" name="Rectangle 1026"/>
          <p:cNvSpPr>
            <a:spLocks noGrp="1" noRot="1" noChangeAspect="1" noChangeArrowheads="1" noTextEdit="1"/>
          </p:cNvSpPr>
          <p:nvPr>
            <p:ph type="sldImg"/>
          </p:nvPr>
        </p:nvSpPr>
        <p:spPr>
          <a:xfrm>
            <a:off x="138113" y="768350"/>
            <a:ext cx="6823075" cy="3836988"/>
          </a:xfrm>
          <a:ln/>
        </p:spPr>
      </p:sp>
      <p:sp>
        <p:nvSpPr>
          <p:cNvPr id="544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203967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321941B-3AA7-43DB-8C05-C123AD9CC40D}" type="slidenum">
              <a:rPr lang="en-US" altLang="de-DE" sz="1300" smtClean="0">
                <a:cs typeface="Times New Roman" panose="02020603050405020304" pitchFamily="18" charset="0"/>
              </a:rPr>
              <a:pPr>
                <a:spcBef>
                  <a:spcPct val="0"/>
                </a:spcBef>
              </a:pPr>
              <a:t>48</a:t>
            </a:fld>
            <a:endParaRPr lang="en-US" altLang="de-DE" sz="13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549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473235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02ED998-044B-4C78-8791-6B14F570A2CE}" type="slidenum">
              <a:rPr lang="en-US" altLang="de-DE" sz="1300" smtClean="0">
                <a:cs typeface="Times New Roman" panose="02020603050405020304" pitchFamily="18" charset="0"/>
              </a:rPr>
              <a:pPr>
                <a:spcBef>
                  <a:spcPct val="0"/>
                </a:spcBef>
              </a:pPr>
              <a:t>49</a:t>
            </a:fld>
            <a:endParaRPr lang="en-US" altLang="de-DE" sz="1300">
              <a:cs typeface="Times New Roman" panose="02020603050405020304" pitchFamily="18"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5509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079167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5C8BD2-C9E0-4358-AA3A-5B25EB97261F}" type="slidenum">
              <a:rPr lang="en-US" altLang="de-DE" sz="1300" smtClean="0">
                <a:cs typeface="Times New Roman" panose="02020603050405020304" pitchFamily="18" charset="0"/>
              </a:rPr>
              <a:pPr>
                <a:spcBef>
                  <a:spcPct val="0"/>
                </a:spcBef>
              </a:pPr>
              <a:t>50</a:t>
            </a:fld>
            <a:endParaRPr lang="en-US" altLang="de-DE"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31252057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5C8BD2-C9E0-4358-AA3A-5B25EB97261F}" type="slidenum">
              <a:rPr lang="en-US" altLang="de-DE" sz="1300" smtClean="0">
                <a:cs typeface="Times New Roman" panose="02020603050405020304" pitchFamily="18" charset="0"/>
              </a:rPr>
              <a:pPr>
                <a:spcBef>
                  <a:spcPct val="0"/>
                </a:spcBef>
              </a:pPr>
              <a:t>51</a:t>
            </a:fld>
            <a:endParaRPr lang="en-US" altLang="de-DE"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31252057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5C8BD2-C9E0-4358-AA3A-5B25EB97261F}" type="slidenum">
              <a:rPr lang="en-US" altLang="de-DE" sz="1300" smtClean="0">
                <a:cs typeface="Times New Roman" panose="02020603050405020304" pitchFamily="18" charset="0"/>
              </a:rPr>
              <a:pPr>
                <a:spcBef>
                  <a:spcPct val="0"/>
                </a:spcBef>
              </a:pPr>
              <a:t>52</a:t>
            </a:fld>
            <a:endParaRPr lang="en-US" altLang="de-DE"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31252057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51C25FD-590D-42D8-998A-6C3037338CAD}" type="slidenum">
              <a:rPr lang="en-US" altLang="de-DE" sz="1300" smtClean="0">
                <a:cs typeface="Times New Roman" panose="02020603050405020304" pitchFamily="18" charset="0"/>
              </a:rPr>
              <a:pPr>
                <a:spcBef>
                  <a:spcPct val="0"/>
                </a:spcBef>
              </a:pPr>
              <a:t>53</a:t>
            </a:fld>
            <a:endParaRPr lang="en-US" altLang="de-DE" sz="1300">
              <a:cs typeface="Times New Roman" panose="02020603050405020304" pitchFamily="18" charset="0"/>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802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670020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F99AD9E-8403-42F0-B633-A5F1F3FA556B}" type="slidenum">
              <a:rPr lang="en-US" altLang="de-DE" sz="1300" smtClean="0">
                <a:cs typeface="Times New Roman" panose="02020603050405020304" pitchFamily="18" charset="0"/>
              </a:rPr>
              <a:pPr>
                <a:spcBef>
                  <a:spcPct val="0"/>
                </a:spcBef>
              </a:pPr>
              <a:t>54</a:t>
            </a:fld>
            <a:endParaRPr lang="en-US" altLang="de-DE" sz="1300">
              <a:cs typeface="Times New Roman" panose="02020603050405020304" pitchFamily="18" charset="0"/>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679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977326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6E5ECB-A195-45EE-A290-827DE8365094}" type="slidenum">
              <a:rPr lang="en-US" altLang="de-DE" sz="1300" smtClean="0">
                <a:cs typeface="Times New Roman" panose="02020603050405020304" pitchFamily="18" charset="0"/>
              </a:rPr>
              <a:pPr>
                <a:spcBef>
                  <a:spcPct val="0"/>
                </a:spcBef>
              </a:pPr>
              <a:t>55</a:t>
            </a:fld>
            <a:endParaRPr lang="en-US" altLang="de-DE" sz="13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681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662573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1D28B12-8EC0-498A-873F-8444E1C91E4D}" type="slidenum">
              <a:rPr lang="en-US" altLang="de-DE" sz="1300" smtClean="0">
                <a:cs typeface="Times New Roman" panose="02020603050405020304" pitchFamily="18" charset="0"/>
              </a:rPr>
              <a:pPr>
                <a:spcBef>
                  <a:spcPct val="0"/>
                </a:spcBef>
              </a:pPr>
              <a:t>56</a:t>
            </a:fld>
            <a:endParaRPr lang="en-US" altLang="de-DE" sz="1300">
              <a:cs typeface="Times New Roman" panose="02020603050405020304" pitchFamily="18" charset="0"/>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684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408972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BEBADA-6410-4416-9639-5877E6FD17AC}" type="slidenum">
              <a:rPr lang="en-US" altLang="de-DE" sz="1300" smtClean="0">
                <a:cs typeface="Times New Roman" panose="02020603050405020304" pitchFamily="18" charset="0"/>
              </a:rPr>
              <a:pPr>
                <a:spcBef>
                  <a:spcPct val="0"/>
                </a:spcBef>
              </a:pPr>
              <a:t>57</a:t>
            </a:fld>
            <a:endParaRPr lang="en-US" altLang="de-DE" sz="1300">
              <a:cs typeface="Times New Roman" panose="02020603050405020304" pitchFamily="18"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686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547665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EF50FC-1221-45F4-8811-D902635A9412}" type="slidenum">
              <a:rPr lang="en-US" altLang="de-DE" sz="1300" smtClean="0">
                <a:cs typeface="Times New Roman" panose="02020603050405020304" pitchFamily="18" charset="0"/>
              </a:rPr>
              <a:pPr>
                <a:spcBef>
                  <a:spcPct val="0"/>
                </a:spcBef>
              </a:pPr>
              <a:t>58</a:t>
            </a:fld>
            <a:endParaRPr lang="en-US" altLang="de-DE" sz="1300">
              <a:cs typeface="Times New Roman" panose="02020603050405020304" pitchFamily="18" charset="0"/>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6881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59202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7796DEB-7369-407B-8481-A9E2FD968B3D}" type="slidenum">
              <a:rPr lang="en-US" altLang="de-DE" sz="1300" smtClean="0">
                <a:cs typeface="Times New Roman" panose="02020603050405020304" pitchFamily="18" charset="0"/>
              </a:rPr>
              <a:pPr>
                <a:spcBef>
                  <a:spcPct val="0"/>
                </a:spcBef>
              </a:pPr>
              <a:t>59</a:t>
            </a:fld>
            <a:endParaRPr lang="en-US" altLang="de-DE" sz="1300">
              <a:cs typeface="Times New Roman" panose="02020603050405020304" pitchFamily="18"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690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614033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0531E3-7704-4F9A-91EA-247453F1DA0B}" type="slidenum">
              <a:rPr lang="en-US" altLang="de-DE" sz="1300" smtClean="0">
                <a:cs typeface="Times New Roman" panose="02020603050405020304" pitchFamily="18" charset="0"/>
              </a:rPr>
              <a:pPr>
                <a:spcBef>
                  <a:spcPct val="0"/>
                </a:spcBef>
              </a:pPr>
              <a:t>60</a:t>
            </a:fld>
            <a:endParaRPr lang="en-US" altLang="de-DE" sz="13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6922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055581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2ADB47-1E2E-4396-8103-504806B21268}" type="slidenum">
              <a:rPr lang="en-US" altLang="de-DE" sz="1300" smtClean="0">
                <a:cs typeface="Times New Roman" panose="02020603050405020304" pitchFamily="18" charset="0"/>
              </a:rPr>
              <a:pPr>
                <a:spcBef>
                  <a:spcPct val="0"/>
                </a:spcBef>
              </a:pPr>
              <a:t>61</a:t>
            </a:fld>
            <a:endParaRPr lang="en-US" altLang="de-DE" sz="1300">
              <a:cs typeface="Times New Roman" panose="02020603050405020304" pitchFamily="18" charset="0"/>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6942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865129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2CB812B-BBE3-4BAF-B147-8397F18B0EBD}" type="slidenum">
              <a:rPr lang="en-US" altLang="de-DE" sz="1300" smtClean="0">
                <a:cs typeface="Times New Roman" panose="02020603050405020304" pitchFamily="18" charset="0"/>
              </a:rPr>
              <a:pPr>
                <a:spcBef>
                  <a:spcPct val="0"/>
                </a:spcBef>
              </a:pPr>
              <a:t>62</a:t>
            </a:fld>
            <a:endParaRPr lang="en-US" altLang="de-DE" sz="13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6963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127643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258545C-7D6A-4CC7-B4B4-4C317FF4153C}" type="slidenum">
              <a:rPr lang="en-US" altLang="de-DE" sz="1300" smtClean="0">
                <a:cs typeface="Times New Roman" panose="02020603050405020304" pitchFamily="18" charset="0"/>
              </a:rPr>
              <a:pPr>
                <a:spcBef>
                  <a:spcPct val="0"/>
                </a:spcBef>
              </a:pPr>
              <a:t>63</a:t>
            </a:fld>
            <a:endParaRPr lang="en-US" altLang="de-DE" sz="1300">
              <a:cs typeface="Times New Roman" panose="02020603050405020304" pitchFamily="18" charset="0"/>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698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416327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F27101-5B80-4184-A97B-E00DB9FDD12B}" type="slidenum">
              <a:rPr lang="en-US" altLang="de-DE" sz="1300" smtClean="0">
                <a:cs typeface="Times New Roman" panose="02020603050405020304" pitchFamily="18" charset="0"/>
              </a:rPr>
              <a:pPr>
                <a:spcBef>
                  <a:spcPct val="0"/>
                </a:spcBef>
              </a:pPr>
              <a:t>64</a:t>
            </a:fld>
            <a:endParaRPr lang="en-US" altLang="de-DE" sz="1300">
              <a:cs typeface="Times New Roman" panose="02020603050405020304" pitchFamily="18" charset="0"/>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7004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185793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17185D-9932-4CCE-B9DA-FECBF7A44B3A}" type="slidenum">
              <a:rPr lang="en-US" altLang="de-DE" sz="1300" smtClean="0">
                <a:cs typeface="Times New Roman" panose="02020603050405020304" pitchFamily="18" charset="0"/>
              </a:rPr>
              <a:pPr>
                <a:spcBef>
                  <a:spcPct val="0"/>
                </a:spcBef>
              </a:pPr>
              <a:t>65</a:t>
            </a:fld>
            <a:endParaRPr lang="en-US" altLang="de-DE" sz="13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7024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004042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88AAC2-A11C-4B98-9B9E-A37712B35E36}" type="slidenum">
              <a:rPr lang="en-US" altLang="de-DE" sz="1300" smtClean="0">
                <a:cs typeface="Times New Roman" panose="02020603050405020304" pitchFamily="18" charset="0"/>
              </a:rPr>
              <a:pPr>
                <a:spcBef>
                  <a:spcPct val="0"/>
                </a:spcBef>
              </a:pPr>
              <a:t>66</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7045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79801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21B626-0478-4B5B-955A-8D75228403C6}" type="slidenum">
              <a:rPr lang="en-US" altLang="de-DE" sz="1300" smtClean="0">
                <a:cs typeface="Times New Roman" panose="02020603050405020304" pitchFamily="18" charset="0"/>
              </a:rPr>
              <a:pPr>
                <a:spcBef>
                  <a:spcPct val="0"/>
                </a:spcBef>
              </a:pPr>
              <a:t>67</a:t>
            </a:fld>
            <a:endParaRPr lang="en-US" altLang="de-DE"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7065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052040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0CF4AB-344C-48DB-829F-1AEE33C87C02}" type="slidenum">
              <a:rPr lang="en-US" altLang="de-DE" sz="1300" smtClean="0">
                <a:cs typeface="Times New Roman" panose="02020603050405020304" pitchFamily="18" charset="0"/>
              </a:rPr>
              <a:pPr>
                <a:spcBef>
                  <a:spcPct val="0"/>
                </a:spcBef>
              </a:pPr>
              <a:t>68</a:t>
            </a:fld>
            <a:endParaRPr lang="en-US" altLang="de-DE" sz="13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7086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156384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12724E-D95F-4E2E-8543-D9CDC72D522A}" type="slidenum">
              <a:rPr lang="en-US" altLang="de-DE" sz="1300" smtClean="0">
                <a:cs typeface="Times New Roman" panose="02020603050405020304" pitchFamily="18" charset="0"/>
              </a:rPr>
              <a:pPr>
                <a:spcBef>
                  <a:spcPct val="0"/>
                </a:spcBef>
              </a:pPr>
              <a:t>69</a:t>
            </a:fld>
            <a:endParaRPr lang="en-US" altLang="de-DE" sz="13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710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103080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1ACEF9F-7D07-45BE-8F3A-61F3DA752FC8}" type="slidenum">
              <a:rPr lang="en-US" altLang="de-DE" sz="1300" smtClean="0">
                <a:cs typeface="Times New Roman" panose="02020603050405020304" pitchFamily="18" charset="0"/>
              </a:rPr>
              <a:pPr>
                <a:spcBef>
                  <a:spcPct val="0"/>
                </a:spcBef>
              </a:pPr>
              <a:t>70</a:t>
            </a:fld>
            <a:endParaRPr lang="en-US" altLang="de-DE" sz="13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712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581568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CF4B9C-013E-4C00-AA2D-C23E55E7C80C}" type="slidenum">
              <a:rPr lang="en-US" altLang="de-DE" sz="1300" smtClean="0">
                <a:cs typeface="Times New Roman" panose="02020603050405020304" pitchFamily="18" charset="0"/>
              </a:rPr>
              <a:pPr>
                <a:spcBef>
                  <a:spcPct val="0"/>
                </a:spcBef>
              </a:pPr>
              <a:t>71</a:t>
            </a:fld>
            <a:endParaRPr lang="en-US" altLang="de-DE" sz="13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714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27132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F39707C-6D80-4F4B-94E5-D4D4F3C34098}" type="slidenum">
              <a:rPr lang="en-US" altLang="de-DE" sz="1300" smtClean="0">
                <a:cs typeface="Times New Roman" panose="02020603050405020304" pitchFamily="18" charset="0"/>
              </a:rPr>
              <a:pPr>
                <a:spcBef>
                  <a:spcPct val="0"/>
                </a:spcBef>
              </a:pPr>
              <a:t>72</a:t>
            </a:fld>
            <a:endParaRPr lang="en-US" altLang="de-DE" sz="13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716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679873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D057C2-8B64-4C37-973D-905C73C77474}" type="slidenum">
              <a:rPr lang="en-US" altLang="de-DE" sz="1300" smtClean="0">
                <a:cs typeface="Times New Roman" panose="02020603050405020304" pitchFamily="18" charset="0"/>
              </a:rPr>
              <a:pPr>
                <a:spcBef>
                  <a:spcPct val="0"/>
                </a:spcBef>
              </a:pPr>
              <a:t>73</a:t>
            </a:fld>
            <a:endParaRPr lang="en-US" altLang="de-DE" sz="13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7188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892099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2EF98F1-7991-4910-9DE2-C3F0F056452B}" type="slidenum">
              <a:rPr lang="en-US" altLang="de-DE" sz="1300" smtClean="0">
                <a:cs typeface="Times New Roman" panose="02020603050405020304" pitchFamily="18" charset="0"/>
              </a:rPr>
              <a:pPr>
                <a:spcBef>
                  <a:spcPct val="0"/>
                </a:spcBef>
              </a:pPr>
              <a:t>74</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030388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194F3AE-1089-459A-B0B4-0DC778516401}" type="slidenum">
              <a:rPr lang="en-US" altLang="de-DE" sz="1300" smtClean="0">
                <a:cs typeface="Times New Roman" panose="02020603050405020304" pitchFamily="18" charset="0"/>
              </a:rPr>
              <a:pPr>
                <a:spcBef>
                  <a:spcPct val="0"/>
                </a:spcBef>
              </a:pPr>
              <a:t>75</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724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369991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6BF3BA-F2C0-4C88-8B48-B4B0D104E223}" type="slidenum">
              <a:rPr lang="en-US" altLang="de-DE" sz="1300" smtClean="0">
                <a:cs typeface="Times New Roman" panose="02020603050405020304" pitchFamily="18" charset="0"/>
              </a:rPr>
              <a:pPr>
                <a:spcBef>
                  <a:spcPct val="0"/>
                </a:spcBef>
              </a:pPr>
              <a:t>76</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727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347791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EB74BB-B959-4B21-B81A-F4B20AD7394C}" type="slidenum">
              <a:rPr lang="en-US" altLang="de-DE" sz="1300" smtClean="0">
                <a:cs typeface="Times New Roman" panose="02020603050405020304" pitchFamily="18" charset="0"/>
              </a:rPr>
              <a:pPr>
                <a:spcBef>
                  <a:spcPct val="0"/>
                </a:spcBef>
              </a:pPr>
              <a:t>77</a:t>
            </a:fld>
            <a:endParaRPr lang="en-US" altLang="de-DE" sz="13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72909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7423789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FDF7164-1BB4-4123-857E-35733AF71CA5}" type="slidenum">
              <a:rPr lang="en-US" altLang="de-DE" sz="1300" smtClean="0">
                <a:cs typeface="Times New Roman" panose="02020603050405020304" pitchFamily="18" charset="0"/>
              </a:rPr>
              <a:pPr>
                <a:spcBef>
                  <a:spcPct val="0"/>
                </a:spcBef>
              </a:pPr>
              <a:t>78</a:t>
            </a:fld>
            <a:endParaRPr lang="en-US" altLang="de-DE"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31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9937354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32CC6A-353C-4B02-8D8B-B1F49CE88EF4}" type="slidenum">
              <a:rPr lang="en-US" altLang="de-DE" sz="1300" smtClean="0">
                <a:cs typeface="Times New Roman" panose="02020603050405020304" pitchFamily="18" charset="0"/>
              </a:rPr>
              <a:pPr>
                <a:spcBef>
                  <a:spcPct val="0"/>
                </a:spcBef>
              </a:pPr>
              <a:t>79</a:t>
            </a:fld>
            <a:endParaRPr lang="en-US" altLang="de-DE" sz="13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733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664420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8030B2-0080-4056-8C10-CD64127C13EA}" type="slidenum">
              <a:rPr lang="en-US" altLang="de-DE" sz="1300" smtClean="0">
                <a:cs typeface="Times New Roman" panose="02020603050405020304" pitchFamily="18" charset="0"/>
              </a:rPr>
              <a:pPr>
                <a:spcBef>
                  <a:spcPct val="0"/>
                </a:spcBef>
              </a:pPr>
              <a:t>80</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735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051006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3C92981-4C1F-4DB5-8ACB-C784D7D180A3}" type="slidenum">
              <a:rPr lang="en-US" altLang="de-DE" sz="1300" smtClean="0">
                <a:cs typeface="Times New Roman" panose="02020603050405020304" pitchFamily="18" charset="0"/>
              </a:rPr>
              <a:pPr>
                <a:spcBef>
                  <a:spcPct val="0"/>
                </a:spcBef>
              </a:pPr>
              <a:t>81</a:t>
            </a:fld>
            <a:endParaRPr lang="en-US" altLang="de-DE"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372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239162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143BD14-E47F-47BD-B083-1982520E3ED2}" type="slidenum">
              <a:rPr lang="en-US" altLang="de-DE" sz="1300" smtClean="0">
                <a:cs typeface="Times New Roman" panose="02020603050405020304" pitchFamily="18" charset="0"/>
              </a:rPr>
              <a:pPr>
                <a:spcBef>
                  <a:spcPct val="0"/>
                </a:spcBef>
              </a:pPr>
              <a:t>82</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7393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755211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F72486E-B6C3-4C5B-8F76-1D92C86DC427}" type="slidenum">
              <a:rPr lang="en-US" altLang="de-DE" sz="1300" smtClean="0">
                <a:cs typeface="Times New Roman" panose="02020603050405020304" pitchFamily="18" charset="0"/>
              </a:rPr>
              <a:pPr>
                <a:spcBef>
                  <a:spcPct val="0"/>
                </a:spcBef>
              </a:pPr>
              <a:t>83</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7413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12099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7FD46F-196E-4CBB-BCEC-AD5A165C4003}" type="slidenum">
              <a:rPr lang="en-US" altLang="de-DE" sz="1300" smtClean="0">
                <a:cs typeface="Times New Roman" panose="02020603050405020304" pitchFamily="18" charset="0"/>
              </a:rPr>
              <a:pPr>
                <a:spcBef>
                  <a:spcPct val="0"/>
                </a:spcBef>
              </a:pPr>
              <a:t>84</a:t>
            </a:fld>
            <a:endParaRPr lang="en-US" altLang="de-DE" sz="13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743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8767847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5297CC-C076-4E6E-B3D3-C0A6DDF672D7}" type="slidenum">
              <a:rPr lang="en-US" altLang="de-DE" sz="1300" smtClean="0">
                <a:cs typeface="Times New Roman" panose="02020603050405020304" pitchFamily="18" charset="0"/>
              </a:rPr>
              <a:pPr>
                <a:spcBef>
                  <a:spcPct val="0"/>
                </a:spcBef>
              </a:pPr>
              <a:t>85</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745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272962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C6B6BB-AAAE-4FDF-97BC-35033C699B3E}" type="slidenum">
              <a:rPr lang="en-US" altLang="de-DE" sz="1300" smtClean="0">
                <a:cs typeface="Times New Roman" panose="02020603050405020304" pitchFamily="18" charset="0"/>
              </a:rPr>
              <a:pPr>
                <a:spcBef>
                  <a:spcPct val="0"/>
                </a:spcBef>
              </a:pPr>
              <a:t>86</a:t>
            </a:fld>
            <a:endParaRPr lang="en-US" altLang="de-DE" sz="1300">
              <a:cs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747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3401879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B37C865-0B96-4BF4-8A1B-73929D999DBF}" type="slidenum">
              <a:rPr lang="en-US" altLang="de-DE" sz="1300" smtClean="0">
                <a:cs typeface="Times New Roman" panose="02020603050405020304" pitchFamily="18" charset="0"/>
              </a:rPr>
              <a:pPr>
                <a:spcBef>
                  <a:spcPct val="0"/>
                </a:spcBef>
              </a:pPr>
              <a:t>87</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2645176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9D941E-C2C9-4261-97B4-C6E6EF81B142}" type="slidenum">
              <a:rPr lang="en-US" altLang="de-DE" sz="1300" smtClean="0">
                <a:cs typeface="Times New Roman" panose="02020603050405020304" pitchFamily="18" charset="0"/>
              </a:rPr>
              <a:pPr>
                <a:spcBef>
                  <a:spcPct val="0"/>
                </a:spcBef>
              </a:pPr>
              <a:t>88</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751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016148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834433B-0FB4-40AD-B79C-EEB901EE1995}" type="slidenum">
              <a:rPr lang="en-US" altLang="de-DE" sz="1300" smtClean="0">
                <a:cs typeface="Times New Roman" panose="02020603050405020304" pitchFamily="18" charset="0"/>
              </a:rPr>
              <a:pPr>
                <a:spcBef>
                  <a:spcPct val="0"/>
                </a:spcBef>
              </a:pPr>
              <a:t>89</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7536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6333425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36A2123-719A-4C24-BA76-10E88CAC7D47}" type="slidenum">
              <a:rPr lang="en-US" altLang="de-DE" sz="1300" smtClean="0">
                <a:cs typeface="Times New Roman" panose="02020603050405020304" pitchFamily="18" charset="0"/>
              </a:rPr>
              <a:pPr>
                <a:spcBef>
                  <a:spcPct val="0"/>
                </a:spcBef>
              </a:pPr>
              <a:t>90</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7557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584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107C16E-66F7-4261-8648-A72EAB40C066}" type="slidenum">
              <a:rPr lang="en-US" altLang="de-DE" sz="1300" smtClean="0">
                <a:cs typeface="Times New Roman" panose="02020603050405020304" pitchFamily="18" charset="0"/>
              </a:rPr>
              <a:pPr>
                <a:spcBef>
                  <a:spcPct val="0"/>
                </a:spcBef>
              </a:pPr>
              <a:t>91</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757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880128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548A968-A46E-4C5E-8170-09AE57E7D2FB}" type="slidenum">
              <a:rPr lang="en-US" altLang="de-DE" sz="1300" smtClean="0">
                <a:cs typeface="Times New Roman" panose="02020603050405020304" pitchFamily="18" charset="0"/>
              </a:rPr>
              <a:pPr>
                <a:spcBef>
                  <a:spcPct val="0"/>
                </a:spcBef>
              </a:pPr>
              <a:t>92</a:t>
            </a:fld>
            <a:endParaRPr lang="en-US" altLang="de-DE"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759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6559248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8D498B-ACC7-427E-A2E5-F68887930F25}" type="slidenum">
              <a:rPr lang="en-US" altLang="de-DE" sz="1300" smtClean="0">
                <a:cs typeface="Times New Roman" panose="02020603050405020304" pitchFamily="18" charset="0"/>
              </a:rPr>
              <a:pPr>
                <a:spcBef>
                  <a:spcPct val="0"/>
                </a:spcBef>
              </a:pPr>
              <a:t>93</a:t>
            </a:fld>
            <a:endParaRPr lang="en-US" altLang="de-DE"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761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313104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759F4F-9D59-4D70-A9B1-1425BC6BDAB7}" type="slidenum">
              <a:rPr lang="en-US" altLang="de-DE" sz="1300" smtClean="0">
                <a:cs typeface="Times New Roman" panose="02020603050405020304" pitchFamily="18" charset="0"/>
              </a:rPr>
              <a:pPr>
                <a:spcBef>
                  <a:spcPct val="0"/>
                </a:spcBef>
              </a:pPr>
              <a:t>94</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80229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759F4F-9D59-4D70-A9B1-1425BC6BDAB7}" type="slidenum">
              <a:rPr lang="en-US" altLang="de-DE" sz="1300" smtClean="0">
                <a:cs typeface="Times New Roman" panose="02020603050405020304" pitchFamily="18" charset="0"/>
              </a:rPr>
              <a:pPr>
                <a:spcBef>
                  <a:spcPct val="0"/>
                </a:spcBef>
              </a:pPr>
              <a:t>95</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802298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759F4F-9D59-4D70-A9B1-1425BC6BDAB7}" type="slidenum">
              <a:rPr lang="en-US" altLang="de-DE" sz="1300" smtClean="0">
                <a:cs typeface="Times New Roman" panose="02020603050405020304" pitchFamily="18" charset="0"/>
              </a:rPr>
              <a:pPr>
                <a:spcBef>
                  <a:spcPct val="0"/>
                </a:spcBef>
              </a:pPr>
              <a:t>96</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802298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94CCCE-BF88-407E-9E76-F1F78FB4817E}" type="slidenum">
              <a:rPr lang="en-US" altLang="de-DE" sz="1300" smtClean="0">
                <a:cs typeface="Times New Roman" panose="02020603050405020304" pitchFamily="18" charset="0"/>
              </a:rPr>
              <a:pPr>
                <a:spcBef>
                  <a:spcPct val="0"/>
                </a:spcBef>
              </a:pPr>
              <a:t>97</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80486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72851801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0B5DAB-4838-4F4C-A87B-B57A226D96BC}" type="slidenum">
              <a:rPr lang="en-US" altLang="de-DE" sz="1300" smtClean="0">
                <a:cs typeface="Times New Roman" panose="02020603050405020304" pitchFamily="18" charset="0"/>
              </a:rPr>
              <a:pPr>
                <a:spcBef>
                  <a:spcPct val="0"/>
                </a:spcBef>
              </a:pPr>
              <a:t>98</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7428250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260AB8-9C06-4F1B-B8D7-709CC890F09E}" type="slidenum">
              <a:rPr lang="en-US" altLang="de-DE" sz="1300" smtClean="0">
                <a:cs typeface="Times New Roman" panose="02020603050405020304" pitchFamily="18" charset="0"/>
              </a:rPr>
              <a:pPr>
                <a:spcBef>
                  <a:spcPct val="0"/>
                </a:spcBef>
              </a:pPr>
              <a:t>99</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7741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0841602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81F1F1-EF01-48E9-852D-39F23C00DE44}" type="slidenum">
              <a:rPr lang="en-US" altLang="de-DE" sz="1300" smtClean="0">
                <a:cs typeface="Times New Roman" panose="02020603050405020304" pitchFamily="18" charset="0"/>
              </a:rPr>
              <a:pPr>
                <a:spcBef>
                  <a:spcPct val="0"/>
                </a:spcBef>
              </a:pPr>
              <a:t>100</a:t>
            </a:fld>
            <a:endParaRPr lang="en-US" altLang="de-DE"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776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38533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3F14EE-2922-4DFF-B1D3-BF46EFE75A13}" type="slidenum">
              <a:rPr lang="en-US" altLang="de-DE" sz="1300" smtClean="0">
                <a:cs typeface="Times New Roman" panose="02020603050405020304" pitchFamily="18" charset="0"/>
              </a:rPr>
              <a:pPr>
                <a:spcBef>
                  <a:spcPct val="0"/>
                </a:spcBef>
              </a:pPr>
              <a:t>101</a:t>
            </a:fld>
            <a:endParaRPr lang="en-US" altLang="de-DE" sz="1300">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7782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2234088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80AAE1-5D3A-46EE-B97F-5437A7AE96D2}" type="slidenum">
              <a:rPr lang="en-US" altLang="de-DE" sz="1300" smtClean="0">
                <a:cs typeface="Times New Roman" panose="02020603050405020304" pitchFamily="18" charset="0"/>
              </a:rPr>
              <a:pPr>
                <a:spcBef>
                  <a:spcPct val="0"/>
                </a:spcBef>
              </a:pPr>
              <a:t>102</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7802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833640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188FF5-934A-4DA0-952C-B089B18C7CFB}" type="slidenum">
              <a:rPr lang="en-US" altLang="de-DE" sz="1300" smtClean="0">
                <a:cs typeface="Times New Roman" panose="02020603050405020304" pitchFamily="18" charset="0"/>
              </a:rPr>
              <a:pPr>
                <a:spcBef>
                  <a:spcPct val="0"/>
                </a:spcBef>
              </a:pPr>
              <a:t>103</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7823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5573020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C5B855-D2B6-4393-AB06-3AF34FF83F25}" type="slidenum">
              <a:rPr lang="en-US" altLang="de-DE" sz="1300" smtClean="0">
                <a:cs typeface="Times New Roman" panose="02020603050405020304" pitchFamily="18" charset="0"/>
              </a:rPr>
              <a:pPr>
                <a:spcBef>
                  <a:spcPct val="0"/>
                </a:spcBef>
              </a:pPr>
              <a:t>104</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7843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98836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824651-D0EE-4B79-97F4-3278E2E065CD}" type="slidenum">
              <a:rPr lang="en-US" altLang="de-DE" sz="1300" smtClean="0">
                <a:cs typeface="Times New Roman" panose="02020603050405020304" pitchFamily="18" charset="0"/>
              </a:rPr>
              <a:pPr>
                <a:spcBef>
                  <a:spcPct val="0"/>
                </a:spcBef>
              </a:pPr>
              <a:t>105</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786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04748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85F4F2-5CE5-4741-8CB3-332F0D9AA59B}" type="slidenum">
              <a:rPr lang="en-US" altLang="de-DE" sz="1300" smtClean="0">
                <a:cs typeface="Times New Roman" panose="02020603050405020304" pitchFamily="18" charset="0"/>
              </a:rPr>
              <a:pPr>
                <a:spcBef>
                  <a:spcPct val="0"/>
                </a:spcBef>
              </a:pPr>
              <a:t>106</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788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5454760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7DC8C5-D744-4A57-A7C0-B56F2804B204}" type="slidenum">
              <a:rPr lang="en-US" altLang="de-DE" sz="1300" smtClean="0">
                <a:cs typeface="Times New Roman" panose="02020603050405020304" pitchFamily="18" charset="0"/>
              </a:rPr>
              <a:pPr>
                <a:spcBef>
                  <a:spcPct val="0"/>
                </a:spcBef>
              </a:pPr>
              <a:t>107</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790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5578506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C067E2-BC4A-463D-A8FE-104558946FE4}" type="slidenum">
              <a:rPr lang="en-US" altLang="de-DE" sz="1300" smtClean="0">
                <a:cs typeface="Times New Roman" panose="02020603050405020304" pitchFamily="18" charset="0"/>
              </a:rPr>
              <a:pPr>
                <a:spcBef>
                  <a:spcPct val="0"/>
                </a:spcBef>
              </a:pPr>
              <a:t>108</a:t>
            </a:fld>
            <a:endParaRPr lang="en-US" altLang="de-DE" sz="1300">
              <a:cs typeface="Times New Roman" panose="02020603050405020304" pitchFamily="18" charset="0"/>
            </a:endParaRPr>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792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1666936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3455CB-174B-4262-8764-3EB0ABAE79B5}" type="slidenum">
              <a:rPr lang="en-US" altLang="de-DE" sz="1300" smtClean="0">
                <a:cs typeface="Times New Roman" panose="02020603050405020304" pitchFamily="18" charset="0"/>
              </a:rPr>
              <a:pPr>
                <a:spcBef>
                  <a:spcPct val="0"/>
                </a:spcBef>
              </a:pPr>
              <a:t>109</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794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121368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4FEB37-28A9-4934-9EC7-780D3DFD61B2}" type="slidenum">
              <a:rPr lang="en-US" altLang="de-DE" sz="1300" smtClean="0">
                <a:cs typeface="Times New Roman" panose="02020603050405020304" pitchFamily="18" charset="0"/>
              </a:rPr>
              <a:pPr>
                <a:spcBef>
                  <a:spcPct val="0"/>
                </a:spcBef>
              </a:pPr>
              <a:t>110</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7966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06748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CD2E19B-F3DD-43AD-BB56-CA8166528299}" type="slidenum">
              <a:rPr lang="en-US" altLang="de-DE" sz="1300" smtClean="0">
                <a:cs typeface="Times New Roman" panose="02020603050405020304" pitchFamily="18" charset="0"/>
              </a:rPr>
              <a:pPr>
                <a:spcBef>
                  <a:spcPct val="0"/>
                </a:spcBef>
              </a:pPr>
              <a:t>111</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7987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6757846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B435D4B-7404-4EEB-A2C8-10D93FC65B81}" type="slidenum">
              <a:rPr lang="en-US" altLang="de-DE" sz="1300" smtClean="0">
                <a:cs typeface="Times New Roman" panose="02020603050405020304" pitchFamily="18" charset="0"/>
              </a:rPr>
              <a:pPr>
                <a:spcBef>
                  <a:spcPct val="0"/>
                </a:spcBef>
              </a:pPr>
              <a:t>112</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8007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7584734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113</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114</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115</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116</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AE2A27-FBEE-4AC9-9A94-2AC63FC53FC2}" type="slidenum">
              <a:rPr lang="en-US" altLang="de-DE" sz="1300" smtClean="0">
                <a:cs typeface="Times New Roman" panose="02020603050405020304" pitchFamily="18" charset="0"/>
              </a:rPr>
              <a:pPr>
                <a:spcBef>
                  <a:spcPct val="0"/>
                </a:spcBef>
              </a:pPr>
              <a:t>117</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607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735231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AE2A27-FBEE-4AC9-9A94-2AC63FC53FC2}" type="slidenum">
              <a:rPr lang="en-US" altLang="de-DE" sz="1300" smtClean="0">
                <a:cs typeface="Times New Roman" panose="02020603050405020304" pitchFamily="18" charset="0"/>
              </a:rPr>
              <a:pPr>
                <a:spcBef>
                  <a:spcPct val="0"/>
                </a:spcBef>
              </a:pPr>
              <a:t>118</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607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735231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120</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121</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122</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D43AC22C-7317-4776-9BA8-332A4787E03E}"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EC6D36B9-A0B1-431D-81FF-646EC05C452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4 - Einfühlung I</a:t>
            </a:r>
          </a:p>
        </p:txBody>
      </p:sp>
      <p:sp>
        <p:nvSpPr>
          <p:cNvPr id="5" name="Slide Number Placeholder 4"/>
          <p:cNvSpPr>
            <a:spLocks noGrp="1"/>
          </p:cNvSpPr>
          <p:nvPr>
            <p:ph type="sldNum" sz="quarter" idx="12"/>
          </p:nvPr>
        </p:nvSpPr>
        <p:spPr bwMode="gray"/>
        <p:txBody>
          <a:bodyPr/>
          <a:lstStyle/>
          <a:p>
            <a:pPr>
              <a:defRPr/>
            </a:pPr>
            <a:fld id="{432277A9-8655-4B2C-B5B8-C1036B73938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CEC7FB26-9FE3-4229-A449-63F58BF0BA1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4825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531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099609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235513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646655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541619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739551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029961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379957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367607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877415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3149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44013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5387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5238854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2775196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3295332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687439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121407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528661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9001705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724648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6378048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3090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81B416DF-CA24-41AF-B951-E70273A30521}"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182859585"/>
      </p:ext>
    </p:extLst>
  </p:cSld>
  <p:clrMap bg1="lt1" tx1="dk1" bg2="lt2" tx2="dk2" accent1="accent1" accent2="accent2" accent3="accent3" accent4="accent4" accent5="accent5" accent6="accent6" hlink="hlink" folHlink="folHlink"/>
  <p:sldLayoutIdLst>
    <p:sldLayoutId id="2147484139" r:id="rId1"/>
    <p:sldLayoutId id="2147484140" r:id="rId2"/>
    <p:sldLayoutId id="2147484141" r:id="rId3"/>
    <p:sldLayoutId id="2147484142" r:id="rId4"/>
    <p:sldLayoutId id="2147484143" r:id="rId5"/>
    <p:sldLayoutId id="2147484144" r:id="rId6"/>
    <p:sldLayoutId id="2147484145" r:id="rId7"/>
    <p:sldLayoutId id="2147484146" r:id="rId8"/>
    <p:sldLayoutId id="2147484147" r:id="rId9"/>
    <p:sldLayoutId id="2147484148" r:id="rId10"/>
    <p:sldLayoutId id="2147484149" r:id="rId11"/>
    <p:sldLayoutId id="214748415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038612391"/>
      </p:ext>
    </p:extLst>
  </p:cSld>
  <p:clrMap bg1="lt1" tx1="dk1" bg2="lt2" tx2="dk2" accent1="accent1" accent2="accent2" accent3="accent3" accent4="accent4" accent5="accent5" accent6="accent6" hlink="hlink" folHlink="folHlink"/>
  <p:sldLayoutIdLst>
    <p:sldLayoutId id="2147484152"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 id="214748416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1.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53.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52.jpeg"/></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48.jpeg"/><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9.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63.jpeg"/><Relationship Id="rId4" Type="http://schemas.openxmlformats.org/officeDocument/2006/relationships/image" Target="../media/image62.jpeg"/></Relationships>
</file>

<file path=ppt/slides/_rels/slide64.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65.jpeg"/><Relationship Id="rId7" Type="http://schemas.openxmlformats.org/officeDocument/2006/relationships/image" Target="../media/image60.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4.jpeg"/></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62.jpeg"/><Relationship Id="rId4" Type="http://schemas.openxmlformats.org/officeDocument/2006/relationships/image" Target="../media/image64.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71.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70.jpeg"/></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6.jpeg"/><Relationship Id="rId4" Type="http://schemas.openxmlformats.org/officeDocument/2006/relationships/image" Target="../media/image70.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7.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6.jpeg"/></Relationships>
</file>

<file path=ppt/slides/_rels/slide7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2.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83.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82.jpeg"/></Relationships>
</file>

<file path=ppt/slides/_rels/slide7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80.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9.jpeg"/><Relationship Id="rId7"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8.jpeg"/></Relationships>
</file>

<file path=ppt/slides/_rels/slide8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4.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95.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94.jpeg"/></Relationships>
</file>

<file path=ppt/slides/_rels/slide8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101.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100.jpeg"/></Relationships>
</file>

<file path=ppt/slides/_rels/slide8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6.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6.jpeg"/><Relationship Id="rId7" Type="http://schemas.openxmlformats.org/officeDocument/2006/relationships/image" Target="../media/image105.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7.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6.jpeg"/></Relationships>
</file>

<file path=ppt/slides/_rels/slide9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10.xml"/><Relationship Id="rId5" Type="http://schemas.openxmlformats.org/officeDocument/2006/relationships/image" Target="../media/image114.jpeg"/><Relationship Id="rId4" Type="http://schemas.openxmlformats.org/officeDocument/2006/relationships/image" Target="../media/image113.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2.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6.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9.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9.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18.xml"/><Relationship Id="rId1" Type="http://schemas.openxmlformats.org/officeDocument/2006/relationships/slideLayout" Target="../slideLayouts/slideLayout29.xml"/><Relationship Id="rId4" Type="http://schemas.openxmlformats.org/officeDocument/2006/relationships/image" Target="../media/image121.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4 B – Einfühlung I</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6|22</a:t>
            </a:r>
          </a:p>
          <a:p>
            <a:endParaRPr lang="de-DE" dirty="0">
              <a:latin typeface="+mj-lt"/>
            </a:endParaRPr>
          </a:p>
        </p:txBody>
      </p:sp>
    </p:spTree>
    <p:extLst>
      <p:ext uri="{BB962C8B-B14F-4D97-AF65-F5344CB8AC3E}">
        <p14:creationId xmlns:p14="http://schemas.microsoft.com/office/powerpoint/2010/main" val="346800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a:t>
            </a:r>
            <a:endParaRPr lang="de-DE" altLang="de-DE" sz="2400" i="1" dirty="0">
              <a:solidFill>
                <a:srgbClr val="004992"/>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a:t>
            </a:fld>
            <a:endParaRPr lang="de-DE" altLang="de-DE">
              <a:latin typeface="Calibri Light"/>
            </a:endParaRPr>
          </a:p>
        </p:txBody>
      </p:sp>
      <p:pic>
        <p:nvPicPr>
          <p:cNvPr id="9" name="Picture 5" descr="verschränkte A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2668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p:txBody>
      </p:sp>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a:t>
            </a:fld>
            <a:endParaRPr lang="de-DE" altLang="de-DE">
              <a:latin typeface="Calibri Light"/>
            </a:endParaRPr>
          </a:p>
        </p:txBody>
      </p:sp>
      <p:pic>
        <p:nvPicPr>
          <p:cNvPr id="8" name="Picture 5" descr="verschränkte A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443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a:t>
            </a:r>
            <a:r>
              <a:rPr lang="de-DE" altLang="de-DE" sz="2000">
                <a:solidFill>
                  <a:srgbClr val="004992"/>
                </a:solidFill>
                <a:latin typeface="Calibri Light"/>
                <a:ea typeface="ＭＳ Ｐゴシック" panose="020B0600070205080204" pitchFamily="34" charset="-128"/>
              </a:rPr>
              <a:t>Person </a:t>
            </a:r>
            <a:r>
              <a:rPr lang="de-DE" altLang="de-DE" sz="200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a:solidFill>
                  <a:srgbClr val="333333"/>
                </a:solidFill>
                <a:latin typeface="Calibri Light"/>
                <a:ea typeface="ＭＳ Ｐゴシック" panose="020B0600070205080204" pitchFamily="34" charset="-128"/>
              </a:rPr>
              <a:t> </a:t>
            </a:r>
            <a:r>
              <a:rPr lang="de-DE" altLang="de-DE" sz="2000" dirty="0">
                <a:solidFill>
                  <a:srgbClr val="333333"/>
                </a:solidFill>
                <a:latin typeface="Calibri Light"/>
                <a:ea typeface="ＭＳ Ｐゴシック" panose="020B0600070205080204" pitchFamily="34" charset="-128"/>
              </a:rPr>
              <a:t>Neigt die Person zu Ängstlichkeit, Arroganz etc.?</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4286176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a:t>
            </a:r>
            <a:r>
              <a:rPr lang="de-DE" altLang="de-DE" sz="2000">
                <a:solidFill>
                  <a:srgbClr val="004992"/>
                </a:solidFill>
                <a:latin typeface="Calibri Light"/>
                <a:ea typeface="ＭＳ Ｐゴシック" panose="020B0600070205080204" pitchFamily="34" charset="-128"/>
              </a:rPr>
              <a:t>Person </a:t>
            </a:r>
            <a:r>
              <a:rPr lang="de-DE" altLang="de-DE" sz="200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a:solidFill>
                  <a:srgbClr val="333333"/>
                </a:solidFill>
                <a:latin typeface="Calibri Light"/>
                <a:ea typeface="ＭＳ Ｐゴシック" panose="020B0600070205080204" pitchFamily="34" charset="-128"/>
              </a:rPr>
              <a:t> </a:t>
            </a:r>
            <a:r>
              <a:rPr lang="de-DE" altLang="de-DE" sz="2000" dirty="0">
                <a:solidFill>
                  <a:srgbClr val="333333"/>
                </a:solidFill>
                <a:latin typeface="Calibri Light"/>
                <a:ea typeface="ＭＳ Ｐゴシック" panose="020B0600070205080204" pitchFamily="34" charset="-128"/>
              </a:rPr>
              <a:t>Neigt die Person zu Ängstlichkeit, Arroganz etc.?</a:t>
            </a:r>
          </a:p>
          <a:p>
            <a:pPr marL="342900" lvl="1" indent="-342900" defTabSz="914400" fontAlgn="base">
              <a:spcBef>
                <a:spcPts val="1999"/>
              </a:spcBef>
              <a:spcAft>
                <a:spcPts val="0"/>
              </a:spcAft>
              <a:buClr>
                <a:srgbClr val="000000"/>
              </a:buClr>
              <a:buFont typeface="WingDings"/>
              <a:buChar char=""/>
            </a:pPr>
            <a:r>
              <a:rPr lang="de-DE" altLang="de-DE" sz="2000">
                <a:solidFill>
                  <a:srgbClr val="004992"/>
                </a:solidFill>
                <a:latin typeface="Calibri Light"/>
                <a:ea typeface="ＭＳ Ｐゴシック" panose="020B0600070205080204" pitchFamily="34" charset="-128"/>
              </a:rPr>
              <a:t>Umgebung/Situation </a:t>
            </a:r>
            <a:r>
              <a:rPr lang="de-DE" altLang="de-DE" sz="200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a:solidFill>
                  <a:srgbClr val="333333"/>
                </a:solidFill>
                <a:latin typeface="Calibri Light"/>
                <a:ea typeface="ＭＳ Ｐゴシック" panose="020B0600070205080204" pitchFamily="34" charset="-128"/>
              </a:rPr>
              <a:t> </a:t>
            </a:r>
            <a:r>
              <a:rPr lang="de-DE" altLang="de-DE" sz="2000" dirty="0">
                <a:solidFill>
                  <a:srgbClr val="333333"/>
                </a:solidFill>
                <a:latin typeface="Calibri Light"/>
                <a:ea typeface="ＭＳ Ｐゴシック" panose="020B0600070205080204" pitchFamily="34" charset="-128"/>
              </a:rPr>
              <a:t>Wenn jemand im Winter die Arme verschränkt, ist ihm/ihr wahrscheinlich kalt!</a:t>
            </a:r>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3325640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Person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Neigt die Person zu Ängstlichkeit, Arroganz etc.?</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Umgebung/Situation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Wenn jemand im Winter die Arme verschränkt, ist ihm/ihr wahrscheinlich kalt!</a:t>
            </a:r>
          </a:p>
          <a:p>
            <a:pPr marL="342900" lvl="1" indent="-342900" defTabSz="914400" fontAlgn="base">
              <a:spcBef>
                <a:spcPts val="1999"/>
              </a:spcBef>
              <a:spcAft>
                <a:spcPts val="0"/>
              </a:spcAft>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Selbstbeobachtung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 Wann verschränke ich selbst die Arme? (</a:t>
            </a:r>
            <a:r>
              <a:rPr lang="de-DE" altLang="de-DE" sz="2000" dirty="0">
                <a:solidFill>
                  <a:srgbClr val="004992"/>
                </a:solidFill>
                <a:latin typeface="Calibri Light"/>
                <a:ea typeface="ＭＳ Ｐゴシック" panose="020B0600070205080204" pitchFamily="34" charset="-128"/>
                <a:sym typeface="Wingdings" panose="05000000000000000000" pitchFamily="2" charset="2"/>
              </a:rPr>
              <a:t>Aber: Vorsicht! </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Man kann nicht immer von sich auf andere schließen!)</a:t>
            </a:r>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2028903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Person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Neigt die Person zu Ängstlichkeit, Arroganz etc.?</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Umgebung/Situation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Wenn jemand im Winter die Arme verschränkt, ist ihm/ihr wahrscheinlich kalt!</a:t>
            </a:r>
          </a:p>
          <a:p>
            <a:pPr marL="342900" lvl="1" indent="-342900" defTabSz="914400" fontAlgn="base">
              <a:spcBef>
                <a:spcPts val="1999"/>
              </a:spcBef>
              <a:spcAft>
                <a:spcPts val="0"/>
              </a:spcAft>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Selbstbeobachtung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 Wann verschränke ich selbst die Arme? (</a:t>
            </a:r>
            <a:r>
              <a:rPr lang="de-DE" altLang="de-DE" sz="2000" dirty="0">
                <a:solidFill>
                  <a:srgbClr val="004992"/>
                </a:solidFill>
                <a:latin typeface="Calibri Light"/>
                <a:ea typeface="ＭＳ Ｐゴシック" panose="020B0600070205080204" pitchFamily="34" charset="-128"/>
                <a:sym typeface="Wingdings" panose="05000000000000000000" pitchFamily="2" charset="2"/>
              </a:rPr>
              <a:t>Aber: Vorsicht! </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Man kann nicht immer von sich auf andere schließen!)</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sym typeface="Wingdings" panose="05000000000000000000" pitchFamily="2" charset="2"/>
              </a:rPr>
              <a:t>Gesichtsausdruck (Mimik)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 Blickt andere Person grimmig, freundlich etc.?</a:t>
            </a:r>
            <a:endParaRPr lang="de-DE" altLang="de-DE" sz="2000" dirty="0">
              <a:solidFill>
                <a:srgbClr val="333333"/>
              </a:solidFill>
              <a:latin typeface="Calibri Light"/>
              <a:ea typeface="ＭＳ Ｐゴシック" panose="020B0600070205080204" pitchFamily="34" charset="-128"/>
            </a:endParaRPr>
          </a:p>
          <a:p>
            <a:pPr lvl="0" defTabSz="914400" fontAlgn="base"/>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3904615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damit haben, den Gefühlsausdruck anderer Menschen einzuschätzen (z.B. Freude, Trauer).</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a:t>
            </a:fld>
            <a:endParaRPr lang="de-DE" altLang="de-DE">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damit haben, den Gefühlsausdruck anderer Menschen einzuschätzen (z.B. Freude, Trauer).</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Schwierigkeiten haben zu erkennen, warum andere Menschen auf eine bestimmte Art und Weise handeln.</a:t>
            </a:r>
            <a:endParaRPr lang="en-US" altLang="de-DE" sz="2400" dirty="0">
              <a:solidFill>
                <a:srgbClr val="004992"/>
              </a:solidFill>
              <a:latin typeface="Calibri Light"/>
              <a:ea typeface="ＭＳ Ｐゴシック" panose="020B0600070205080204" pitchFamily="34" charset="-128"/>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10</a:t>
            </a:fld>
            <a:endParaRPr lang="de-DE" altLang="de-DE">
              <a:latin typeface="Calibri Light"/>
            </a:endParaRPr>
          </a:p>
        </p:txBody>
      </p:sp>
    </p:spTree>
    <p:extLst>
      <p:ext uri="{BB962C8B-B14F-4D97-AF65-F5344CB8AC3E}">
        <p14:creationId xmlns:p14="http://schemas.microsoft.com/office/powerpoint/2010/main" val="1625549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08955" y="2204864"/>
            <a:ext cx="11340000" cy="4248000"/>
          </a:xfrm>
        </p:spPr>
        <p:txBody>
          <a:bodyPr/>
          <a:lstStyle/>
          <a:p>
            <a:pPr lvl="0" defTabSz="914400" fontAlgn="base">
              <a:defRPr/>
            </a:pPr>
            <a:r>
              <a:rPr lang="de-DE" sz="2400" dirty="0">
                <a:solidFill>
                  <a:srgbClr val="333333"/>
                </a:solidFill>
                <a:latin typeface="Calibri Light"/>
                <a:ea typeface="ＭＳ Ｐゴシック" panose="020B0600070205080204" pitchFamily="34" charset="-128"/>
              </a:rPr>
              <a:t>Gefühle von Bedrohung oder Stress führen zu einer verzerrten Wahrnehmung anderer Menschen:</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Ein neutraler Gesichtsausdruck wird als kalter, abschätziger Blick fehlinterpretiert.</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Aufmunternde Worte von Freunden werden als bloßes Gerede wahrgenommen.</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Das nervöse Gesicht eines Fahrgastes in der S-Bahn wird als Gefahrensignal fehlinterpretiert (z.B. drohender Anschlag).</a:t>
            </a:r>
          </a:p>
          <a:p>
            <a:pPr lvl="0" defTabSz="914400" fontAlgn="base">
              <a:buClr>
                <a:srgbClr val="336699"/>
              </a:buClr>
              <a:defRPr/>
            </a:pPr>
            <a:endParaRPr 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7890"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5" name="Rechteck 1"/>
          <p:cNvSpPr>
            <a:spLocks noChangeArrowheads="1"/>
          </p:cNvSpPr>
          <p:nvPr/>
        </p:nvSpPr>
        <p:spPr bwMode="auto">
          <a:xfrm>
            <a:off x="408955" y="6083532"/>
            <a:ext cx="11376000" cy="369332"/>
          </a:xfrm>
          <a:prstGeom prst="rect">
            <a:avLst/>
          </a:prstGeom>
          <a:noFill/>
          <a:ln w="9525">
            <a:noFill/>
            <a:miter lim="800000"/>
            <a:headEnd/>
            <a:tailEnd/>
          </a:ln>
        </p:spPr>
        <p:txBody>
          <a:bodyPr>
            <a:spAutoFit/>
          </a:bodyPr>
          <a:lstStyle/>
          <a:p>
            <a:pPr marL="360363" indent="-360363" algn="ctr">
              <a:spcBef>
                <a:spcPct val="20000"/>
              </a:spcBef>
              <a:buClr>
                <a:srgbClr val="336699"/>
              </a:buClr>
              <a:defRPr/>
            </a:pPr>
            <a:r>
              <a:rPr lang="de-DE" altLang="de-DE" dirty="0">
                <a:solidFill>
                  <a:srgbClr val="004992"/>
                </a:solidFill>
                <a:latin typeface="Calibri Light"/>
                <a:ea typeface="MS PGothic" pitchFamily="34" charset="-128"/>
              </a:rPr>
              <a:t>Möchte vielleicht jemand eine kurze persönliche Erfahrung einbringen?</a:t>
            </a:r>
          </a:p>
        </p:txBody>
      </p:sp>
      <p:sp>
        <p:nvSpPr>
          <p:cNvPr id="6" name="Title 5"/>
          <p:cNvSpPr>
            <a:spLocks noGrp="1"/>
          </p:cNvSpPr>
          <p:nvPr>
            <p:ph type="title"/>
          </p:nvPr>
        </p:nvSpPr>
        <p:spPr/>
        <p:txBody>
          <a:bodyPr/>
          <a:lstStyle/>
          <a:p>
            <a:r>
              <a:rPr lang="de-DE" sz="3600" dirty="0"/>
              <a:t>Wie Probleme der Emotionserkennung Fehleinschätzungen während der Psychose begünstigen – Beispiele</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a:t>
            </a:fld>
            <a:endParaRPr lang="de-DE" altLang="de-DE">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Aufgabengruppe</a:t>
            </a:r>
            <a:r>
              <a:rPr lang="en-US" sz="3600" dirty="0">
                <a:latin typeface="Calibri Light"/>
              </a:rPr>
              <a:t> 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t>Nennen</a:t>
            </a:r>
            <a:r>
              <a:rPr lang="en-US" sz="3600" dirty="0"/>
              <a:t> </a:t>
            </a:r>
            <a:r>
              <a:rPr lang="en-US" sz="3600" dirty="0" err="1"/>
              <a:t>Sie</a:t>
            </a:r>
            <a:r>
              <a:rPr lang="en-US" sz="3600" dirty="0"/>
              <a:t> </a:t>
            </a:r>
            <a:r>
              <a:rPr lang="en-US" sz="3600" dirty="0" err="1"/>
              <a:t>einige</a:t>
            </a:r>
            <a:r>
              <a:rPr lang="en-US" sz="3600" dirty="0"/>
              <a:t> </a:t>
            </a:r>
            <a:r>
              <a:rPr lang="en-US" sz="3600" dirty="0" err="1"/>
              <a:t>Gefühle</a:t>
            </a:r>
            <a:r>
              <a:rPr lang="en-US" sz="3600" dirty="0"/>
              <a:t>/</a:t>
            </a:r>
            <a:r>
              <a:rPr lang="en-US" sz="3600" dirty="0" err="1"/>
              <a:t>Empfindungen</a:t>
            </a:r>
            <a:endParaRPr lang="en-US" sz="3600" dirty="0"/>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Nennen Sie einige Gefühle/Empfindungen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ea typeface="ＭＳ Ｐゴシック" panose="020B0600070205080204" pitchFamily="34" charset="-128"/>
              </a:rPr>
              <a:t> Freude</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Überraschung</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Angst</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Traurigkeit</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Wut/Ärger</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Abscheu/Ekel</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Schmerz</a:t>
            </a:r>
            <a:endParaRPr lang="en-GB"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latin typeface="Calibri Light"/>
              </a:rPr>
              <a:t>Verschiedene</a:t>
            </a:r>
            <a:r>
              <a:rPr lang="en-US" sz="3600" dirty="0">
                <a:latin typeface="Calibri Light"/>
              </a:rPr>
              <a:t> </a:t>
            </a:r>
            <a:r>
              <a:rPr lang="en-US" sz="3600" dirty="0" err="1">
                <a:latin typeface="Calibri Light"/>
              </a:rPr>
              <a:t>Gefühle</a:t>
            </a:r>
            <a:r>
              <a:rPr lang="en-US" sz="3600" dirty="0">
                <a:latin typeface="Calibri Light"/>
              </a:rPr>
              <a:t>/</a:t>
            </a:r>
            <a:r>
              <a:rPr lang="en-US" sz="3600" dirty="0" err="1">
                <a:latin typeface="Calibri Light"/>
              </a:rPr>
              <a:t>Empfindungen</a:t>
            </a:r>
            <a:br>
              <a:rPr lang="en-US" sz="3600" dirty="0">
                <a:latin typeface="Calibri Light"/>
              </a:rPr>
            </a:br>
            <a:r>
              <a:rPr lang="de-DE" altLang="de-DE" dirty="0">
                <a:solidFill>
                  <a:srgbClr val="004992"/>
                </a:solidFill>
              </a:rPr>
              <a:t>Manchmal ist es einfach zu erschließen, was in jemandem vorgeht, v.a. wenn man weitere Informationen hat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15</a:t>
            </a:fld>
            <a:endParaRPr lang="de-DE" altLang="de-DE">
              <a:latin typeface="Calibri Light"/>
            </a:endParaRPr>
          </a:p>
        </p:txBody>
      </p:sp>
      <p:pic>
        <p:nvPicPr>
          <p:cNvPr id="18"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1329362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aption_22"/>
          <p:cNvSpPr txBox="1">
            <a:spLocks noChangeArrowheads="1"/>
          </p:cNvSpPr>
          <p:nvPr/>
        </p:nvSpPr>
        <p:spPr bwMode="auto">
          <a:xfrm>
            <a:off x="5257800" y="4597042"/>
            <a:ext cx="16459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Überraschung</a:t>
            </a:r>
            <a:endParaRPr lang="en-GB" altLang="de-DE" sz="2000" dirty="0">
              <a:solidFill>
                <a:srgbClr val="004992"/>
              </a:solidFill>
              <a:latin typeface="Calibri Light"/>
            </a:endParaRPr>
          </a:p>
        </p:txBody>
      </p:sp>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latin typeface="Calibri Light"/>
              </a:rPr>
              <a:t>Verschiedene</a:t>
            </a:r>
            <a:r>
              <a:rPr lang="en-US" sz="3600" dirty="0">
                <a:latin typeface="Calibri Light"/>
              </a:rPr>
              <a:t> </a:t>
            </a:r>
            <a:r>
              <a:rPr lang="en-US" sz="3600" dirty="0" err="1">
                <a:latin typeface="Calibri Light"/>
              </a:rPr>
              <a:t>Gefühle</a:t>
            </a:r>
            <a:r>
              <a:rPr lang="en-US" sz="3600" dirty="0">
                <a:latin typeface="Calibri Light"/>
              </a:rPr>
              <a:t>/</a:t>
            </a:r>
            <a:r>
              <a:rPr lang="en-US" sz="3600" dirty="0" err="1">
                <a:latin typeface="Calibri Light"/>
              </a:rPr>
              <a:t>Empfindungen</a:t>
            </a:r>
            <a:br>
              <a:rPr lang="en-US" sz="3600" dirty="0">
                <a:latin typeface="Calibri Light"/>
              </a:rPr>
            </a:br>
            <a:r>
              <a:rPr lang="de-DE" altLang="de-DE" dirty="0">
                <a:solidFill>
                  <a:srgbClr val="004992"/>
                </a:solidFill>
              </a:rPr>
              <a:t>Manchmal ist es einfach zu erschließen, was in jemandem vorgeht, v.a. wenn man weitere Informationen hat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16</a:t>
            </a:fld>
            <a:endParaRPr lang="de-DE" altLang="de-DE">
              <a:latin typeface="Calibri Light"/>
            </a:endParaRPr>
          </a:p>
        </p:txBody>
      </p:sp>
      <p:pic>
        <p:nvPicPr>
          <p:cNvPr id="18"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Ekel</a:t>
            </a:r>
            <a:endParaRPr lang="en-GB" altLang="de-DE" sz="2000" dirty="0">
              <a:solidFill>
                <a:srgbClr val="004992"/>
              </a:solidFill>
              <a:latin typeface="Calibri Light"/>
            </a:endParaRPr>
          </a:p>
        </p:txBody>
      </p:sp>
      <p:sp>
        <p:nvSpPr>
          <p:cNvPr id="27"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Freude</a:t>
            </a:r>
            <a:endParaRPr lang="en-GB" altLang="de-DE" sz="2000" dirty="0">
              <a:solidFill>
                <a:srgbClr val="004992"/>
              </a:solidFill>
              <a:latin typeface="Calibri Light"/>
            </a:endParaRPr>
          </a:p>
        </p:txBody>
      </p:sp>
      <p:sp>
        <p:nvSpPr>
          <p:cNvPr id="2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Wut/Ärger</a:t>
            </a:r>
            <a:endParaRPr lang="en-GB" altLang="de-DE" sz="2000" dirty="0">
              <a:solidFill>
                <a:srgbClr val="004992"/>
              </a:solidFill>
              <a:latin typeface="Calibri Light"/>
            </a:endParaRPr>
          </a:p>
        </p:txBody>
      </p:sp>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Trauer</a:t>
            </a:r>
            <a:endParaRPr lang="en-GB" altLang="de-DE" sz="2000" dirty="0">
              <a:solidFill>
                <a:srgbClr val="004992"/>
              </a:solidFill>
              <a:latin typeface="Calibri Light"/>
            </a:endParaRPr>
          </a:p>
        </p:txBody>
      </p:sp>
      <p:sp>
        <p:nvSpPr>
          <p:cNvPr id="33" name="Caption_18"/>
          <p:cNvSpPr txBox="1">
            <a:spLocks noChangeArrowheads="1"/>
          </p:cNvSpPr>
          <p:nvPr/>
        </p:nvSpPr>
        <p:spPr bwMode="auto">
          <a:xfrm>
            <a:off x="9109710" y="4600277"/>
            <a:ext cx="176022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Schmerz</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2386480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0180"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50187"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50188"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50189"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50190"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5019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50192" name="Text Box 17"/>
          <p:cNvSpPr txBox="1">
            <a:spLocks noChangeArrowheads="1"/>
          </p:cNvSpPr>
          <p:nvPr/>
        </p:nvSpPr>
        <p:spPr bwMode="auto">
          <a:xfrm>
            <a:off x="6080759" y="2203704"/>
            <a:ext cx="5669280" cy="265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latin typeface="Calibri Light"/>
              </a:rPr>
              <a:t>Schwieriger wird es, wenn man weder die Person kennt noch andere Anhaltspunkte besitzt!</a:t>
            </a:r>
          </a:p>
          <a:p>
            <a:pPr eaLnBrk="1" hangingPunct="1">
              <a:lnSpc>
                <a:spcPct val="105000"/>
              </a:lnSpc>
              <a:spcBef>
                <a:spcPts val="1999"/>
              </a:spcBef>
              <a:spcAft>
                <a:spcPts val="0"/>
              </a:spcAft>
              <a:buClrTx/>
              <a:buNone/>
            </a:pPr>
            <a:r>
              <a:rPr lang="de-DE" altLang="de-DE" sz="2400" dirty="0">
                <a:solidFill>
                  <a:srgbClr val="004992"/>
                </a:solidFill>
                <a:latin typeface="Calibri Light"/>
              </a:rPr>
              <a:t>Versuchen Sie, die Gesichtsausdrücke von Bild 1 bis 6 bestimmten Gefühlen zuzuordnen.</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0180"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50187"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50188"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50189"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50190"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5019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18</a:t>
            </a:fld>
            <a:endParaRPr lang="de-DE" altLang="de-DE">
              <a:latin typeface="Calibri Light"/>
            </a:endParaRPr>
          </a:p>
        </p:txBody>
      </p:sp>
      <p:sp>
        <p:nvSpPr>
          <p:cNvPr id="18" name="Text Box 4"/>
          <p:cNvSpPr txBox="1">
            <a:spLocks noChangeArrowheads="1"/>
          </p:cNvSpPr>
          <p:nvPr/>
        </p:nvSpPr>
        <p:spPr bwMode="auto">
          <a:xfrm>
            <a:off x="6080760" y="2203704"/>
            <a:ext cx="5669280" cy="368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Freude</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Überraschung</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Angst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Traurigkeit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Wut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Abscheu</a:t>
            </a:r>
          </a:p>
        </p:txBody>
      </p:sp>
    </p:spTree>
    <p:extLst>
      <p:ext uri="{BB962C8B-B14F-4D97-AF65-F5344CB8AC3E}">
        <p14:creationId xmlns:p14="http://schemas.microsoft.com/office/powerpoint/2010/main" val="405980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buClrTx/>
              <a:buFontTx/>
              <a:buNone/>
            </a:pPr>
            <a:r>
              <a:rPr lang="de-DE" altLang="de-DE" sz="2400" dirty="0">
                <a:latin typeface="Calibri Light"/>
              </a:rPr>
              <a:t>Wer von diesen 4 Herren ist ein Schauspieler, Sportler, Psychotherapeut oder Serienmörder? Wie sicher sind Sie sich?</a:t>
            </a:r>
            <a:endParaRPr lang="en-GB"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Lassen Gesichter wirklich auf den Charakter oder sogar Berufe schließen?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19</a:t>
            </a:fld>
            <a:endParaRPr lang="de-DE" altLang="de-DE">
              <a:latin typeface="Calibri Light"/>
            </a:endParaRPr>
          </a:p>
        </p:txBody>
      </p:sp>
      <p:pic>
        <p:nvPicPr>
          <p:cNvPr id="1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t>Hätten</a:t>
            </a:r>
            <a:r>
              <a:rPr lang="en-US" sz="3600" dirty="0"/>
              <a:t> </a:t>
            </a:r>
            <a:r>
              <a:rPr lang="en-US" sz="3600" dirty="0" err="1"/>
              <a:t>Sie</a:t>
            </a:r>
            <a:r>
              <a:rPr lang="en-US" sz="3600" dirty="0"/>
              <a:t> </a:t>
            </a:r>
            <a:r>
              <a:rPr lang="en-US" sz="3600" dirty="0" err="1"/>
              <a:t>es</a:t>
            </a:r>
            <a:r>
              <a:rPr lang="en-US" sz="3600" dirty="0"/>
              <a:t> </a:t>
            </a:r>
            <a:r>
              <a:rPr lang="en-US" sz="3600" dirty="0" err="1"/>
              <a:t>gewusst</a:t>
            </a:r>
            <a:r>
              <a:rPr lang="en-US" sz="3600" dirty="0"/>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20</a:t>
            </a:fld>
            <a:endParaRPr lang="de-DE" altLang="de-DE">
              <a:latin typeface="Calibri Light"/>
            </a:endParaRPr>
          </a:p>
        </p:txBody>
      </p:sp>
      <p:sp>
        <p:nvSpPr>
          <p:cNvPr id="54275" name="Text Box 3"/>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latin typeface="Calibri Light"/>
              </a:rPr>
              <a:t>Vielfach sind unsere Klischeevorstellungen nicht auf den Einzelfall anwendbar, z.B. sind nicht alle Schauspieler schön, sehen nicht alle Mörder brutal aus usw.!</a:t>
            </a:r>
            <a:endParaRPr lang="en-GB" altLang="de-DE" sz="2400" dirty="0">
              <a:latin typeface="Calibri Light"/>
            </a:endParaRPr>
          </a:p>
        </p:txBody>
      </p:sp>
      <p:pic>
        <p:nvPicPr>
          <p:cNvPr id="54276"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Ted Bundy:</a:t>
            </a:r>
          </a:p>
          <a:p>
            <a:pPr algn="ctr" eaLnBrk="1" hangingPunct="1">
              <a:spcBef>
                <a:spcPts val="0"/>
              </a:spcBef>
              <a:spcAft>
                <a:spcPts val="0"/>
              </a:spcAft>
              <a:buClrTx/>
              <a:buNone/>
            </a:pPr>
            <a:r>
              <a:rPr lang="de-DE" altLang="de-DE" sz="1800" dirty="0">
                <a:latin typeface="Calibri Light"/>
              </a:rPr>
              <a:t>Serienmörder</a:t>
            </a:r>
            <a:endParaRPr lang="en-GB" altLang="de-DE" sz="1800" dirty="0">
              <a:latin typeface="Calibri Light"/>
            </a:endParaRPr>
          </a:p>
        </p:txBody>
      </p:sp>
      <p:sp>
        <p:nvSpPr>
          <p:cNvPr id="12"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Eddie „Eagle“</a:t>
            </a:r>
            <a:r>
              <a:rPr lang="de-DE" altLang="ja-JP" sz="1800" dirty="0">
                <a:latin typeface="Calibri Light"/>
              </a:rPr>
              <a:t> Edwards:</a:t>
            </a:r>
          </a:p>
          <a:p>
            <a:pPr algn="ctr" eaLnBrk="1" hangingPunct="1">
              <a:spcBef>
                <a:spcPts val="0"/>
              </a:spcBef>
              <a:spcAft>
                <a:spcPts val="0"/>
              </a:spcAft>
              <a:buClrTx/>
              <a:buNone/>
            </a:pPr>
            <a:r>
              <a:rPr lang="de-DE" altLang="de-DE" sz="1800" dirty="0">
                <a:latin typeface="Calibri Light"/>
              </a:rPr>
              <a:t>Skispringer</a:t>
            </a:r>
            <a:endParaRPr lang="en-GB" altLang="de-DE" sz="1800" dirty="0">
              <a:latin typeface="Calibri Light"/>
            </a:endParaRPr>
          </a:p>
        </p:txBody>
      </p:sp>
      <p:sp>
        <p:nvSpPr>
          <p:cNvPr id="14" name="Caption_10"/>
          <p:cNvSpPr txBox="1">
            <a:spLocks noChangeArrowheads="1"/>
          </p:cNvSpPr>
          <p:nvPr/>
        </p:nvSpPr>
        <p:spPr bwMode="auto">
          <a:xfrm>
            <a:off x="4821875" y="6610190"/>
            <a:ext cx="2103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800" i="1" dirty="0">
                <a:latin typeface="Calibri Light"/>
              </a:rPr>
              <a:t>.</a:t>
            </a:r>
          </a:p>
        </p:txBody>
      </p:sp>
      <p:sp>
        <p:nvSpPr>
          <p:cNvPr id="15"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Harald Effenberg:</a:t>
            </a:r>
          </a:p>
          <a:p>
            <a:pPr algn="ctr" eaLnBrk="1" hangingPunct="1">
              <a:spcBef>
                <a:spcPts val="0"/>
              </a:spcBef>
              <a:spcAft>
                <a:spcPts val="0"/>
              </a:spcAft>
              <a:buClrTx/>
              <a:buNone/>
            </a:pPr>
            <a:r>
              <a:rPr lang="de-DE" altLang="de-DE" sz="1800" dirty="0">
                <a:latin typeface="Calibri Light"/>
              </a:rPr>
              <a:t>Schauspieler</a:t>
            </a:r>
            <a:endParaRPr lang="en-GB" altLang="de-DE" sz="1800" dirty="0">
              <a:latin typeface="Calibri Light"/>
            </a:endParaRPr>
          </a:p>
        </p:txBody>
      </p:sp>
      <p:sp>
        <p:nvSpPr>
          <p:cNvPr id="16"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a:latin typeface="Calibri Light"/>
              </a:rPr>
              <a:t>Psychotherapeut</a:t>
            </a:r>
            <a:endParaRPr lang="en-GB" altLang="de-DE" sz="1800" dirty="0">
              <a:latin typeface="Calibri Light"/>
            </a:endParaRPr>
          </a:p>
        </p:txBody>
      </p:sp>
    </p:spTree>
    <p:extLst>
      <p:ext uri="{BB962C8B-B14F-4D97-AF65-F5344CB8AC3E}">
        <p14:creationId xmlns:p14="http://schemas.microsoft.com/office/powerpoint/2010/main" val="439988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2132" name="Group 4"/>
          <p:cNvGraphicFramePr>
            <a:graphicFrameLocks noGrp="1"/>
          </p:cNvGraphicFramePr>
          <p:nvPr>
            <p:extLst>
              <p:ext uri="{D42A27DB-BD31-4B8C-83A1-F6EECF244321}">
                <p14:modId xmlns:p14="http://schemas.microsoft.com/office/powerpoint/2010/main" val="523286063"/>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Wie kommt diese Haltung/Geste hier und anderswo an?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Körperkontakt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Kuss zur Begrüßung</a:t>
                      </a:r>
                      <a:endParaRPr kumimoji="0" lang="de-DE" sz="1800" b="1"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8385" name="Rectangle 19"/>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8387"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8"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21</a:t>
            </a:fld>
            <a:endParaRPr lang="de-DE" altLang="de-DE">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28080" name="Group 48"/>
          <p:cNvGraphicFramePr>
            <a:graphicFrameLocks noGrp="1"/>
          </p:cNvGraphicFramePr>
          <p:nvPr>
            <p:extLst>
              <p:ext uri="{D42A27DB-BD31-4B8C-83A1-F6EECF244321}">
                <p14:modId xmlns:p14="http://schemas.microsoft.com/office/powerpoint/2010/main" val="145980872"/>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Wie kommt diese Haltung/Geste hier und anderswo an?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Nordamerika</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Europa</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gut so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Frankreich</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Belgien</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Tunesien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wertlos</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Geld</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einigen Ländern</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abfällige Geste für homosexuelle Menschen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Körperkontakt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Kuss zur Begrüßung</a:t>
                      </a:r>
                      <a:endParaRPr kumimoji="0" lang="de-DE" sz="1800" b="1"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0434" name="Rectangle 22"/>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22</a:t>
            </a:fld>
            <a:endParaRPr lang="de-DE" altLang="de-DE">
              <a:latin typeface="Calibri Light"/>
            </a:endParaRPr>
          </a:p>
        </p:txBody>
      </p:sp>
      <p:pic>
        <p:nvPicPr>
          <p:cNvPr id="11"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28080" name="Group 48"/>
          <p:cNvGraphicFramePr>
            <a:graphicFrameLocks noGrp="1"/>
          </p:cNvGraphicFramePr>
          <p:nvPr>
            <p:extLst>
              <p:ext uri="{D42A27DB-BD31-4B8C-83A1-F6EECF244321}">
                <p14:modId xmlns:p14="http://schemas.microsoft.com/office/powerpoint/2010/main" val="660411911"/>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Wie kommt diese Haltung/Geste hier und anderswo an?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Nordamerika</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Europa</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gut so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Frankreich</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Belgien</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Tunesien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wertlos</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Geld</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einigen Ländern</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abfällige Geste für homosexuelle Menschen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Körperkontakt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Kuss zur Begrüßung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defRPr/>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 nach (Sub-)Kultur bzw. Generation wird ein inniger Körperkontakt bei der Begrüßung als übergriffig (z.B. ältere Menschen in Deutschland) oder normal erachtet (z.B. Jugendliche, mediterrane Länder). Während sich heterosexuelle Männer in Deutschland selten zur Begrüßung küssen, ist dies in anderen Kulturen oder manchen linken Gruppen („sozialistischer Bruderkuss“) normal</a:t>
                      </a:r>
                      <a:r>
                        <a:rPr kumimoji="0" lang="de-DE" altLang="ja-JP"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2482" name="Rectangle 22"/>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23</a:t>
            </a:fld>
            <a:endParaRPr lang="de-DE" altLang="de-DE">
              <a:latin typeface="Calibri Light"/>
            </a:endParaRPr>
          </a:p>
        </p:txBody>
      </p:sp>
      <p:pic>
        <p:nvPicPr>
          <p:cNvPr id="11"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408955" y="1813842"/>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1130" name="Group 26"/>
          <p:cNvGraphicFramePr>
            <a:graphicFrameLocks noGrp="1"/>
          </p:cNvGraphicFramePr>
          <p:nvPr>
            <p:extLst>
              <p:ext uri="{D42A27DB-BD31-4B8C-83A1-F6EECF244321}">
                <p14:modId xmlns:p14="http://schemas.microsoft.com/office/powerpoint/2010/main" val="2229396767"/>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Mögliche Missverständnisse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Kleidung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Missverständnisse Jugendliche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4526" name="Rectangle 20"/>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64528" name="Picture 31"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Häufige Fehlinterpretationen von Gestik und Mimik</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24</a:t>
            </a:fld>
            <a:endParaRPr lang="de-DE" altLang="de-DE">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408955" y="1813842"/>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1130" name="Group 26"/>
          <p:cNvGraphicFramePr>
            <a:graphicFrameLocks noGrp="1"/>
          </p:cNvGraphicFramePr>
          <p:nvPr>
            <p:extLst>
              <p:ext uri="{D42A27DB-BD31-4B8C-83A1-F6EECF244321}">
                <p14:modId xmlns:p14="http://schemas.microsoft.com/office/powerpoint/2010/main" val="4258243051"/>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Mögliche Missverständnisse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Kleidung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Missverständnisse Jugendliche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Kurze Röcke oder körperbetonte Kleidung sind in Westeuropa bei jüngeren Leuten normal, werden von älteren Menschen oder Menschen anderer Kulturen oft als unangemessen und aufreizend empfunden.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6574" name="Rectangle 20"/>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Häufige Fehlinterpretationen von Gestik und Mimik</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25</a:t>
            </a:fld>
            <a:endParaRPr lang="de-DE" altLang="de-DE">
              <a:latin typeface="Calibri Light"/>
            </a:endParaRPr>
          </a:p>
        </p:txBody>
      </p:sp>
      <p:pic>
        <p:nvPicPr>
          <p:cNvPr id="10" name="Picture 31"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2</a:t>
            </a:r>
          </a:p>
        </p:txBody>
      </p:sp>
      <p:sp>
        <p:nvSpPr>
          <p:cNvPr id="68610" name="Rectangle 2"/>
          <p:cNvSpPr>
            <a:spLocks noGrp="1" noChangeArrowheads="1"/>
          </p:cNvSpPr>
          <p:nvPr>
            <p:ph idx="1"/>
          </p:nvPr>
        </p:nvSpPr>
        <p:spPr/>
        <p:txBody>
          <a:bodyPr/>
          <a:lstStyle/>
          <a:p>
            <a:pPr lvl="0" defTabSz="914377"/>
            <a:r>
              <a:rPr lang="de-DE" sz="2400" dirty="0">
                <a:solidFill>
                  <a:srgbClr val="333333"/>
                </a:solidFill>
                <a:latin typeface="Calibri Light"/>
                <a:ea typeface="+mj-ea"/>
                <a:cs typeface="+mj-cs"/>
              </a:rPr>
              <a:t>Es wird Ihnen ein Bild oder ein Bildaus-schnitt gezeigt, bei dem zu entscheiden ist, was in den gezeigten Personen bzw. der gezeigten Person vorgeht.</a:t>
            </a:r>
          </a:p>
          <a:p>
            <a:pPr lvl="0" defTabSz="914377"/>
            <a:r>
              <a:rPr lang="de-DE" sz="2400" dirty="0">
                <a:solidFill>
                  <a:srgbClr val="333333"/>
                </a:solidFill>
                <a:latin typeface="Calibri Light"/>
                <a:ea typeface="+mj-ea"/>
                <a:cs typeface="+mj-cs"/>
              </a:rPr>
              <a:t>Bitte diskutieren Sie in der Gruppe auch, wie sicher Sie sich mit Ihrer Einschätzung sind!</a:t>
            </a:r>
            <a:endParaRPr lang="en-US" sz="2400" dirty="0">
              <a:solidFill>
                <a:srgbClr val="333333"/>
              </a:solidFill>
              <a:latin typeface="Calibri Light"/>
              <a:ea typeface="+mj-ea"/>
              <a:cs typeface="+mj-cs"/>
            </a:endParaRP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pic>
        <p:nvPicPr>
          <p:cNvPr id="7065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2"/>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Straßenmusikant</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wird auf Fuß getreten</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Straßenkampf</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erfährt schlimme Nachricht</a:t>
            </a:r>
            <a:endParaRPr lang="en-GB"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27</a:t>
            </a:fld>
            <a:endParaRPr lang="de-DE" alt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411480" y="2203704"/>
            <a:ext cx="457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Leidenschaft!</a:t>
            </a:r>
            <a:endParaRPr lang="en-GB" altLang="de-DE" sz="2400" dirty="0">
              <a:solidFill>
                <a:srgbClr val="004992"/>
              </a:solidFill>
              <a:latin typeface="Calibri Light"/>
            </a:endParaRPr>
          </a:p>
        </p:txBody>
      </p:sp>
      <p:pic>
        <p:nvPicPr>
          <p:cNvPr id="72707" name="Picture 4" descr="Roland Vollmar fotocommunity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Straßenmusikant</a:t>
            </a:r>
          </a:p>
          <a:p>
            <a:pPr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Mann wird auf Fuß getreten</a:t>
            </a:r>
          </a:p>
          <a:p>
            <a:pPr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Straßenkampf</a:t>
            </a:r>
          </a:p>
          <a:p>
            <a:pPr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Mann erfährt schlimme Nachricht</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 Box 3"/>
          <p:cNvSpPr txBox="1">
            <a:spLocks noChangeArrowheads="1"/>
          </p:cNvSpPr>
          <p:nvPr/>
        </p:nvSpPr>
        <p:spPr bwMode="auto">
          <a:xfrm>
            <a:off x="408955" y="45100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4756"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74757"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beim Zahnarzt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In der Geisterbahn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im Kreißsaal</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Fröhlicher Abend mit Freundinnen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29</a:t>
            </a:fld>
            <a:endParaRPr lang="de-DE" altLang="de-DE">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Text Box 3"/>
          <p:cNvSpPr txBox="1">
            <a:spLocks noChangeArrowheads="1"/>
          </p:cNvSpPr>
          <p:nvPr/>
        </p:nvSpPr>
        <p:spPr bwMode="auto">
          <a:xfrm>
            <a:off x="3573864" y="49418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6804"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sp>
        <p:nvSpPr>
          <p:cNvPr id="76805"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beim Zahnarzt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In der Geisterbahn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im Kreißsaal</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Fröhlicher Abend mit Freundinnen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30</a:t>
            </a:fld>
            <a:endParaRPr lang="de-DE" alt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6080760" y="2203704"/>
            <a:ext cx="5669280" cy="2785058"/>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tabLst>
                <a:tab pos="450850" algn="l"/>
              </a:tabLst>
              <a:defRPr/>
            </a:pPr>
            <a:r>
              <a:rPr lang="de-DE" sz="2400" dirty="0">
                <a:latin typeface="Calibri Light"/>
              </a:rPr>
              <a:t>Junge schreit verzweifelt um Hilfe nach Erdbeben</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Protestkundgebung (Uganda)</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Spieler schwenkt israelische Flagge</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Sänger im Gospelchor</a:t>
            </a:r>
          </a:p>
        </p:txBody>
      </p:sp>
      <p:pic>
        <p:nvPicPr>
          <p:cNvPr id="78851"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p:cNvSpPr txBox="1">
            <a:spLocks noChangeArrowheads="1"/>
          </p:cNvSpPr>
          <p:nvPr/>
        </p:nvSpPr>
        <p:spPr bwMode="auto">
          <a:xfrm>
            <a:off x="6080760" y="2203704"/>
            <a:ext cx="5669280" cy="2785058"/>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tabLst>
                <a:tab pos="450850" algn="l"/>
              </a:tabLst>
              <a:defRPr/>
            </a:pPr>
            <a:r>
              <a:rPr lang="de-DE" sz="2400" dirty="0">
                <a:latin typeface="Calibri Light"/>
              </a:rPr>
              <a:t>Junge schreit verzweifelt um Hilfe nach Erdbeben</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Protestkundgebung (Uganda)</a:t>
            </a:r>
          </a:p>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Spieler schwenkt israelische Flagge</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Sänger im Gospelchor</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82947"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13"/>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Junge Frau ruft ihrem inhaftierten Freund etwas zu</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Preishandel auf einem Wochenmarkt </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Hysterischer Fan</a:t>
            </a:r>
            <a:r>
              <a:rPr lang="de-DE" altLang="de-DE" sz="2400" dirty="0">
                <a:solidFill>
                  <a:srgbClr val="006699"/>
                </a:solidFill>
                <a:latin typeface="Calibri Light"/>
              </a:rPr>
              <a:t> </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Sängerin bei einer Talent-Show</a:t>
            </a: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33</a:t>
            </a:fld>
            <a:endParaRPr lang="de-DE" altLang="de-DE">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5"/>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Erregung!</a:t>
            </a:r>
            <a:endParaRPr lang="en-GB" altLang="de-DE" sz="2400" dirty="0">
              <a:solidFill>
                <a:srgbClr val="004992"/>
              </a:solidFill>
              <a:latin typeface="Calibri Light"/>
            </a:endParaRPr>
          </a:p>
        </p:txBody>
      </p:sp>
      <p:pic>
        <p:nvPicPr>
          <p:cNvPr id="84995"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 Box 13"/>
          <p:cNvSpPr txBox="1">
            <a:spLocks noChangeArrowheads="1"/>
          </p:cNvSpPr>
          <p:nvPr/>
        </p:nvSpPr>
        <p:spPr bwMode="auto">
          <a:xfrm>
            <a:off x="6080760" y="2203704"/>
            <a:ext cx="5669280" cy="344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Junge Frau ruft ihrem inhaftierten Freund etwas zu</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Preishandel auf einem Wochenmarkt </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Hysterischer Fan (Tokio Hotel)</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Sängerin bei einer Talent-Show</a:t>
            </a: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34</a:t>
            </a:fld>
            <a:endParaRPr lang="de-DE" altLang="de-DE">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Bastian Beuttel - fotocommunity - private moments_8 - personal approvo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5"/>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tabLst>
                <a:tab pos="450850" algn="l"/>
              </a:tabLst>
              <a:defRPr/>
            </a:pPr>
            <a:r>
              <a:rPr lang="de-DE" sz="2400" dirty="0">
                <a:latin typeface="Calibri Light"/>
              </a:rPr>
              <a:t>Sportler des Dopings überführt</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Spieler vergibt todsichere Chance</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Auf dem Klo</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Mann bei Andacht</a:t>
            </a:r>
            <a:endParaRPr lang="en-GB" sz="2400" dirty="0">
              <a:latin typeface="Calibri Light"/>
            </a:endParaRPr>
          </a:p>
        </p:txBody>
      </p:sp>
      <p:sp>
        <p:nvSpPr>
          <p:cNvPr id="87045"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35</a:t>
            </a:fld>
            <a:endParaRPr lang="de-DE" alt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6" descr="hacki_2%20gro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tabLst>
                <a:tab pos="450850" algn="l"/>
              </a:tabLst>
              <a:defRPr/>
            </a:pPr>
            <a:r>
              <a:rPr lang="de-DE" sz="2400" dirty="0">
                <a:latin typeface="Calibri Light"/>
              </a:rPr>
              <a:t>Sportler des Dopings überführt</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Spieler vergibt todsichere Chance</a:t>
            </a:r>
          </a:p>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 Auf dem Klo</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Mann bei Andacht</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a:r>
              <a:rPr lang="de-DE" dirty="0">
                <a:solidFill>
                  <a:prstClr val="white"/>
                </a:solidFill>
                <a:latin typeface="Verdana" panose="020B0604030504040204" pitchFamily="34" charset="0"/>
              </a:rPr>
              <a:t>... viele wichtige Erinnerungen gehen ebenfalls verloren </a:t>
            </a:r>
            <a:br>
              <a:rPr lang="de-DE" dirty="0">
                <a:solidFill>
                  <a:prstClr val="white"/>
                </a:solidFill>
                <a:latin typeface="Verdana" panose="020B0604030504040204" pitchFamily="34" charset="0"/>
              </a:rPr>
            </a:br>
            <a:r>
              <a:rPr lang="de-DE" dirty="0">
                <a:solidFill>
                  <a:prstClr val="white"/>
                </a:solidFill>
                <a:latin typeface="Verdana" panose="020B0604030504040204" pitchFamily="34" charset="0"/>
              </a:rPr>
              <a:t>(Termine, Urlaubserinnerungen, Schulwissen ...).</a:t>
            </a:r>
            <a:endParaRPr lang="de-DE" b="1" dirty="0">
              <a:solidFill>
                <a:prstClr val="white"/>
              </a:solidFill>
              <a:latin typeface="Verdana" panose="020B0604030504040204" pitchFamily="34" charset="0"/>
            </a:endParaRPr>
          </a:p>
          <a:p>
            <a:pPr algn="ctr"/>
            <a:endParaRPr lang="de-DE" sz="2400" dirty="0">
              <a:solidFill>
                <a:prstClr val="white"/>
              </a:solidFill>
              <a:latin typeface="Verdana" panose="020B0604030504040204" pitchFamily="34" charset="0"/>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cs typeface="Verdana"/>
              </a:rPr>
              <a:t>[</a:t>
            </a:r>
            <a:r>
              <a:rPr lang="en-US" i="1" spc="-5" dirty="0" err="1">
                <a:solidFill>
                  <a:srgbClr val="333333"/>
                </a:solidFill>
                <a:latin typeface="Calibri Light"/>
                <a:cs typeface="Verdana"/>
              </a:rPr>
              <a:t>für</a:t>
            </a:r>
            <a:r>
              <a:rPr lang="en-US" i="1" spc="-5" dirty="0">
                <a:solidFill>
                  <a:srgbClr val="333333"/>
                </a:solidFill>
                <a:latin typeface="Calibri Light"/>
                <a:cs typeface="Verdana"/>
              </a:rPr>
              <a:t> die Trainer:</a:t>
            </a:r>
            <a:endParaRPr dirty="0">
              <a:solidFill>
                <a:srgbClr val="333333"/>
              </a:solidFill>
              <a:latin typeface="Calibri Light"/>
              <a:cs typeface="Verdana"/>
            </a:endParaRPr>
          </a:p>
          <a:p>
            <a:pPr marL="12700" marR="5080">
              <a:spcBef>
                <a:spcPts val="800"/>
              </a:spcBef>
            </a:pPr>
            <a:r>
              <a:rPr lang="de-DE" dirty="0">
                <a:solidFill>
                  <a:srgbClr val="333333"/>
                </a:solidFill>
                <a:latin typeface="Calibri Light"/>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grpSp>
    </p:spTree>
    <p:extLst>
      <p:ext uri="{BB962C8B-B14F-4D97-AF65-F5344CB8AC3E}">
        <p14:creationId xmlns:p14="http://schemas.microsoft.com/office/powerpoint/2010/main" val="41677859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93187"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8" name="Text Box 8"/>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Erschöpfter Marathonläufer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Bewusstloser Mann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Im Gebet versunkener Mönch</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Dschinghis Khan (mongolischer Herrscher)</a:t>
            </a:r>
            <a:endParaRPr lang="en-GB"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38</a:t>
            </a:fld>
            <a:endParaRPr lang="de-DE" altLang="de-DE">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Text Box 8"/>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Erschöpfter Marathonläufer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Bewusstloser Mann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Im Gebet versunkener Mönch</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Dschinghis Khan (mongolischer Herrscher)</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39</a:t>
            </a:fld>
            <a:endParaRPr lang="de-DE" alt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97284"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Ärgerlicher Polizist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Dirigent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Musiker im Trauerzug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Schaffner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40</a:t>
            </a:fld>
            <a:endParaRPr lang="de-DE" altLang="de-DE">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Text Box 1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 Ärgerlicher Polizist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 Dirigent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 Musiker im Trauerzug (New Orleans)</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 Schaffner</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41</a:t>
            </a:fld>
            <a:endParaRPr lang="de-DE" altLang="de-DE">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0850" indent="-4508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Mann beschwert sich über Parkticket</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Dirigent stellt sein Orchester vor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Schauspieler nimmt tosenden Applaus entgegen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Ballettprobe in Straßenkleidung</a:t>
            </a:r>
            <a:endParaRPr lang="en-GB" altLang="de-DE" sz="2400">
              <a:latin typeface="Calibri Light"/>
            </a:endParaRPr>
          </a:p>
        </p:txBody>
      </p:sp>
      <p:sp>
        <p:nvSpPr>
          <p:cNvPr id="101379"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101380"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Was fühlt bzw. macht diese Person? Wie sicher sind Sie sich mit Ihrer Einschätzung?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42</a:t>
            </a:fld>
            <a:endParaRPr lang="de-DE" altLang="de-DE">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Ärger!</a:t>
            </a:r>
            <a:endParaRPr lang="en-GB" altLang="de-DE" sz="2400" dirty="0">
              <a:solidFill>
                <a:srgbClr val="004992"/>
              </a:solidFill>
              <a:latin typeface="Calibri Light"/>
            </a:endParaRPr>
          </a:p>
        </p:txBody>
      </p:sp>
      <p:pic>
        <p:nvPicPr>
          <p:cNvPr id="103427"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0850" indent="-4508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Mann beschwert sich über Parkticket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Dirigent stellt sein Orchester vor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Schauspieler nimmt tosenden Applaus entgegen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Ballettprobe in Straßenkleidung</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Völlerei</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Wollust</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Habgier</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Stolz</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Trägheit</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lang="de-DE" altLang="de-DE" sz="2400" dirty="0">
                <a:solidFill>
                  <a:srgbClr val="333333"/>
                </a:solidFill>
                <a:latin typeface="Calibri Light"/>
                <a:ea typeface="+mn-ea"/>
              </a:rPr>
              <a:t>Neid</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Zorn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Die </a:t>
            </a:r>
            <a:r>
              <a:rPr lang="en-US" sz="3600" dirty="0" err="1">
                <a:latin typeface="Calibri Light"/>
              </a:rPr>
              <a:t>sieben</a:t>
            </a:r>
            <a:r>
              <a:rPr lang="en-US" sz="3600" dirty="0">
                <a:latin typeface="Calibri Light"/>
              </a:rPr>
              <a:t> </a:t>
            </a:r>
            <a:r>
              <a:rPr lang="en-US" sz="3600" dirty="0" err="1">
                <a:latin typeface="Calibri Light"/>
              </a:rPr>
              <a:t>Todsünden</a:t>
            </a:r>
            <a:endParaRPr lang="en-US" sz="3600" dirty="0">
              <a:latin typeface="Calibri Light"/>
            </a:endParaRPr>
          </a:p>
        </p:txBody>
      </p:sp>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Metakognitives</a:t>
            </a:r>
            <a:r>
              <a:rPr kumimoji="0" lang="en-US"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 Training 4 - Einfühlung I</a:t>
            </a:r>
            <a:endParaRPr kumimoji="0" lang="de-DE"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276170A-0BC3-4188-AA4D-71EFE971D34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Wollust</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Völlerei</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Habgier</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Trägheit</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Zorn</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lang="de-DE" altLang="de-DE" sz="2400" dirty="0">
                <a:solidFill>
                  <a:srgbClr val="333333"/>
                </a:solidFill>
                <a:latin typeface="Calibri Light"/>
                <a:ea typeface="+mn-ea"/>
              </a:rPr>
              <a:t>Neid</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Stolz</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Die </a:t>
            </a:r>
            <a:r>
              <a:rPr lang="en-US" sz="3600" dirty="0" err="1">
                <a:latin typeface="Calibri Light"/>
              </a:rPr>
              <a:t>sieben</a:t>
            </a:r>
            <a:r>
              <a:rPr lang="en-US" sz="3600" dirty="0">
                <a:latin typeface="Calibri Light"/>
              </a:rPr>
              <a:t> </a:t>
            </a:r>
            <a:r>
              <a:rPr lang="en-US" sz="3600" dirty="0" err="1">
                <a:latin typeface="Calibri Light"/>
              </a:rPr>
              <a:t>Todsünden</a:t>
            </a:r>
            <a:endParaRPr lang="en-US" sz="3600" dirty="0">
              <a:latin typeface="Calibri Light"/>
            </a:endParaRPr>
          </a:p>
        </p:txBody>
      </p:sp>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Metakognitives</a:t>
            </a:r>
            <a:r>
              <a:rPr kumimoji="0" lang="en-US"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 Training 4 - Einfühlung I</a:t>
            </a:r>
            <a:endParaRPr kumimoji="0" lang="de-DE"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276170A-0BC3-4188-AA4D-71EFE971D34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endParaRPr>
          </a:p>
        </p:txBody>
      </p:sp>
    </p:spTree>
    <p:extLst>
      <p:ext uri="{BB962C8B-B14F-4D97-AF65-F5344CB8AC3E}">
        <p14:creationId xmlns:p14="http://schemas.microsoft.com/office/powerpoint/2010/main" val="21939137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6080760" y="2203704"/>
            <a:ext cx="5669280" cy="4220643"/>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sz="2400">
                <a:latin typeface="Calibri Light"/>
              </a:rPr>
              <a:t>Lachende </a:t>
            </a:r>
            <a:r>
              <a:rPr lang="de-DE" sz="2400" dirty="0">
                <a:latin typeface="Calibri Light"/>
              </a:rPr>
              <a:t>Frau</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Frau hat gerade erfahren, dass das Flugzeug ihres Mannes vermisst wird</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Frau ist schadenfroh über Missgeschick einer anderen</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Frau erfährt, dass Sie durch eine Prüfung gefallen ist</a:t>
            </a:r>
          </a:p>
          <a:p>
            <a:pPr eaLnBrk="1" hangingPunct="1">
              <a:lnSpc>
                <a:spcPct val="105000"/>
              </a:lnSpc>
              <a:spcBef>
                <a:spcPts val="1999"/>
              </a:spcBef>
              <a:spcAft>
                <a:spcPts val="0"/>
              </a:spcAft>
              <a:defRPr/>
            </a:pPr>
            <a:endParaRPr lang="en-GB" sz="2400" dirty="0">
              <a:latin typeface="Calibri Light"/>
            </a:endParaRPr>
          </a:p>
        </p:txBody>
      </p:sp>
      <p:pic>
        <p:nvPicPr>
          <p:cNvPr id="109571" name="Picture 5" descr="Andr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2"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46</a:t>
            </a:fld>
            <a:endParaRPr lang="de-DE" alt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pic>
        <p:nvPicPr>
          <p:cNvPr id="111619" name="Picture 7" descr="mojanca0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6080760" y="2203704"/>
            <a:ext cx="5669280" cy="4220643"/>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Lachende Frau</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Frau hat gerade erfahren, dass das Flugzeug ihres Mannes vermisst wird</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Frau ist schadenfroh über Missgeschick einer anderen</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Frau erfährt, dass Sie durch eine Prüfung gefallen ist</a:t>
            </a:r>
          </a:p>
          <a:p>
            <a:pPr eaLnBrk="1" hangingPunct="1">
              <a:lnSpc>
                <a:spcPct val="105000"/>
              </a:lnSpc>
              <a:spcBef>
                <a:spcPts val="1999"/>
              </a:spcBef>
              <a:spcAft>
                <a:spcPts val="0"/>
              </a:spcAft>
              <a:defRPr/>
            </a:pP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47</a:t>
            </a:fld>
            <a:endParaRPr lang="de-DE" altLang="de-DE">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49155" name="Text Box 4"/>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Spieler kann sein Glückstor kaum fassen</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Ärger über Schiedsrichterentscheidung </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Enttäuschung über verschossenes Tor</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Ersatzspieler langweilt sich</a:t>
            </a:r>
            <a:endParaRPr lang="en-GB" sz="2400" dirty="0">
              <a:latin typeface="Calibri Light"/>
            </a:endParaRPr>
          </a:p>
        </p:txBody>
      </p:sp>
      <p:pic>
        <p:nvPicPr>
          <p:cNvPr id="113668"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48</a:t>
            </a:fld>
            <a:endParaRPr lang="de-DE" altLang="de-DE">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chemeClr val="accent1"/>
                </a:solidFill>
                <a:latin typeface="Calibri Light"/>
              </a:rPr>
              <a:t>Wut!</a:t>
            </a:r>
            <a:endParaRPr lang="en-GB" altLang="de-DE" sz="2400" dirty="0">
              <a:solidFill>
                <a:schemeClr val="accent1"/>
              </a:solidFill>
              <a:latin typeface="Calibri Light"/>
            </a:endParaRPr>
          </a:p>
        </p:txBody>
      </p:sp>
      <p:pic>
        <p:nvPicPr>
          <p:cNvPr id="115715"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Spieler kann sein Glückstor kaum fassen</a:t>
            </a:r>
          </a:p>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Ärger über Schiedsrichterentscheidung</a:t>
            </a:r>
            <a:r>
              <a:rPr lang="de-DE" sz="2400" dirty="0">
                <a:solidFill>
                  <a:srgbClr val="336699"/>
                </a:solidFill>
                <a:latin typeface="Calibri Light"/>
              </a:rPr>
              <a:t> </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Enttäuschung über verschossenes Tor</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Ersatzspieler langweilt sich</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49</a:t>
            </a:fld>
            <a:endParaRPr lang="de-DE" altLang="de-DE">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21860" name="Rectangle 4"/>
          <p:cNvSpPr>
            <a:spLocks noGrp="1" noChangeArrowheads="1"/>
          </p:cNvSpPr>
          <p:nvPr>
            <p:ph idx="1"/>
          </p:nvPr>
        </p:nvSpPr>
        <p:spPr/>
        <p:txBody>
          <a:bodyPr/>
          <a:lstStyle/>
          <a:p>
            <a:pPr marL="34290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Gesichtsausdrücke und Gesten können, wie gesehen, nicht immer eindeutig interpretiert werden!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50</a:t>
            </a:fld>
            <a:endParaRPr lang="de-DE" altLang="de-DE">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21860" name="Rectangle 4"/>
          <p:cNvSpPr>
            <a:spLocks noGrp="1" noChangeArrowheads="1"/>
          </p:cNvSpPr>
          <p:nvPr>
            <p:ph idx="1"/>
          </p:nvPr>
        </p:nvSpPr>
        <p:spPr/>
        <p:txBody>
          <a:bodyPr/>
          <a:lstStyle/>
          <a:p>
            <a:pPr marL="34290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Gesichtsausdrücke und Gesten können, wie gesehen, nicht immer eindeutig interpretiert werden!</a:t>
            </a:r>
          </a:p>
          <a:p>
            <a:pPr marL="34290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Viele Menschen haben von Natur aus oder krankheitsbedingt (z.B. Parkinson) eine nur schwach ausgeprägte Mimik, die nicht zweifelsfrei auf die Gefühlswelt schließen lässt.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51</a:t>
            </a:fld>
            <a:endParaRPr lang="de-DE" altLang="de-DE">
              <a:latin typeface="Calibri Light"/>
            </a:endParaRPr>
          </a:p>
        </p:txBody>
      </p:sp>
    </p:spTree>
    <p:extLst>
      <p:ext uri="{BB962C8B-B14F-4D97-AF65-F5344CB8AC3E}">
        <p14:creationId xmlns:p14="http://schemas.microsoft.com/office/powerpoint/2010/main" val="2239448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21860" name="Rectangle 4"/>
          <p:cNvSpPr>
            <a:spLocks noGrp="1" noChangeArrowheads="1"/>
          </p:cNvSpPr>
          <p:nvPr>
            <p:ph idx="1"/>
          </p:nvPr>
        </p:nvSpPr>
        <p:spPr/>
        <p:txBody>
          <a:bodyPr/>
          <a:lstStyle/>
          <a:p>
            <a:pPr marL="342900" indent="-342900" defTabSz="914400" fontAlgn="base">
              <a:buClr>
                <a:srgbClr val="000000"/>
              </a:buClr>
              <a:buFont typeface="WingDings"/>
              <a:buChar char=""/>
            </a:pPr>
            <a:r>
              <a:rPr lang="de-DE" altLang="de-DE" sz="2400">
                <a:solidFill>
                  <a:srgbClr val="333333"/>
                </a:solidFill>
                <a:latin typeface="Calibri Light"/>
                <a:ea typeface="ＭＳ Ｐゴシック" panose="020B0600070205080204" pitchFamily="34" charset="-128"/>
              </a:rPr>
              <a:t>Gesichtsausdrücke und Gesten können, wie gesehen, nicht immer eindeutig interpretiert werden!</a:t>
            </a:r>
          </a:p>
          <a:p>
            <a:pPr marL="342900" indent="-342900" defTabSz="914400" fontAlgn="base">
              <a:buClr>
                <a:srgbClr val="000000"/>
              </a:buClr>
              <a:buFont typeface="WingDings"/>
              <a:buChar char=""/>
            </a:pPr>
            <a:r>
              <a:rPr lang="de-DE" altLang="de-DE" sz="2400">
                <a:solidFill>
                  <a:srgbClr val="333333"/>
                </a:solidFill>
                <a:latin typeface="Calibri Light"/>
                <a:ea typeface="ＭＳ Ｐゴシック" panose="020B0600070205080204" pitchFamily="34" charset="-128"/>
              </a:rPr>
              <a:t>Viele </a:t>
            </a:r>
            <a:r>
              <a:rPr lang="de-DE" altLang="de-DE" sz="2400" dirty="0">
                <a:solidFill>
                  <a:srgbClr val="333333"/>
                </a:solidFill>
                <a:latin typeface="Calibri Light"/>
                <a:ea typeface="ＭＳ Ｐゴシック" panose="020B0600070205080204" pitchFamily="34" charset="-128"/>
              </a:rPr>
              <a:t>Menschen haben von Natur aus oder krankheitsbedingt (z.B. Parkinson) eine nur schwach ausgeprägte Mimik, die nicht zweifelsfrei auf die Gefühlswelt schließen lässt.</a:t>
            </a:r>
          </a:p>
          <a:p>
            <a:pPr marL="342900" indent="-342900" defTabSz="914400" fontAlgn="base">
              <a:buClr>
                <a:srgbClr val="000000"/>
              </a:buClr>
              <a:buFont typeface="WingDings"/>
              <a:buChar char=""/>
            </a:pPr>
            <a:r>
              <a:rPr lang="de-DE" altLang="de-DE" sz="2400">
                <a:solidFill>
                  <a:srgbClr val="333333"/>
                </a:solidFill>
                <a:latin typeface="Calibri Light"/>
                <a:ea typeface="ＭＳ Ｐゴシック" panose="020B0600070205080204" pitchFamily="34" charset="-128"/>
              </a:rPr>
              <a:t>Weitere </a:t>
            </a:r>
            <a:r>
              <a:rPr lang="de-DE" altLang="de-DE" sz="2400" dirty="0">
                <a:solidFill>
                  <a:srgbClr val="333333"/>
                </a:solidFill>
                <a:latin typeface="Calibri Light"/>
                <a:ea typeface="ＭＳ Ｐゴシック" panose="020B0600070205080204" pitchFamily="34" charset="-128"/>
              </a:rPr>
              <a:t>Informationen (Situation, Vorwissen über Person, direkte Nachfrage) sollten hinzugezogen werden, bevor Gesichtsausdrücke und Gesten sicherer interpretiert werden können.</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52</a:t>
            </a:fld>
            <a:endParaRPr lang="de-DE" altLang="de-DE">
              <a:latin typeface="Calibri Light"/>
            </a:endParaRPr>
          </a:p>
        </p:txBody>
      </p:sp>
    </p:spTree>
    <p:extLst>
      <p:ext uri="{BB962C8B-B14F-4D97-AF65-F5344CB8AC3E}">
        <p14:creationId xmlns:p14="http://schemas.microsoft.com/office/powerpoint/2010/main" val="41867701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3</a:t>
            </a:r>
          </a:p>
        </p:txBody>
      </p:sp>
      <p:sp>
        <p:nvSpPr>
          <p:cNvPr id="123906" name="Rectangle 2"/>
          <p:cNvSpPr>
            <a:spLocks noGrp="1" noChangeArrowheads="1"/>
          </p:cNvSpPr>
          <p:nvPr>
            <p:ph idx="1"/>
          </p:nvPr>
        </p:nvSpPr>
        <p:spPr/>
        <p:txBody>
          <a:bodyPr/>
          <a:lstStyle/>
          <a:p>
            <a:pPr marL="342900" lvl="0" indent="-342900" defTabSz="914400" fontAlgn="base">
              <a:buClr>
                <a:srgbClr val="000000"/>
              </a:buClr>
              <a:buFont typeface="WingDings"/>
              <a:buChar char=""/>
              <a:tabLst>
                <a:tab pos="354013" algn="l"/>
                <a:tab pos="361950" algn="l"/>
              </a:tabLst>
              <a:defRPr/>
            </a:pPr>
            <a:r>
              <a:rPr lang="de-DE" sz="2400">
                <a:solidFill>
                  <a:srgbClr val="333333"/>
                </a:solidFill>
                <a:latin typeface="Calibri Light"/>
                <a:ea typeface="ＭＳ Ｐゴシック" panose="020B0600070205080204" pitchFamily="34" charset="-128"/>
              </a:rPr>
              <a:t> Ihnen wird eine Bildergeschichte gezeigt.</a:t>
            </a:r>
          </a:p>
          <a:p>
            <a:pPr marL="342900" lvl="0" indent="-342900" defTabSz="914400" fontAlgn="base">
              <a:buClr>
                <a:srgbClr val="000000"/>
              </a:buClr>
              <a:buFont typeface="WingDings"/>
              <a:buChar char=""/>
              <a:tabLst>
                <a:tab pos="361950" algn="l"/>
              </a:tabLst>
              <a:defRPr/>
            </a:pPr>
            <a:r>
              <a:rPr lang="de-DE" sz="2400">
                <a:solidFill>
                  <a:srgbClr val="333333"/>
                </a:solidFill>
                <a:latin typeface="Calibri Light"/>
                <a:ea typeface="ＭＳ Ｐゴシック" panose="020B0600070205080204" pitchFamily="34" charset="-128"/>
              </a:rPr>
              <a:t>Die </a:t>
            </a:r>
            <a:r>
              <a:rPr lang="de-DE" sz="2400" dirty="0">
                <a:solidFill>
                  <a:srgbClr val="333333"/>
                </a:solidFill>
                <a:latin typeface="Calibri Light"/>
                <a:ea typeface="ＭＳ Ｐゴシック" panose="020B0600070205080204" pitchFamily="34" charset="-128"/>
              </a:rPr>
              <a:t>Bilder 1-3 werden in zeitlich umgekehrter Reihenfolge präsentiert, also </a:t>
            </a:r>
            <a:r>
              <a:rPr lang="en-US" sz="2400" dirty="0" err="1">
                <a:solidFill>
                  <a:srgbClr val="333333"/>
                </a:solidFill>
                <a:latin typeface="Calibri Light"/>
                <a:ea typeface="ＭＳ Ｐゴシック" panose="020B0600070205080204" pitchFamily="34" charset="-128"/>
              </a:rPr>
              <a:t>Bild</a:t>
            </a:r>
            <a:r>
              <a:rPr lang="en-US" sz="2400" dirty="0">
                <a:solidFill>
                  <a:srgbClr val="333333"/>
                </a:solidFill>
                <a:latin typeface="Calibri Light"/>
                <a:ea typeface="ＭＳ Ｐゴシック" panose="020B0600070205080204" pitchFamily="34" charset="-128"/>
              </a:rPr>
              <a:t> 3 </a:t>
            </a:r>
            <a:r>
              <a:rPr lang="en-US" sz="2400" dirty="0" err="1">
                <a:solidFill>
                  <a:srgbClr val="333333"/>
                </a:solidFill>
                <a:latin typeface="Calibri Light"/>
                <a:ea typeface="ＭＳ Ｐゴシック" panose="020B0600070205080204" pitchFamily="34" charset="-128"/>
              </a:rPr>
              <a:t>als</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erstes</a:t>
            </a:r>
            <a:r>
              <a:rPr lang="en-US" sz="2400" dirty="0">
                <a:solidFill>
                  <a:srgbClr val="333333"/>
                </a:solidFill>
                <a:latin typeface="Calibri Light"/>
                <a:ea typeface="ＭＳ Ｐゴシック" panose="020B0600070205080204" pitchFamily="34" charset="-128"/>
              </a:rPr>
              <a:t>.</a:t>
            </a:r>
          </a:p>
          <a:p>
            <a:pPr marL="342900" lvl="0" indent="-342900" defTabSz="914400" fontAlgn="base">
              <a:buClr>
                <a:srgbClr val="000000"/>
              </a:buClr>
              <a:buFont typeface="WingDings"/>
              <a:buChar char=""/>
              <a:tabLst>
                <a:tab pos="361950" algn="l"/>
              </a:tabLst>
              <a:defRPr/>
            </a:pPr>
            <a:r>
              <a:rPr lang="de-DE" sz="2400">
                <a:solidFill>
                  <a:srgbClr val="333333"/>
                </a:solidFill>
                <a:latin typeface="Calibri Light"/>
                <a:ea typeface="ＭＳ Ｐゴシック" panose="020B0600070205080204" pitchFamily="34" charset="-128"/>
              </a:rPr>
              <a:t>Nach </a:t>
            </a:r>
            <a:r>
              <a:rPr lang="de-DE" sz="2400" dirty="0">
                <a:solidFill>
                  <a:srgbClr val="333333"/>
                </a:solidFill>
                <a:latin typeface="Calibri Light"/>
                <a:ea typeface="ＭＳ Ｐゴシック" panose="020B0600070205080204" pitchFamily="34" charset="-128"/>
              </a:rPr>
              <a:t>jedem (neuen) Bild werden Sie gefragt, welches von 3 Auswahlmöglichkeiten die Geschichte logisch fortsetzt.</a:t>
            </a:r>
            <a:r>
              <a:rPr lang="de-DE" sz="2400" i="1" dirty="0">
                <a:solidFill>
                  <a:srgbClr val="333333"/>
                </a:solidFill>
                <a:latin typeface="Calibri Light"/>
                <a:ea typeface="ＭＳ Ｐゴシック" panose="020B0600070205080204" pitchFamily="34" charset="-128"/>
              </a:rPr>
              <a:t>.</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a:noFill/>
        </p:spPr>
        <p:txBody>
          <a:bodyPr vert="horz" lIns="0" tIns="0" rIns="0" bIns="0" rtlCol="0" anchor="t">
            <a:spAutoFit/>
          </a:bodyPr>
          <a:lstStyle/>
          <a:p>
            <a:pPr defTabSz="914377">
              <a:spcBef>
                <a:spcPts val="0"/>
              </a:spcBef>
            </a:pPr>
            <a:r>
              <a:rPr lang="de-DE" sz="3600" dirty="0">
                <a:latin typeface="Calibri Light"/>
              </a:rPr>
              <a:t>Welche Absicht hat der Mann?</a:t>
            </a:r>
            <a:endParaRPr lang="en-US" sz="3600" b="1" dirty="0">
              <a:solidFill>
                <a:srgbClr val="FF0000"/>
              </a:solidFill>
              <a:latin typeface="Calibri Light"/>
            </a:endParaRPr>
          </a:p>
        </p:txBody>
      </p:sp>
      <p:pic>
        <p:nvPicPr>
          <p:cNvPr id="125954" name="Picture 2" descr="16-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25957" name="Picture 5" descr="16-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25955"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56"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5959"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125960"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25961"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25962"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54</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28002" name="Picture 2" descr="16-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28003" name="Picture 3" descr="16-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28007" name="Picture 7" descr="16-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28005"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006"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8008"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28009"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28010"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28011"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28012"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55</a:t>
            </a:fld>
            <a:endParaRPr lang="de-DE" altLang="de-DE">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30050" name="Picture 2" descr="1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0051" name="Picture 3" descr="1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0052" name="Picture 4" descr="16-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30056" name="Picture 8" descr="16-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30054"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0055"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0057"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0058"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0059"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30060"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0061"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30062"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56</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32099" name="Picture 3" descr="1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2100" name="Picture 4" descr="1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2101" name="Picture 5" descr="16-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32102"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2103"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32104"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pic>
        <p:nvPicPr>
          <p:cNvPr id="132105"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2106"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57</a:t>
            </a:fld>
            <a:endParaRPr lang="de-DE" altLang="de-DE">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34146" name="Picture 2" descr="17-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4149" name="Picture 5" descr="17-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34147"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4148"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4151"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4152"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4153"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4154"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58</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36194" name="Picture 2" descr="17-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36195" name="Picture 3" descr="17-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36202" name="Picture 11" descr="17-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sp>
        <p:nvSpPr>
          <p:cNvPr id="136197"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6198"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6199"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pic>
        <p:nvPicPr>
          <p:cNvPr id="136200"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6201"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6203"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6204"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59</a:t>
            </a:fld>
            <a:endParaRPr lang="de-DE" altLang="de-DE">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38242" name="Picture 2" descr="1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8243" name="Picture 3" descr="1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8244" name="Picture 4" descr="1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38248" name="Picture 8" descr="17-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38246"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8247"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8249"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8250"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8251"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38252"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8253"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38254"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60</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140291" name="Picture 3" descr="1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0292" name="Picture 4" descr="1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0293" name="Picture 5" descr="1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40294" name="Picture 6" descr="17-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4957064"/>
            <a:ext cx="1960384" cy="1371600"/>
          </a:xfrm>
          <a:noFill/>
          <a:ln>
            <a:solidFill>
              <a:schemeClr val="tx1"/>
            </a:solidFill>
            <a:miter lim="800000"/>
            <a:headEnd/>
            <a:tailEnd/>
          </a:ln>
        </p:spPr>
      </p:pic>
      <p:sp>
        <p:nvSpPr>
          <p:cNvPr id="140295"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40296"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40297"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40298"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61</a:t>
            </a:fld>
            <a:endParaRPr lang="de-DE" alt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2339"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42342" name="Picture 6" descr="1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2340" name="Picture 4" descr="19-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sp>
        <p:nvSpPr>
          <p:cNvPr id="142343"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2345"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42346"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2347"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62</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44387" name="Picture 3" descr="19-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44386" name="Picture 2" descr="19-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44394" name="Picture 10" descr="19-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sp>
        <p:nvSpPr>
          <p:cNvPr id="144389"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44390"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4391"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pic>
        <p:nvPicPr>
          <p:cNvPr id="144392"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4393"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4395"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4396"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63</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46434" name="Picture 2" descr="19-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6436" name="Picture 4" descr="19-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6435" name="Picture 3" descr="1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46443" name="Picture 11" descr="19-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sp>
        <p:nvSpPr>
          <p:cNvPr id="146438"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46439"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6440"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pic>
        <p:nvPicPr>
          <p:cNvPr id="146441"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6442"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6444"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6445"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46446"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64</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48483" name="Picture 3" descr="19-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8485" name="Picture 5" descr="19-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8484" name="Picture 4" descr="1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48486"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pic>
        <p:nvPicPr>
          <p:cNvPr id="148487"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848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848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4849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65</a:t>
            </a:fld>
            <a:endParaRPr lang="de-DE" altLang="de-DE">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0530" name="Picture 2" descr="20-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0533" name="Picture 5" descr="20-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0531"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0532"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0535"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50536"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0537"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0538"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66</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2578" name="Picture 2" descr="20-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52579" name="Picture 3" descr="20-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52583" name="Picture 7" descr="20-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2581"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2582"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2584"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52585"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2586"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2587" name="Text Box 12"/>
          <p:cNvSpPr txBox="1">
            <a:spLocks noChangeArrowheads="1"/>
          </p:cNvSpPr>
          <p:nvPr/>
        </p:nvSpPr>
        <p:spPr bwMode="auto">
          <a:xfrm>
            <a:off x="8106829" y="3392489"/>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2588" name="Text Box 13"/>
          <p:cNvSpPr txBox="1">
            <a:spLocks noChangeArrowheads="1"/>
          </p:cNvSpPr>
          <p:nvPr/>
        </p:nvSpPr>
        <p:spPr bwMode="auto">
          <a:xfrm>
            <a:off x="3503997" y="3392489"/>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67</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4626" name="Picture 2" descr="20-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4627" name="Picture 3" descr="20-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4628" name="Picture 4" descr="20-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4632" name="Picture 8" descr="20-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pic>
        <p:nvPicPr>
          <p:cNvPr id="154630"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4631"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633"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54634"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4635"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4636"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4637"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54638"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68</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56675" name="Picture 3" descr="20-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6676" name="Picture 4" descr="20-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6677" name="Picture 5" descr="20-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6678"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6679"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6680"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6681"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56682"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69</a:t>
            </a:fld>
            <a:endParaRPr lang="de-DE" altLang="de-DE">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8722" name="Picture 2" descr="21-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8725" name="Picture 5" descr="21-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8723"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8724"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8727"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58728"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8729"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8730"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70</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60770" name="Picture 2" descr="21-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60771" name="Picture 3" descr="21-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60775" name="Picture 7" descr="21-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0773"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0774"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0776"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60777"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60778"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60779"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0780"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71</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62818" name="Picture 2" descr="2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62819" name="Picture 3" descr="2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2820" name="Picture 4" descr="2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62824" name="Picture 8" descr="21-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28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2825"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62826"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62827"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62828"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2829"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2830"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72</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64867" name="Picture 3" descr="2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64868" name="Picture 4" descr="2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4869" name="Picture 5" descr="2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64870"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4871"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4872"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pic>
        <p:nvPicPr>
          <p:cNvPr id="164873"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874"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73</a:t>
            </a:fld>
            <a:endParaRPr lang="de-DE" altLang="de-DE">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66914" name="Picture 2" descr="22-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6917" name="Picture 5" descr="22-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6915"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6916"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6919"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66920"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66921"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66922"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74</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68962" name="Picture 2" descr="22-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68963" name="Picture 3" descr="22-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68967" name="Picture 7" descr="22-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8965"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8966"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8968"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68969"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68970"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68971"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8972"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75</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71010" name="Picture 2" descr="22-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1011" name="Picture 3" descr="22-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1012" name="Picture 4" descr="22-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71016" name="Picture 8" descr="22-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1014"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1015"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1017"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71018"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71019"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1020"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71021"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1022"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76</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173059" name="Picture 3" descr="22-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3060" name="Picture 4" descr="22-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3061" name="Picture 5" descr="22-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73062" name="Picture 8" descr="22-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4957064"/>
            <a:ext cx="1960384" cy="1371600"/>
          </a:xfrm>
          <a:noFill/>
          <a:ln>
            <a:solidFill>
              <a:schemeClr val="tx1"/>
            </a:solidFill>
            <a:miter lim="800000"/>
            <a:headEnd/>
            <a:tailEnd/>
          </a:ln>
        </p:spPr>
      </p:pic>
      <p:sp>
        <p:nvSpPr>
          <p:cNvPr id="173063"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3064"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73065"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3066"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77</a:t>
            </a:fld>
            <a:endParaRPr lang="de-DE" altLang="de-DE">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75106" name="Picture 2" descr="23-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5109" name="Picture 5" descr="23-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5107"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5108"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5111"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75112"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75113"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5114"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78</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77154" name="Picture 2" descr="23-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77155" name="Picture 3" descr="23-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77159" name="Picture 7" descr="23-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7157"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7158"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7160"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77161"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77162"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7163"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77164"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79</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79202" name="Picture 2" descr="2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9203" name="Picture 3" descr="2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9204" name="Picture 4" descr="2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79208" name="Picture 8" descr="23-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9206"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9207"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9209"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79210"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79211"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9212"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79213"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9214"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80</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81251" name="Picture 3" descr="2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1252" name="Picture 4" descr="2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1253" name="Picture 5" descr="2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81254"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1255"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1256"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1257"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81258"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81</a:t>
            </a:fld>
            <a:endParaRPr lang="de-DE" altLang="de-DE">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83301" name="Picture 5" descr="24-a"/>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83298" name="Picture 2" descr="24-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3299"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3300"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3303"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3304"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3305"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3306"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82</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85346" name="Picture 2" descr="24-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85351" name="Picture 7" descr="24-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85347" name="Picture 3" descr="24-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8534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535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5352"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5353"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5354"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5355"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5356"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83</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87394" name="Picture 2" descr="24-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7395" name="Picture 3" descr="24-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7400" name="Picture 8" descr="24-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87396" name="Picture 4" descr="24-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87398"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7399"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7401"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7402"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7403"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7404"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7405"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87406"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84</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89443" name="Picture 3" descr="24-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9444" name="Picture 4" descr="24-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9446" name="Picture 6" descr="24-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5100568" y="4957064"/>
            <a:ext cx="1960384" cy="1371600"/>
          </a:xfrm>
          <a:noFill/>
          <a:ln>
            <a:solidFill>
              <a:schemeClr val="tx1"/>
            </a:solidFill>
            <a:miter lim="800000"/>
            <a:headEnd/>
            <a:tailEnd/>
          </a:ln>
        </p:spPr>
      </p:pic>
      <p:pic>
        <p:nvPicPr>
          <p:cNvPr id="189445" name="Picture 5" descr="24-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89447"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944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944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8945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85</a:t>
            </a:fld>
            <a:endParaRPr lang="de-DE" altLang="de-DE">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1490" name="Picture 2" descr="27-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1493" name="Picture 5" descr="27-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1491"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1492"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1495"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1496"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1497"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1498"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86</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3538" name="Picture 2" descr="27-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93539" name="Picture 3" descr="27-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93543" name="Picture 7" descr="27-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3541"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3542"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3544"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3545"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3546"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3547"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3548"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87</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5586" name="Picture 2" descr="2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95587" name="Picture 3" descr="2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5588" name="Picture 4" descr="2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95592" name="Picture 8" descr="27-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5590"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5591"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5593"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5594"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5595"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5596"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5597"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5598"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88</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97635" name="Picture 3" descr="2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97636" name="Picture 4" descr="2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7637" name="Picture 5" descr="2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97638"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7639"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7640"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7641"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7642"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89</a:t>
            </a:fld>
            <a:endParaRPr lang="de-DE" altLang="de-DE">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9682" name="Picture 2" descr="28-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9685" name="Picture 5" descr="28-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9683"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9684"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9687"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9688"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9689"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9690"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90</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201730" name="Picture 2" descr="28-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201731" name="Picture 3" descr="28-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201735" name="Picture 7" descr="28-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201733"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1734"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1736"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01737"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1738"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1739"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1740"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91</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203779" name="Picture 3" descr="28-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203780" name="Picture 4" descr="28-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203781" name="Picture 5" descr="28-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203784" name="Picture 8" descr="28-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20378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378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3785"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03786"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3787"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3789"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3790"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3791"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92</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205827" name="Picture 3" descr="28-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205828" name="Picture 4" descr="28-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205829" name="Picture 5" descr="28-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205830" name="Picture 6" descr="28-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4957064"/>
            <a:ext cx="1960384" cy="1371600"/>
          </a:xfrm>
          <a:noFill/>
          <a:ln>
            <a:solidFill>
              <a:schemeClr val="tx1"/>
            </a:solidFill>
            <a:miter lim="800000"/>
            <a:headEnd/>
            <a:tailEnd/>
          </a:ln>
        </p:spPr>
      </p:pic>
      <p:sp>
        <p:nvSpPr>
          <p:cNvPr id="205831"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5832"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5833"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5834"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93</a:t>
            </a:fld>
            <a:endParaRPr lang="de-DE" altLang="de-DE">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Zusammenfassung</a:t>
            </a:r>
            <a:endParaRPr lang="de-DE" sz="3600" dirty="0">
              <a:latin typeface="Calibri Light"/>
            </a:endParaRPr>
          </a:p>
        </p:txBody>
      </p:sp>
      <p:sp>
        <p:nvSpPr>
          <p:cNvPr id="211971"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94</a:t>
            </a:fld>
            <a:endParaRPr lang="de-DE" altLang="de-DE">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Zusammenfassung</a:t>
            </a:r>
            <a:endParaRPr lang="de-DE" sz="3600" dirty="0">
              <a:latin typeface="Calibri Light"/>
            </a:endParaRPr>
          </a:p>
        </p:txBody>
      </p:sp>
      <p:sp>
        <p:nvSpPr>
          <p:cNvPr id="211971"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a:p>
            <a:pPr marL="342900" indent="-342900" eaLnBrk="1" hangingPunct="1">
              <a:buClr>
                <a:srgbClr val="333333"/>
              </a:buClr>
              <a:buFont typeface="WingDings"/>
              <a:buChar char=""/>
            </a:pPr>
            <a:r>
              <a:rPr lang="de-DE" altLang="de-DE" sz="2400" dirty="0">
                <a:solidFill>
                  <a:srgbClr val="333333"/>
                </a:solidFill>
                <a:latin typeface="Calibri Light"/>
              </a:rPr>
              <a:t>Um komplexe Situationen zu bewerten, wie die eben gezeigten, ist es wichtig, die gesamte vorhandene Information auszuschöpfen.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17095169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Zusammenfassung</a:t>
            </a:r>
            <a:endParaRPr lang="de-DE" sz="3600" dirty="0">
              <a:latin typeface="Calibri Light"/>
            </a:endParaRPr>
          </a:p>
        </p:txBody>
      </p:sp>
      <p:sp>
        <p:nvSpPr>
          <p:cNvPr id="211971"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a:p>
            <a:pPr marL="342900" indent="-342900" eaLnBrk="1" hangingPunct="1">
              <a:buClr>
                <a:srgbClr val="333333"/>
              </a:buClr>
              <a:buFont typeface="WingDings"/>
              <a:buChar char=""/>
            </a:pPr>
            <a:r>
              <a:rPr lang="de-DE" altLang="de-DE" sz="2400">
                <a:solidFill>
                  <a:srgbClr val="333333"/>
                </a:solidFill>
                <a:latin typeface="Calibri Light"/>
              </a:rPr>
              <a:t>Um </a:t>
            </a:r>
            <a:r>
              <a:rPr lang="de-DE" altLang="de-DE" sz="2400" dirty="0">
                <a:solidFill>
                  <a:srgbClr val="333333"/>
                </a:solidFill>
                <a:latin typeface="Calibri Light"/>
              </a:rPr>
              <a:t>komplexe Situationen zu bewerten, wie die eben gezeigten, ist es wichtig, die gesamte vorhandene Information auszuschöpfen. </a:t>
            </a:r>
          </a:p>
          <a:p>
            <a:pPr marL="342900" indent="-342900" eaLnBrk="1" hangingPunct="1">
              <a:buClr>
                <a:srgbClr val="333333"/>
              </a:buClr>
              <a:buFont typeface="WingDings"/>
              <a:buChar char=""/>
            </a:pPr>
            <a:r>
              <a:rPr lang="de-DE" altLang="de-DE" sz="2400">
                <a:solidFill>
                  <a:srgbClr val="333333"/>
                </a:solidFill>
                <a:latin typeface="Calibri Light"/>
              </a:rPr>
              <a:t>Je </a:t>
            </a:r>
            <a:r>
              <a:rPr lang="de-DE" altLang="de-DE" sz="2400" dirty="0">
                <a:solidFill>
                  <a:srgbClr val="333333"/>
                </a:solidFill>
                <a:latin typeface="Calibri Light"/>
              </a:rPr>
              <a:t>mehr Informationen berücksichtigt werden, desto wahrscheinlicher ist eine richtige Beurteilung.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96</a:t>
            </a:fld>
            <a:endParaRPr lang="de-DE" altLang="de-DE">
              <a:latin typeface="Calibri Light"/>
            </a:endParaRPr>
          </a:p>
        </p:txBody>
      </p:sp>
    </p:spTree>
    <p:extLst>
      <p:ext uri="{BB962C8B-B14F-4D97-AF65-F5344CB8AC3E}">
        <p14:creationId xmlns:p14="http://schemas.microsoft.com/office/powerpoint/2010/main" val="19787979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Aufgabengruppe</a:t>
            </a:r>
            <a:r>
              <a:rPr lang="en-US" sz="3600" dirty="0"/>
              <a:t> 4</a:t>
            </a:r>
          </a:p>
        </p:txBody>
      </p:sp>
      <p:sp>
        <p:nvSpPr>
          <p:cNvPr id="214018" name="Rectangle 2"/>
          <p:cNvSpPr>
            <a:spLocks noGrp="1" noChangeArrowheads="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panose="020B0600070205080204" pitchFamily="34" charset="-128"/>
              </a:rPr>
              <a:t>Ihnen wird eine Bildergeschichte gezeigt.</a:t>
            </a:r>
          </a:p>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panose="020B0600070205080204" pitchFamily="34" charset="-128"/>
              </a:rPr>
              <a:t>Dieses Mal werden die Bilder in der richtigen Reihenfolge präsentiert.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panose="020B0600070205080204" pitchFamily="34" charset="-128"/>
              </a:rPr>
              <a:t>Ihre</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Aufgabe</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ist</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es</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herauszufinden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wie</a:t>
            </a:r>
            <a:r>
              <a:rPr lang="en-US" sz="2400" dirty="0">
                <a:solidFill>
                  <a:srgbClr val="333333"/>
                </a:solidFill>
                <a:latin typeface="Calibri Light"/>
                <a:ea typeface="ＭＳ Ｐゴシック" panose="020B0600070205080204" pitchFamily="34" charset="-128"/>
              </a:rPr>
              <a:t> die Geschichte </a:t>
            </a:r>
            <a:r>
              <a:rPr lang="en-US" sz="2400" dirty="0" err="1">
                <a:solidFill>
                  <a:srgbClr val="333333"/>
                </a:solidFill>
                <a:latin typeface="Calibri Light"/>
                <a:ea typeface="ＭＳ Ｐゴシック" panose="020B0600070205080204" pitchFamily="34" charset="-128"/>
              </a:rPr>
              <a:t>ausgeht</a:t>
            </a:r>
            <a:r>
              <a:rPr lang="en-US" sz="2400"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panose="020B0600070205080204" pitchFamily="34" charset="-128"/>
              </a:rPr>
              <a:t>Hierzu</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werden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Ihnen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drei</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Antwortmöglichkeiten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angeboten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Bitte</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diskutieren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Sie</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welcher</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Ausgang</a:t>
            </a:r>
            <a:r>
              <a:rPr lang="en-US" sz="2400" dirty="0">
                <a:solidFill>
                  <a:srgbClr val="333333"/>
                </a:solidFill>
                <a:latin typeface="Calibri Light"/>
                <a:ea typeface="ＭＳ Ｐゴシック" panose="020B0600070205080204" pitchFamily="34" charset="-128"/>
              </a:rPr>
              <a:t> am </a:t>
            </a:r>
            <a:r>
              <a:rPr lang="en-US" sz="2400" dirty="0" err="1">
                <a:solidFill>
                  <a:srgbClr val="333333"/>
                </a:solidFill>
                <a:latin typeface="Calibri Light"/>
                <a:ea typeface="ＭＳ Ｐゴシック" panose="020B0600070205080204" pitchFamily="34" charset="-128"/>
              </a:rPr>
              <a:t>wahrscheinlichsten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ist</a:t>
            </a:r>
            <a:r>
              <a:rPr lang="en-US" sz="2400" dirty="0">
                <a:solidFill>
                  <a:srgbClr val="333333"/>
                </a:solidFill>
                <a:latin typeface="Calibri Light"/>
                <a:ea typeface="ＭＳ Ｐゴシック" panose="020B0600070205080204" pitchFamily="34" charset="-128"/>
              </a:rPr>
              <a:t>.</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107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sp>
        <p:nvSpPr>
          <p:cNvPr id="21606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seinem</a:t>
            </a:r>
            <a:r>
              <a:rPr lang="en-CA" altLang="de-DE" sz="2000" dirty="0">
                <a:latin typeface="Calibri Light"/>
              </a:rPr>
              <a:t> Freund </a:t>
            </a:r>
            <a:r>
              <a:rPr lang="en-CA" altLang="de-DE" sz="2000" dirty="0" err="1">
                <a:latin typeface="Calibri Light"/>
              </a:rPr>
              <a:t>zu</a:t>
            </a:r>
            <a:r>
              <a:rPr lang="en-CA" altLang="de-DE" sz="2000" dirty="0">
                <a:latin typeface="Calibri Light"/>
              </a:rPr>
              <a:t> </a:t>
            </a:r>
            <a:r>
              <a:rPr lang="en-CA" altLang="de-DE" sz="2000" dirty="0" err="1">
                <a:latin typeface="Calibri Light"/>
              </a:rPr>
              <a:t>helfen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98</a:t>
            </a:fld>
            <a:endParaRPr lang="de-DE" altLang="de-DE">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12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sp>
        <p:nvSpPr>
          <p:cNvPr id="218117" name="Rectangle 5"/>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8118"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seinem</a:t>
            </a:r>
            <a:r>
              <a:rPr lang="en-CA" altLang="de-DE" sz="2000" dirty="0">
                <a:latin typeface="Calibri Light"/>
              </a:rPr>
              <a:t> Freund </a:t>
            </a:r>
            <a:r>
              <a:rPr lang="en-CA" altLang="de-DE" sz="2000" dirty="0" err="1">
                <a:latin typeface="Calibri Light"/>
              </a:rPr>
              <a:t>zu</a:t>
            </a:r>
            <a:r>
              <a:rPr lang="en-CA" altLang="de-DE" sz="2000" dirty="0">
                <a:latin typeface="Calibri Light"/>
              </a:rPr>
              <a:t> </a:t>
            </a:r>
            <a:r>
              <a:rPr lang="en-CA" altLang="de-DE" sz="2000" dirty="0" err="1">
                <a:latin typeface="Calibri Light"/>
              </a:rPr>
              <a:t>helfen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99</a:t>
            </a:fld>
            <a:endParaRPr lang="de-DE" altLang="de-DE">
              <a:latin typeface="Calibri Light"/>
            </a:endParaRPr>
          </a:p>
        </p:txBody>
      </p:sp>
      <p:pic>
        <p:nvPicPr>
          <p:cNvPr id="9"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Geschichte 1b"/>
          <p:cNvPicPr>
            <a:picLocks noChangeAspect="1" noChangeArrowheads="1"/>
          </p:cNvPicPr>
          <p:nvPr/>
        </p:nvPicPr>
        <p:blipFill>
          <a:blip r:embed="rId4">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3" name="Picture 3" descr="Geschichte 1c"/>
          <p:cNvPicPr>
            <a:picLocks noChangeAspect="1" noChangeArrowheads="1"/>
          </p:cNvPicPr>
          <p:nvPr/>
        </p:nvPicPr>
        <p:blipFill>
          <a:blip r:embed="rId4">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5172"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pic>
        <p:nvPicPr>
          <p:cNvPr id="220165" name="Picture 5" descr="Geschichte 1b"/>
          <p:cNvPicPr>
            <a:picLocks noChangeAspect="1" noChangeArrowheads="1"/>
          </p:cNvPicPr>
          <p:nvPr/>
        </p:nvPicPr>
        <p:blipFill>
          <a:blip r:embed="rId5">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6" name="Rectangle 6"/>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0167" name="Rectangle 7"/>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seinem</a:t>
            </a:r>
            <a:r>
              <a:rPr lang="en-CA" altLang="de-DE" sz="2000" dirty="0">
                <a:latin typeface="Calibri Light"/>
              </a:rPr>
              <a:t> Freund </a:t>
            </a:r>
            <a:r>
              <a:rPr lang="en-CA" altLang="de-DE" sz="2000" dirty="0" err="1">
                <a:latin typeface="Calibri Light"/>
              </a:rPr>
              <a:t>zu</a:t>
            </a:r>
            <a:r>
              <a:rPr lang="en-CA" altLang="de-DE" sz="2000" dirty="0">
                <a:latin typeface="Calibri Light"/>
              </a:rPr>
              <a:t> </a:t>
            </a:r>
            <a:r>
              <a:rPr lang="en-CA" altLang="de-DE" sz="2000" dirty="0" err="1">
                <a:latin typeface="Calibri Light"/>
              </a:rPr>
              <a:t>helfen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100</a:t>
            </a:fld>
            <a:endParaRPr lang="de-DE" altLang="de-DE">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1" name="Picture 3" descr="Geschichte 1c"/>
          <p:cNvPicPr>
            <a:picLocks noChangeAspect="1" noChangeArrowheads="1"/>
          </p:cNvPicPr>
          <p:nvPr/>
        </p:nvPicPr>
        <p:blipFill>
          <a:blip r:embed="rId4">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722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pic>
        <p:nvPicPr>
          <p:cNvPr id="222213" name="Picture 5" descr="Geschichte 1b"/>
          <p:cNvPicPr>
            <a:picLocks noChangeAspect="1" noChangeArrowheads="1"/>
          </p:cNvPicPr>
          <p:nvPr/>
        </p:nvPicPr>
        <p:blipFill>
          <a:blip r:embed="rId5">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4" name="Picture 6" descr="Geschichte 1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5" name="Rectangle 7"/>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2216" name="Rectangle 8"/>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seinem</a:t>
            </a:r>
            <a:r>
              <a:rPr lang="en-CA" altLang="de-DE" sz="2000" dirty="0">
                <a:latin typeface="Calibri Light"/>
              </a:rPr>
              <a:t> Freund </a:t>
            </a:r>
            <a:r>
              <a:rPr lang="en-CA" altLang="de-DE" sz="2000" dirty="0" err="1">
                <a:latin typeface="Calibri Light"/>
              </a:rPr>
              <a:t>zu</a:t>
            </a:r>
            <a:r>
              <a:rPr lang="en-CA" altLang="de-DE" sz="2000" dirty="0">
                <a:latin typeface="Calibri Light"/>
              </a:rPr>
              <a:t> </a:t>
            </a:r>
            <a:r>
              <a:rPr lang="en-CA" altLang="de-DE" sz="2000" dirty="0" err="1">
                <a:latin typeface="Calibri Light"/>
              </a:rPr>
              <a:t>helfen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101</a:t>
            </a:fld>
            <a:endParaRPr lang="de-DE" altLang="de-DE">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sp>
        <p:nvSpPr>
          <p:cNvPr id="224259" name="Rectangle 3"/>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426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004992"/>
              </a:buClr>
              <a:buFont typeface="WingDings"/>
              <a:buAutoNum type="alphaUcPeriod"/>
            </a:pPr>
            <a:r>
              <a:rPr lang="en-CA" altLang="de-DE" sz="2000" dirty="0" err="1">
                <a:solidFill>
                  <a:srgbClr val="004992"/>
                </a:solidFill>
                <a:latin typeface="Calibri Light"/>
              </a:rPr>
              <a:t>Er</a:t>
            </a:r>
            <a:r>
              <a:rPr lang="en-CA" altLang="de-DE" sz="2000" dirty="0">
                <a:solidFill>
                  <a:srgbClr val="004992"/>
                </a:solidFill>
                <a:latin typeface="Calibri Light"/>
              </a:rPr>
              <a:t> hat </a:t>
            </a:r>
            <a:r>
              <a:rPr lang="en-CA" altLang="de-DE" sz="2000" dirty="0" err="1">
                <a:solidFill>
                  <a:srgbClr val="004992"/>
                </a:solidFill>
                <a:latin typeface="Calibri Light"/>
              </a:rPr>
              <a:t>vor</a:t>
            </a:r>
            <a:r>
              <a:rPr lang="en-CA" altLang="de-DE" sz="2000" dirty="0">
                <a:solidFill>
                  <a:srgbClr val="004992"/>
                </a:solidFill>
                <a:latin typeface="Calibri Light"/>
              </a:rPr>
              <a:t>, </a:t>
            </a:r>
            <a:r>
              <a:rPr lang="en-CA" altLang="de-DE" sz="2000" dirty="0" err="1">
                <a:solidFill>
                  <a:srgbClr val="004992"/>
                </a:solidFill>
                <a:latin typeface="Calibri Light"/>
              </a:rPr>
              <a:t>seinem</a:t>
            </a:r>
            <a:r>
              <a:rPr lang="en-CA" altLang="de-DE" sz="2000" dirty="0">
                <a:solidFill>
                  <a:srgbClr val="004992"/>
                </a:solidFill>
                <a:latin typeface="Calibri Light"/>
              </a:rPr>
              <a:t> Freund </a:t>
            </a:r>
            <a:r>
              <a:rPr lang="en-CA" altLang="de-DE" sz="2000" dirty="0" err="1">
                <a:solidFill>
                  <a:srgbClr val="004992"/>
                </a:solidFill>
                <a:latin typeface="Calibri Light"/>
              </a:rPr>
              <a:t>zu</a:t>
            </a:r>
            <a:r>
              <a:rPr lang="en-CA" altLang="de-DE" sz="2000" dirty="0">
                <a:solidFill>
                  <a:srgbClr val="004992"/>
                </a:solidFill>
                <a:latin typeface="Calibri Light"/>
              </a:rPr>
              <a:t> </a:t>
            </a:r>
            <a:r>
              <a:rPr lang="en-CA" altLang="de-DE" sz="2000" dirty="0" err="1">
                <a:solidFill>
                  <a:srgbClr val="004992"/>
                </a:solidFill>
                <a:latin typeface="Calibri Light"/>
              </a:rPr>
              <a:t>helfen</a:t>
            </a:r>
            <a:r>
              <a:rPr lang="en-CA" altLang="de-DE" sz="2000" dirty="0">
                <a:solidFill>
                  <a:srgbClr val="004992"/>
                </a:solidFill>
                <a:latin typeface="Calibri Light"/>
              </a:rPr>
              <a:t>.</a:t>
            </a:r>
          </a:p>
          <a:p>
            <a:pPr marL="457200" indent="-457200" eaLnBrk="1" hangingPunct="1">
              <a:spcBef>
                <a:spcPts val="1200"/>
              </a:spcBef>
              <a:buClr>
                <a:srgbClr val="000000"/>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pic>
        <p:nvPicPr>
          <p:cNvPr id="224261" name="Picture 5"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2" name="Picture 6" descr="Geschichte 1c"/>
          <p:cNvPicPr>
            <a:picLocks noChangeAspect="1" noChangeArrowheads="1"/>
          </p:cNvPicPr>
          <p:nvPr/>
        </p:nvPicPr>
        <p:blipFill>
          <a:blip r:embed="rId4">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3" name="Picture 7" descr="Geschichte 1b"/>
          <p:cNvPicPr>
            <a:picLocks noChangeAspect="1" noChangeArrowheads="1"/>
          </p:cNvPicPr>
          <p:nvPr/>
        </p:nvPicPr>
        <p:blipFill>
          <a:blip r:embed="rId5">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4" name="Picture 8" descr="Geschichte 1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Geschichte 2a"/>
          <p:cNvPicPr>
            <a:picLocks noChangeAspect="1" noChangeArrowheads="1"/>
          </p:cNvPicPr>
          <p:nvPr/>
        </p:nvPicPr>
        <p:blipFill>
          <a:blip r:embed="rId3">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131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2630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will seiner </a:t>
            </a:r>
            <a:r>
              <a:rPr lang="en-CA" altLang="de-DE" sz="2000" dirty="0" err="1">
                <a:latin typeface="Calibri Light"/>
              </a:rPr>
              <a:t>Freundin</a:t>
            </a:r>
            <a:r>
              <a:rPr lang="en-CA" altLang="de-DE" sz="2000" dirty="0">
                <a:latin typeface="Calibri Light"/>
              </a:rPr>
              <a:t> </a:t>
            </a: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103</a:t>
            </a:fld>
            <a:endParaRPr lang="de-DE" altLang="de-DE">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Geschichte 2a"/>
          <p:cNvPicPr>
            <a:picLocks noChangeAspect="1" noChangeArrowheads="1"/>
          </p:cNvPicPr>
          <p:nvPr/>
        </p:nvPicPr>
        <p:blipFill>
          <a:blip r:embed="rId3">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5" name="Picture 3" descr="Geschichte 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3364"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28357" name="Rectangle 5"/>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will seiner </a:t>
            </a:r>
            <a:r>
              <a:rPr lang="en-CA" altLang="de-DE" sz="2000" dirty="0" err="1">
                <a:latin typeface="Calibri Light"/>
              </a:rPr>
              <a:t>Freundin</a:t>
            </a:r>
            <a:r>
              <a:rPr lang="en-CA" altLang="de-DE" sz="2000" dirty="0">
                <a:latin typeface="Calibri Light"/>
              </a:rPr>
              <a:t> </a:t>
            </a: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104</a:t>
            </a:fld>
            <a:endParaRPr lang="de-DE" altLang="de-DE">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descr="Geschichte 2a"/>
          <p:cNvPicPr>
            <a:picLocks noChangeAspect="1" noChangeArrowheads="1"/>
          </p:cNvPicPr>
          <p:nvPr/>
        </p:nvPicPr>
        <p:blipFill>
          <a:blip r:embed="rId3">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3" name="Picture 3" descr="Geschichte 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4" name="Picture 4" descr="Geschichte 2c"/>
          <p:cNvPicPr>
            <a:picLocks noChangeAspect="1" noChangeArrowheads="1"/>
          </p:cNvPicPr>
          <p:nvPr/>
        </p:nvPicPr>
        <p:blipFill>
          <a:blip r:embed="rId5">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541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30406"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will seiner </a:t>
            </a:r>
            <a:r>
              <a:rPr lang="en-CA" altLang="de-DE" sz="2000" dirty="0" err="1">
                <a:latin typeface="Calibri Light"/>
              </a:rPr>
              <a:t>Freundin</a:t>
            </a:r>
            <a:r>
              <a:rPr lang="en-CA" altLang="de-DE" sz="2000" dirty="0">
                <a:latin typeface="Calibri Light"/>
              </a:rPr>
              <a:t> </a:t>
            </a: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105</a:t>
            </a:fld>
            <a:endParaRPr lang="de-DE" altLang="de-DE">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Geschichte 2c"/>
          <p:cNvPicPr>
            <a:picLocks noChangeAspect="1" noChangeArrowheads="1"/>
          </p:cNvPicPr>
          <p:nvPr/>
        </p:nvPicPr>
        <p:blipFill>
          <a:blip r:embed="rId3">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1" name="Picture 3" descr="Geschichte 2d"/>
          <p:cNvPicPr>
            <a:picLocks noChangeAspect="1" noChangeArrowheads="1"/>
          </p:cNvPicPr>
          <p:nvPr/>
        </p:nvPicPr>
        <p:blipFill>
          <a:blip r:embed="rId4">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746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32453" name="Rectangle 7"/>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will seiner </a:t>
            </a:r>
            <a:r>
              <a:rPr lang="en-CA" altLang="de-DE" sz="2000" dirty="0" err="1">
                <a:latin typeface="Calibri Light"/>
              </a:rPr>
              <a:t>Freundin</a:t>
            </a:r>
            <a:r>
              <a:rPr lang="en-CA" altLang="de-DE" sz="2000" dirty="0">
                <a:latin typeface="Calibri Light"/>
              </a:rPr>
              <a:t> </a:t>
            </a: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endParaRPr lang="en-US" altLang="de-DE" sz="2000" dirty="0">
              <a:latin typeface="Calibri Light"/>
            </a:endParaRPr>
          </a:p>
        </p:txBody>
      </p:sp>
      <p:pic>
        <p:nvPicPr>
          <p:cNvPr id="232454" name="Picture 3" descr="Geschichte 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5" name="Picture 2" descr="Geschichte 2a"/>
          <p:cNvPicPr>
            <a:picLocks noChangeAspect="1" noChangeArrowheads="1"/>
          </p:cNvPicPr>
          <p:nvPr/>
        </p:nvPicPr>
        <p:blipFill>
          <a:blip r:embed="rId6">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106</a:t>
            </a:fld>
            <a:endParaRPr lang="de-DE" altLang="de-DE">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34499" name="Rectangle 7"/>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000000"/>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004992"/>
              </a:buClr>
              <a:buFont typeface="WingDings"/>
              <a:buAutoNum type="alphaUcPeriod"/>
            </a:pPr>
            <a:r>
              <a:rPr lang="en-CA" altLang="de-DE" sz="2000" dirty="0" err="1">
                <a:solidFill>
                  <a:srgbClr val="004992"/>
                </a:solidFill>
                <a:latin typeface="Calibri Light"/>
              </a:rPr>
              <a:t>Er</a:t>
            </a:r>
            <a:r>
              <a:rPr lang="en-CA" altLang="de-DE" sz="2000" dirty="0">
                <a:solidFill>
                  <a:srgbClr val="004992"/>
                </a:solidFill>
                <a:latin typeface="Calibri Light"/>
              </a:rPr>
              <a:t> will seiner </a:t>
            </a:r>
            <a:r>
              <a:rPr lang="en-CA" altLang="de-DE" sz="2000" dirty="0" err="1">
                <a:solidFill>
                  <a:srgbClr val="004992"/>
                </a:solidFill>
                <a:latin typeface="Calibri Light"/>
              </a:rPr>
              <a:t>Freundin</a:t>
            </a:r>
            <a:r>
              <a:rPr lang="en-CA" altLang="de-DE" sz="2000" dirty="0">
                <a:solidFill>
                  <a:srgbClr val="004992"/>
                </a:solidFill>
                <a:latin typeface="Calibri Light"/>
              </a:rPr>
              <a:t> </a:t>
            </a:r>
            <a:r>
              <a:rPr lang="en-CA" altLang="de-DE" sz="2000" dirty="0" err="1">
                <a:solidFill>
                  <a:srgbClr val="004992"/>
                </a:solidFill>
                <a:latin typeface="Calibri Light"/>
              </a:rPr>
              <a:t>einen</a:t>
            </a:r>
            <a:r>
              <a:rPr lang="en-CA" altLang="de-DE" sz="2000" dirty="0">
                <a:solidFill>
                  <a:srgbClr val="004992"/>
                </a:solidFill>
                <a:latin typeface="Calibri Light"/>
              </a:rPr>
              <a:t> </a:t>
            </a:r>
            <a:r>
              <a:rPr lang="en-CA" altLang="de-DE" sz="2000" dirty="0" err="1">
                <a:solidFill>
                  <a:srgbClr val="004992"/>
                </a:solidFill>
                <a:latin typeface="Calibri Light"/>
              </a:rPr>
              <a:t>Streich</a:t>
            </a:r>
            <a:r>
              <a:rPr lang="en-CA" altLang="de-DE" sz="2000" dirty="0">
                <a:solidFill>
                  <a:srgbClr val="004992"/>
                </a:solidFill>
                <a:latin typeface="Calibri Light"/>
              </a:rPr>
              <a:t> </a:t>
            </a:r>
            <a:r>
              <a:rPr lang="en-CA" altLang="de-DE" sz="2000" dirty="0" err="1">
                <a:solidFill>
                  <a:srgbClr val="004992"/>
                </a:solidFill>
                <a:latin typeface="Calibri Light"/>
              </a:rPr>
              <a:t>spielen</a:t>
            </a:r>
            <a:r>
              <a:rPr lang="en-CA" altLang="de-DE" sz="2000" dirty="0">
                <a:solidFill>
                  <a:srgbClr val="004992"/>
                </a:solidFill>
                <a:latin typeface="Calibri Light"/>
              </a:rPr>
              <a:t>.</a:t>
            </a:r>
            <a:endParaRPr lang="en-US" altLang="de-DE" sz="2000" dirty="0">
              <a:solidFill>
                <a:srgbClr val="004992"/>
              </a:solidFill>
              <a:latin typeface="Calibri Light"/>
            </a:endParaRPr>
          </a:p>
        </p:txBody>
      </p:sp>
      <p:pic>
        <p:nvPicPr>
          <p:cNvPr id="234500" name="Picture 3" descr="Geschichte 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1" name="Picture 2" descr="Geschichte 2a"/>
          <p:cNvPicPr>
            <a:picLocks noChangeAspect="1" noChangeArrowheads="1"/>
          </p:cNvPicPr>
          <p:nvPr/>
        </p:nvPicPr>
        <p:blipFill>
          <a:blip r:embed="rId4">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2" name="Picture 2" descr="Geschichte 2c"/>
          <p:cNvPicPr>
            <a:picLocks noChangeAspect="1" noChangeArrowheads="1"/>
          </p:cNvPicPr>
          <p:nvPr/>
        </p:nvPicPr>
        <p:blipFill>
          <a:blip r:embed="rId5">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3" name="Picture 3" descr="Geschichte 2d"/>
          <p:cNvPicPr>
            <a:picLocks noChangeAspect="1" noChangeArrowheads="1"/>
          </p:cNvPicPr>
          <p:nvPr/>
        </p:nvPicPr>
        <p:blipFill>
          <a:blip r:embed="rId6">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107</a:t>
            </a:fld>
            <a:endParaRPr lang="de-DE" altLang="de-DE">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pic>
        <p:nvPicPr>
          <p:cNvPr id="236547" name="Picture 3" descr="Geschichte 6a"/>
          <p:cNvPicPr>
            <a:picLocks noChangeAspect="1" noChangeArrowheads="1"/>
          </p:cNvPicPr>
          <p:nvPr/>
        </p:nvPicPr>
        <p:blipFill>
          <a:blip r:embed="rId3">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54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den Laden </a:t>
            </a:r>
            <a:r>
              <a:rPr lang="en-CA" altLang="de-DE" sz="2000" dirty="0" err="1">
                <a:latin typeface="Calibri Light"/>
              </a:rPr>
              <a:t>ausrauben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108</a:t>
            </a:fld>
            <a:endParaRPr lang="de-DE" altLang="de-DE">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pic>
        <p:nvPicPr>
          <p:cNvPr id="238595" name="Picture 3" descr="Geschichte 6a"/>
          <p:cNvPicPr>
            <a:picLocks noChangeAspect="1" noChangeArrowheads="1"/>
          </p:cNvPicPr>
          <p:nvPr/>
        </p:nvPicPr>
        <p:blipFill>
          <a:blip r:embed="rId3">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6" name="Picture 4" descr="Geschichte 6b"/>
          <p:cNvPicPr>
            <a:picLocks noChangeAspect="1" noChangeArrowheads="1"/>
          </p:cNvPicPr>
          <p:nvPr/>
        </p:nvPicPr>
        <p:blipFill>
          <a:blip r:embed="rId4">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597" name="Rectangle 5"/>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3859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den Laden </a:t>
            </a:r>
            <a:r>
              <a:rPr lang="en-CA" altLang="de-DE" sz="2000" dirty="0" err="1">
                <a:latin typeface="Calibri Light"/>
              </a:rPr>
              <a:t>ausrauben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109</a:t>
            </a:fld>
            <a:endParaRPr lang="de-DE" altLang="de-DE">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pic>
        <p:nvPicPr>
          <p:cNvPr id="240643" name="Picture 5" descr="Geschichte 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4" name="Picture 3" descr="Geschichte 6a"/>
          <p:cNvPicPr>
            <a:picLocks noChangeAspect="1" noChangeArrowheads="1"/>
          </p:cNvPicPr>
          <p:nvPr/>
        </p:nvPicPr>
        <p:blipFill>
          <a:blip r:embed="rId4">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5" name="Picture 4" descr="Geschichte 6b"/>
          <p:cNvPicPr>
            <a:picLocks noChangeAspect="1" noChangeArrowheads="1"/>
          </p:cNvPicPr>
          <p:nvPr/>
        </p:nvPicPr>
        <p:blipFill>
          <a:blip r:embed="rId5">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0646"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den Laden </a:t>
            </a:r>
            <a:r>
              <a:rPr lang="en-CA" altLang="de-DE" sz="2000" dirty="0" err="1">
                <a:latin typeface="Calibri Light"/>
              </a:rPr>
              <a:t>ausrauben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110</a:t>
            </a:fld>
            <a:endParaRPr lang="de-DE" altLang="de-DE">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pic>
        <p:nvPicPr>
          <p:cNvPr id="242691" name="Picture 5" descr="Geschichte 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2" name="Picture 6" descr="Geschichte 6d"/>
          <p:cNvPicPr>
            <a:picLocks noChangeAspect="1" noChangeArrowheads="1"/>
          </p:cNvPicPr>
          <p:nvPr/>
        </p:nvPicPr>
        <p:blipFill>
          <a:blip r:embed="rId4">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Rectangle 7"/>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242694" name="Picture 3" descr="Geschichte 6a"/>
          <p:cNvPicPr>
            <a:picLocks noChangeAspect="1" noChangeArrowheads="1"/>
          </p:cNvPicPr>
          <p:nvPr/>
        </p:nvPicPr>
        <p:blipFill>
          <a:blip r:embed="rId5">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5" name="Picture 4" descr="Geschichte 6b"/>
          <p:cNvPicPr>
            <a:picLocks noChangeAspect="1" noChangeArrowheads="1"/>
          </p:cNvPicPr>
          <p:nvPr/>
        </p:nvPicPr>
        <p:blipFill>
          <a:blip r:embed="rId6">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6"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den Laden </a:t>
            </a:r>
            <a:r>
              <a:rPr lang="en-CA" altLang="de-DE" sz="2000" dirty="0" err="1">
                <a:latin typeface="Calibri Light"/>
              </a:rPr>
              <a:t>ausrauben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111</a:t>
            </a:fld>
            <a:endParaRPr lang="de-DE" altLang="de-DE">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sp>
        <p:nvSpPr>
          <p:cNvPr id="244739" name="Rectangle 3"/>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244740" name="Picture 7" descr="Geschichte 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1" name="Picture 8" descr="Geschichte 6d"/>
          <p:cNvPicPr>
            <a:picLocks noChangeAspect="1" noChangeArrowheads="1"/>
          </p:cNvPicPr>
          <p:nvPr/>
        </p:nvPicPr>
        <p:blipFill>
          <a:blip r:embed="rId4">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2" name="Picture 3" descr="Geschichte 6a"/>
          <p:cNvPicPr>
            <a:picLocks noChangeAspect="1" noChangeArrowheads="1"/>
          </p:cNvPicPr>
          <p:nvPr/>
        </p:nvPicPr>
        <p:blipFill>
          <a:blip r:embed="rId5">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3" name="Picture 4" descr="Geschichte 6b"/>
          <p:cNvPicPr>
            <a:picLocks noChangeAspect="1" noChangeArrowheads="1"/>
          </p:cNvPicPr>
          <p:nvPr/>
        </p:nvPicPr>
        <p:blipFill>
          <a:blip r:embed="rId6">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44"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000000"/>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004992"/>
              </a:buClr>
              <a:buFont typeface="WingDings"/>
              <a:buAutoNum type="alphaUcPeriod"/>
            </a:pPr>
            <a:r>
              <a:rPr lang="en-CA" altLang="de-DE" sz="2000" dirty="0" err="1">
                <a:solidFill>
                  <a:srgbClr val="004992"/>
                </a:solidFill>
                <a:latin typeface="Calibri Light"/>
              </a:rPr>
              <a:t>Sie</a:t>
            </a:r>
            <a:r>
              <a:rPr lang="en-CA" altLang="de-DE" sz="2000" dirty="0">
                <a:solidFill>
                  <a:srgbClr val="004992"/>
                </a:solidFill>
                <a:latin typeface="Calibri Light"/>
              </a:rPr>
              <a:t> </a:t>
            </a:r>
            <a:r>
              <a:rPr lang="en-CA" altLang="de-DE" sz="2000" dirty="0" err="1">
                <a:solidFill>
                  <a:srgbClr val="004992"/>
                </a:solidFill>
                <a:latin typeface="Calibri Light"/>
              </a:rPr>
              <a:t>wollen</a:t>
            </a:r>
            <a:r>
              <a:rPr lang="en-CA" altLang="de-DE" sz="2000" dirty="0">
                <a:solidFill>
                  <a:srgbClr val="004992"/>
                </a:solidFill>
                <a:latin typeface="Calibri Light"/>
              </a:rPr>
              <a:t> den Laden </a:t>
            </a:r>
            <a:r>
              <a:rPr lang="en-CA" altLang="de-DE" sz="2000" dirty="0" err="1">
                <a:solidFill>
                  <a:srgbClr val="004992"/>
                </a:solidFill>
                <a:latin typeface="Calibri Light"/>
              </a:rPr>
              <a:t>ausrauben</a:t>
            </a:r>
            <a:r>
              <a:rPr lang="en-CA" altLang="de-DE" sz="2000" dirty="0">
                <a:solidFill>
                  <a:srgbClr val="004992"/>
                </a:solidFill>
                <a:latin typeface="Calibri Light"/>
              </a:rPr>
              <a:t>.</a:t>
            </a:r>
            <a:endParaRPr lang="en-US" altLang="de-DE" sz="20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112</a:t>
            </a:fld>
            <a:endParaRPr lang="de-DE" altLang="de-DE">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Gesichtsausdruck oder Gestik eines Menschen stellen wichtige Anhaltspunkte für dessen Gefühle dar. Man kann sich aber auch täuschen!</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40469853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tabLst>
                <a:tab pos="450850" algn="l"/>
              </a:tabLst>
              <a:defRPr/>
            </a:pPr>
            <a:r>
              <a:rPr lang="de-DE" sz="2000" dirty="0">
                <a:solidFill>
                  <a:srgbClr val="333333"/>
                </a:solidFill>
                <a:latin typeface="Calibri Light"/>
                <a:ea typeface="ＭＳ Ｐゴシック" panose="020B0600070205080204" pitchFamily="34" charset="-128"/>
              </a:rPr>
              <a:t>Um komplexe Situationen zu bewerten, ist es wichtig, die gesamte vorhandene Information auszuschöpfen. </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250479919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tabLst>
                <a:tab pos="450850" algn="l"/>
              </a:tabLst>
              <a:defRPr/>
            </a:pPr>
            <a:r>
              <a:rPr lang="de-DE" sz="2000" dirty="0">
                <a:solidFill>
                  <a:srgbClr val="333333"/>
                </a:solidFill>
                <a:latin typeface="Calibri Light"/>
                <a:ea typeface="ＭＳ Ｐゴシック" panose="020B0600070205080204" pitchFamily="34" charset="-128"/>
              </a:rPr>
              <a:t>Um komplexe Situationen zu bewerten, ist es wichtig, die gesamte vorhandene Information auszuschöpfen.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Je mehr Informationen berücksichtigt werden, desto wahrscheinlicher ist die richtige Einschätzung eines Menschen.</a:t>
            </a:r>
          </a:p>
          <a:p>
            <a:endParaRPr lang="en-US" sz="2400" dirty="0">
              <a:solidFill>
                <a:srgbClr val="333333"/>
              </a:solidFill>
              <a:latin typeface="Calibri Light"/>
            </a:endParaRP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116</a:t>
            </a:fld>
            <a:endParaRPr lang="de-DE" altLang="de-DE">
              <a:latin typeface="Calibri Light"/>
            </a:endParaRPr>
          </a:p>
        </p:txBody>
      </p:sp>
    </p:spTree>
    <p:extLst>
      <p:ext uri="{BB962C8B-B14F-4D97-AF65-F5344CB8AC3E}">
        <p14:creationId xmlns:p14="http://schemas.microsoft.com/office/powerpoint/2010/main" val="25448518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Irene verkriecht sich für Tage im Zimmer, weil sie denkt, dass Nazis hinter ihr her seien.</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Begegnung mit glatzköpfigem Mann auf der Straße, der sie finster anblickte.</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Eventuell hat der Mann wirklich feindselig geguckt, aber das heißt noch lange nicht, dass er hinter ihr her ist! Achtung: Nicht jeder Mann mit Glatze und Bomberjacke ist ein Nazi. Woher sollte dieser ihre Adresse haben und was sollte er speziell gegen sie haben?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117</a:t>
            </a:fld>
            <a:endParaRPr lang="de-DE" altLang="de-DE">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Irene verkriecht sich für Tage im Zimmer, weil sie denkt, dass Nazis hinter ihr her seien.</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Begegnung mit glatzköpfigem Mann auf der Straße, der sie finster anblickte.</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Eventuell hat der Mann wirklich feindselig geguckt, aber das heißt noch lange nicht, dass er hinter ihr her ist! Achtung: Nicht jeder Mann mit Glatze und Bomberjacke ist ein Nazi. Woher sollte dieser ihre Adresse haben und was sollte er speziell gegen sie haben?</a:t>
            </a:r>
          </a:p>
          <a:p>
            <a:pPr lvl="0" defTabSz="914400" fontAlgn="base"/>
            <a:r>
              <a:rPr lang="de-DE" altLang="de-DE" sz="2400" dirty="0">
                <a:solidFill>
                  <a:srgbClr val="333333"/>
                </a:solidFill>
                <a:latin typeface="Calibri Light"/>
                <a:ea typeface="ＭＳ Ｐゴシック" panose="020B0600070205080204" pitchFamily="34" charset="-128"/>
              </a:rPr>
              <a:t>Vieles liegt im Auge des Betrachters. Unsere Gefühle beeinflussen unsere Wahrnehmung. Insbesondere, wenn man Angst hat oder unter Stress steht, besteht die Neigung, die Umgebung als feindselig oder bedrohlich zu verkennen.</a:t>
            </a:r>
          </a:p>
          <a:p>
            <a:endParaRPr lang="en-US"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26208529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4 - Einfühlung 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208640260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411925399"/>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Anfertigung</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für</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das MKT; ©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Arbeitsgruppe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/Verschränkte Arme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underthehat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When a friend dies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Mourning (2 women in mourning, black &amp; white)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/Trauer Kontextbild (2 Frauen in Trauer s/w)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meghantosh</a:t>
                      </a:r>
                      <a:endParaRPr kumimoji="0" lang="de-DE"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super anger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Wut Kontextbild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loungerie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 marriage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(wedding)/</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Freude Kontextbild (Hochzeit)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-bartimaeus-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j03</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signither</a:t>
                      </a:r>
                      <a:endParaRPr kumimoji="0" lang="de-DE"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36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Andrei State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with 6 different facial expressions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/Mann mit 6 verschiedenen Gesichtsausdrücken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noncommerical</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nonprofit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Ted Bundy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Homepage Harald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Metakognitives Training 4 - Einfühlung I</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120</a:t>
            </a:fld>
            <a:endParaRPr lang="de-DE" altLang="de-DE"/>
          </a:p>
        </p:txBody>
      </p:sp>
    </p:spTree>
    <p:extLst>
      <p:ext uri="{BB962C8B-B14F-4D97-AF65-F5344CB8AC3E}">
        <p14:creationId xmlns:p14="http://schemas.microsoft.com/office/powerpoint/2010/main" val="10619469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21044570"/>
              </p:ext>
            </p:extLst>
          </p:nvPr>
        </p:nvGraphicFramePr>
        <p:xfrm>
          <a:off x="408954" y="1988840"/>
          <a:ext cx="11375999" cy="438928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noncommerical</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nonprofit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Eddie </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Eagle</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Edwards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pictrue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Alfred Adler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Homies</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In Heaven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Hit Singles and #1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Jamz</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Hand gesture/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wilbanks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Socialist brother</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kiss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/Sozialistischer Bruderkuss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Kanaka</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Life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Women in mini skirts/ Frauen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im</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Roland Vollmar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Street musician/Straßenmusikant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Nico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Gaycken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Cheerful women</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night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/Fröhlicher Frauenabend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Andreas Mümken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war mutig.....und die ganze Welt schaute zu...</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rPr>
                        <a:t>philippe</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Bastian Beuttel</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Metakognitives Training 4 - Einfühlung I</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121</a:t>
            </a:fld>
            <a:endParaRPr lang="de-DE" altLang="de-DE"/>
          </a:p>
        </p:txBody>
      </p:sp>
    </p:spTree>
    <p:extLst>
      <p:ext uri="{BB962C8B-B14F-4D97-AF65-F5344CB8AC3E}">
        <p14:creationId xmlns:p14="http://schemas.microsoft.com/office/powerpoint/2010/main" val="321683723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156618790"/>
              </p:ext>
            </p:extLst>
          </p:nvPr>
        </p:nvGraphicFramePr>
        <p:xfrm>
          <a:off x="408954" y="1988840"/>
          <a:ext cx="11375999" cy="45111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Frédéric de </a:t>
                      </a:r>
                      <a:r>
                        <a:rPr kumimoji="0" lang="fr-FR"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Semi Marathon de Paris 2008 – Selection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dsb nola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Black Men of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Labor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&amp; The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Treme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Brass Band</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Vladimir Rolov</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Überall das Gleiche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/Beschwerde über ein Parkticket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Maria B</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Different facial expressions (7 death sins)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/Verschiedene Gesichtsausdrücke (7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Privatbesitz</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Fun with the bride (laughing woman)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/Spaß mit der Braut (lachende Frau)</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Andreas Mümken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Wie...keinen Elfer....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Athlete (angry about referee</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judgment)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/Sportler (Ärger über Schiedsrichterentscheidung)</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Yves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sequences in black and white: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fisherman, street musician, mountain climber, backery, message in a bottle, ladder, thirst, noise, dirt, camping / Verschiedene schwarz- weiße Bildersequenzen Angler, Straßenmusikant, Bergsteiger, Bäckerei, Flaschenpost, Leiter, Durst, Lärm, Schmutz, zelten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Martin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sequences: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apple tree, bee, burglary/ Verschiedene farbige Bildersequenzen Apfelbaum, Biene, Diebstahl</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Metakognitives Training 4 - Einfühlung I</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122</a:t>
            </a:fld>
            <a:endParaRPr lang="de-DE" altLang="de-DE"/>
          </a:p>
        </p:txBody>
      </p:sp>
    </p:spTree>
    <p:extLst>
      <p:ext uri="{BB962C8B-B14F-4D97-AF65-F5344CB8AC3E}">
        <p14:creationId xmlns:p14="http://schemas.microsoft.com/office/powerpoint/2010/main" val="340839178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6472</Words>
  <Application>Microsoft Macintosh PowerPoint</Application>
  <PresentationFormat>Benutzerdefiniert</PresentationFormat>
  <Paragraphs>1223</Paragraphs>
  <Slides>122</Slides>
  <Notes>121</Notes>
  <HiddenSlides>0</HiddenSlides>
  <MMClips>0</MMClips>
  <ScaleCrop>false</ScaleCrop>
  <HeadingPairs>
    <vt:vector size="6" baseType="variant">
      <vt:variant>
        <vt:lpstr>Verwendete Schriftarten</vt:lpstr>
      </vt:variant>
      <vt:variant>
        <vt:i4>9</vt:i4>
      </vt:variant>
      <vt:variant>
        <vt:lpstr>Design</vt:lpstr>
      </vt:variant>
      <vt:variant>
        <vt:i4>3</vt:i4>
      </vt:variant>
      <vt:variant>
        <vt:lpstr>Folientitel</vt:lpstr>
      </vt:variant>
      <vt:variant>
        <vt:i4>122</vt:i4>
      </vt:variant>
    </vt:vector>
  </HeadingPairs>
  <TitlesOfParts>
    <vt:vector size="134"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MKT 4 B – Einfühlung I</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Was soll das Ganze?</vt:lpstr>
      <vt:lpstr>Was soll das Ganze?</vt:lpstr>
      <vt:lpstr>Wie Probleme der Emotionserkennung Fehleinschätzungen während der Psychose begünstigen – Beispiele</vt:lpstr>
      <vt:lpstr>Aufgabengruppe 1</vt:lpstr>
      <vt:lpstr>Nennen Sie einige Gefühle/Empfindungen</vt:lpstr>
      <vt:lpstr>Nennen Sie einige Gefühle/Empfindungen</vt:lpstr>
      <vt:lpstr>Verschiedene Gefühle/Empfindungen Manchmal ist es einfach zu erschließen, was in jemandem vorgeht, v.a. wenn man weitere Informationen hat</vt:lpstr>
      <vt:lpstr>Verschiedene Gefühle/Empfindungen Manchmal ist es einfach zu erschließen, was in jemandem vorgeht, v.a. wenn man weitere Informationen hat</vt:lpstr>
      <vt:lpstr>PowerPoint-Präsentation</vt:lpstr>
      <vt:lpstr>PowerPoint-Präsentation</vt:lpstr>
      <vt:lpstr>Lassen Gesichter wirklich auf den Charakter oder sogar Berufe schließen?</vt:lpstr>
      <vt:lpstr>Hätten Sie es gewusst?</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Häufige Fehlinterpretationen von Gestik und Mimik</vt:lpstr>
      <vt:lpstr>Häufige Fehlinterpretationen von Gestik und Mimik</vt:lpstr>
      <vt:lpstr>Aufgabengruppe 2</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Optional: Videoclip</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Die sieben Todsünden</vt:lpstr>
      <vt:lpstr>Die sieben Todsünden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Erstes Fazit!</vt:lpstr>
      <vt:lpstr>Erstes Fazit!</vt:lpstr>
      <vt:lpstr>Erstes Fazit!</vt:lpstr>
      <vt:lpstr>Aufgabengruppe 3</vt:lpstr>
      <vt:lpstr>Welche Absicht hat der Mann?</vt:lpstr>
      <vt:lpstr>Welche Absicht hat der Mann?</vt:lpstr>
      <vt:lpstr>Welche Absicht hat der Mann?</vt:lpstr>
      <vt:lpstr>Die korrekte Antwort ist 4b!</vt:lpstr>
      <vt:lpstr>Was hat die Frau vor?</vt:lpstr>
      <vt:lpstr>Was hat die Frau vor?</vt:lpstr>
      <vt:lpstr>Was hat die Frau vor?</vt:lpstr>
      <vt:lpstr>Die korrekte Antwort ist 4c!</vt:lpstr>
      <vt:lpstr>Welche Absicht hat der Mann?</vt:lpstr>
      <vt:lpstr>Welche Absicht hat der Mann?</vt:lpstr>
      <vt:lpstr>Welche Absicht hat der Mann?</vt:lpstr>
      <vt:lpstr>Die korrekte Antwort ist 4a!</vt:lpstr>
      <vt:lpstr>Was hat der Mann vor?</vt:lpstr>
      <vt:lpstr>Was hat der Mann vor?</vt:lpstr>
      <vt:lpstr>Was hat der Mann vor?</vt:lpstr>
      <vt:lpstr>Die korrekte Antwort ist 4b!</vt:lpstr>
      <vt:lpstr>Was hat der Mann vor?</vt:lpstr>
      <vt:lpstr>Was hat der Mann vor?</vt:lpstr>
      <vt:lpstr>Was hat der Mann vor?</vt:lpstr>
      <vt:lpstr>Die korrekte Antwort ist 4a!</vt:lpstr>
      <vt:lpstr>Welche Absicht hat der Mann?</vt:lpstr>
      <vt:lpstr>Welche Absicht hat der Mann?</vt:lpstr>
      <vt:lpstr>Welche Absicht hat der Mann?</vt:lpstr>
      <vt:lpstr>Die korrekte Antwort ist 4c!</vt:lpstr>
      <vt:lpstr>Welche Absicht hat der Mann?</vt:lpstr>
      <vt:lpstr>Welche Absicht hat der Mann?</vt:lpstr>
      <vt:lpstr>Welche Absicht hat der Mann?</vt:lpstr>
      <vt:lpstr>Die korrekte Antwort ist 4b!</vt:lpstr>
      <vt:lpstr>Was hat der Mann vor?</vt:lpstr>
      <vt:lpstr>Was hat der Mann vor?</vt:lpstr>
      <vt:lpstr>Was hat der Mann vor?</vt:lpstr>
      <vt:lpstr>Die korrekte Antwort ist 4a!</vt:lpstr>
      <vt:lpstr>Welche Absicht hat der Mann?</vt:lpstr>
      <vt:lpstr>Welche Absicht hat der Mann?</vt:lpstr>
      <vt:lpstr>Welche Absicht hat der Mann?</vt:lpstr>
      <vt:lpstr>Die korrekte Antwort ist 4b!</vt:lpstr>
      <vt:lpstr>Welche Absicht hat der Mann?</vt:lpstr>
      <vt:lpstr>Welche Absicht hat der Mann?</vt:lpstr>
      <vt:lpstr>Welche Absicht hat der Mann?</vt:lpstr>
      <vt:lpstr>Die korrekte Antwort ist 4c!</vt:lpstr>
      <vt:lpstr>Zusammenfassung</vt:lpstr>
      <vt:lpstr>Zusammenfassung</vt:lpstr>
      <vt:lpstr>Zusammenfassung</vt:lpstr>
      <vt:lpstr>Aufgabengruppe 4</vt:lpstr>
      <vt:lpstr>Welche Absicht hat der Junge im roten Pullover?</vt:lpstr>
      <vt:lpstr>Welche Absicht hat der Junge im roten Pullover?</vt:lpstr>
      <vt:lpstr>Welche Absicht hat der Junge im roten Pullover?</vt:lpstr>
      <vt:lpstr>Welche Absicht hat der Junge im roten Pullover?</vt:lpstr>
      <vt:lpstr>Welche Absicht hat der Junge im roten Pullover?</vt:lpstr>
      <vt:lpstr>Was hat der Junge im roten Pullover vor?</vt:lpstr>
      <vt:lpstr>Was hat der Junge im roten Pullover vor?</vt:lpstr>
      <vt:lpstr>Was hat der Junge im roten Pullover vor?</vt:lpstr>
      <vt:lpstr>Was hat der Junge im roten Pullover vor?</vt:lpstr>
      <vt:lpstr>Was hat der Junge im roten Pullover vor?</vt:lpstr>
      <vt:lpstr>Was haben die beiden Jungen vor?</vt:lpstr>
      <vt:lpstr>Was haben die beiden Jungen vor?</vt:lpstr>
      <vt:lpstr>Was haben die beiden Jungen vor?</vt:lpstr>
      <vt:lpstr>Was haben die beiden Jungen vor?</vt:lpstr>
      <vt:lpstr>Was haben die beiden Jungen vor?</vt:lpstr>
      <vt:lpstr>Übertragung auf den Alltag</vt:lpstr>
      <vt:lpstr>Übertragung auf den Alltag</vt:lpstr>
      <vt:lpstr>Übertragung auf den Alltag</vt:lpstr>
      <vt:lpstr>Übertragung auf den Alltag</vt:lpstr>
      <vt:lpstr>Was hat das mit Psychose zu tun?</vt:lpstr>
      <vt:lpstr>Was hat das mit Psychose zu tun?</vt:lpstr>
      <vt:lpstr>Vielen Dank für Ihre Aufmerksamkeit!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472</cp:revision>
  <dcterms:created xsi:type="dcterms:W3CDTF">2004-07-26T08:39:44Z</dcterms:created>
  <dcterms:modified xsi:type="dcterms:W3CDTF">2025-08-05T14:51:42Z</dcterms:modified>
</cp:coreProperties>
</file>