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53" r:id="rId1"/>
    <p:sldMasterId id="2147484066" r:id="rId2"/>
  </p:sldMasterIdLst>
  <p:notesMasterIdLst>
    <p:notesMasterId r:id="rId158"/>
  </p:notesMasterIdLst>
  <p:handoutMasterIdLst>
    <p:handoutMasterId r:id="rId159"/>
  </p:handoutMasterIdLst>
  <p:sldIdLst>
    <p:sldId id="930" r:id="rId3"/>
    <p:sldId id="852" r:id="rId4"/>
    <p:sldId id="916" r:id="rId5"/>
    <p:sldId id="915" r:id="rId6"/>
    <p:sldId id="914" r:id="rId7"/>
    <p:sldId id="913" r:id="rId8"/>
    <p:sldId id="860" r:id="rId9"/>
    <p:sldId id="796" r:id="rId10"/>
    <p:sldId id="917" r:id="rId11"/>
    <p:sldId id="931" r:id="rId12"/>
    <p:sldId id="936" r:id="rId13"/>
    <p:sldId id="935" r:id="rId14"/>
    <p:sldId id="802" r:id="rId15"/>
    <p:sldId id="921" r:id="rId16"/>
    <p:sldId id="920" r:id="rId17"/>
    <p:sldId id="803" r:id="rId18"/>
    <p:sldId id="867" r:id="rId19"/>
    <p:sldId id="805" r:id="rId20"/>
    <p:sldId id="858" r:id="rId21"/>
    <p:sldId id="887" r:id="rId22"/>
    <p:sldId id="922" r:id="rId23"/>
    <p:sldId id="809" r:id="rId24"/>
    <p:sldId id="812" r:id="rId25"/>
    <p:sldId id="934" r:id="rId26"/>
    <p:sldId id="933" r:id="rId27"/>
    <p:sldId id="813" r:id="rId28"/>
    <p:sldId id="814" r:id="rId29"/>
    <p:sldId id="815" r:id="rId30"/>
    <p:sldId id="816" r:id="rId31"/>
    <p:sldId id="817" r:id="rId32"/>
    <p:sldId id="818" r:id="rId33"/>
    <p:sldId id="835" r:id="rId34"/>
    <p:sldId id="820" r:id="rId35"/>
    <p:sldId id="821" r:id="rId36"/>
    <p:sldId id="593" r:id="rId37"/>
    <p:sldId id="595" r:id="rId38"/>
    <p:sldId id="596" r:id="rId39"/>
    <p:sldId id="597" r:id="rId40"/>
    <p:sldId id="598" r:id="rId41"/>
    <p:sldId id="599" r:id="rId42"/>
    <p:sldId id="600" r:id="rId43"/>
    <p:sldId id="601" r:id="rId44"/>
    <p:sldId id="602" r:id="rId45"/>
    <p:sldId id="776" r:id="rId46"/>
    <p:sldId id="904" r:id="rId47"/>
    <p:sldId id="905" r:id="rId48"/>
    <p:sldId id="906" r:id="rId49"/>
    <p:sldId id="907" r:id="rId50"/>
    <p:sldId id="908" r:id="rId51"/>
    <p:sldId id="909" r:id="rId52"/>
    <p:sldId id="910" r:id="rId53"/>
    <p:sldId id="911" r:id="rId54"/>
    <p:sldId id="912"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902"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871" r:id="rId123"/>
    <p:sldId id="923"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96" r:id="rId139"/>
    <p:sldId id="927" r:id="rId140"/>
    <p:sldId id="926" r:id="rId141"/>
    <p:sldId id="925" r:id="rId142"/>
    <p:sldId id="924" r:id="rId143"/>
    <p:sldId id="646" r:id="rId144"/>
    <p:sldId id="929" r:id="rId145"/>
    <p:sldId id="928" r:id="rId146"/>
    <p:sldId id="903" r:id="rId147"/>
    <p:sldId id="836" r:id="rId148"/>
    <p:sldId id="874" r:id="rId149"/>
    <p:sldId id="875" r:id="rId150"/>
    <p:sldId id="876" r:id="rId151"/>
    <p:sldId id="877" r:id="rId152"/>
    <p:sldId id="878" r:id="rId153"/>
    <p:sldId id="879" r:id="rId154"/>
    <p:sldId id="880" r:id="rId155"/>
    <p:sldId id="881" r:id="rId156"/>
    <p:sldId id="882" r:id="rId157"/>
  </p:sldIdLst>
  <p:sldSz cx="12195175" cy="6858000"/>
  <p:notesSz cx="6781800" cy="9926638"/>
  <p:embeddedFontLst>
    <p:embeddedFont>
      <p:font typeface="Calibri Light" panose="020F0302020204030204" pitchFamily="34" charset="0"/>
      <p:regular r:id="rId160"/>
      <p:italic r:id="rId161"/>
    </p:embeddedFont>
    <p:embeddedFont>
      <p:font typeface="Verdana" panose="020B0604030504040204" pitchFamily="34" charset="0"/>
      <p:regular r:id="rId162"/>
      <p:bold r:id="rId163"/>
      <p:italic r:id="rId164"/>
      <p:boldItalic r:id="rId165"/>
    </p:embeddedFont>
  </p:embeddedFontLst>
  <p:defaultTextStyle>
    <a:defPPr>
      <a:defRPr lang="de-DE"/>
    </a:defPPr>
    <a:lvl1pPr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Standardabschnitt" id="{17A6BF9D-C61F-4563-BD30-AE3BF92480DD}">
          <p14:sldIdLst>
            <p14:sldId id="930"/>
            <p14:sldId id="852"/>
            <p14:sldId id="916"/>
            <p14:sldId id="915"/>
            <p14:sldId id="914"/>
            <p14:sldId id="913"/>
            <p14:sldId id="860"/>
            <p14:sldId id="796"/>
            <p14:sldId id="917"/>
            <p14:sldId id="931"/>
            <p14:sldId id="936"/>
            <p14:sldId id="935"/>
            <p14:sldId id="802"/>
            <p14:sldId id="921"/>
            <p14:sldId id="920"/>
            <p14:sldId id="803"/>
            <p14:sldId id="867"/>
            <p14:sldId id="805"/>
            <p14:sldId id="858"/>
            <p14:sldId id="887"/>
            <p14:sldId id="922"/>
            <p14:sldId id="809"/>
            <p14:sldId id="812"/>
            <p14:sldId id="934"/>
            <p14:sldId id="933"/>
            <p14:sldId id="813"/>
            <p14:sldId id="814"/>
            <p14:sldId id="815"/>
            <p14:sldId id="816"/>
            <p14:sldId id="817"/>
            <p14:sldId id="818"/>
            <p14:sldId id="835"/>
            <p14:sldId id="820"/>
            <p14:sldId id="821"/>
            <p14:sldId id="593"/>
            <p14:sldId id="595"/>
            <p14:sldId id="596"/>
            <p14:sldId id="597"/>
            <p14:sldId id="598"/>
            <p14:sldId id="599"/>
            <p14:sldId id="600"/>
            <p14:sldId id="601"/>
            <p14:sldId id="602"/>
            <p14:sldId id="776"/>
            <p14:sldId id="904"/>
            <p14:sldId id="905"/>
            <p14:sldId id="906"/>
            <p14:sldId id="907"/>
            <p14:sldId id="908"/>
            <p14:sldId id="909"/>
            <p14:sldId id="910"/>
            <p14:sldId id="911"/>
            <p14:sldId id="912"/>
            <p14:sldId id="441"/>
            <p14:sldId id="700"/>
            <p14:sldId id="701"/>
            <p14:sldId id="702"/>
            <p14:sldId id="703"/>
            <p14:sldId id="704"/>
            <p14:sldId id="705"/>
            <p14:sldId id="706"/>
            <p14:sldId id="450"/>
            <p14:sldId id="754"/>
            <p14:sldId id="755"/>
            <p14:sldId id="756"/>
            <p14:sldId id="757"/>
            <p14:sldId id="758"/>
            <p14:sldId id="759"/>
            <p14:sldId id="760"/>
            <p14:sldId id="761"/>
            <p14:sldId id="902"/>
            <p14:sldId id="708"/>
            <p14:sldId id="709"/>
            <p14:sldId id="711"/>
            <p14:sldId id="712"/>
            <p14:sldId id="713"/>
            <p14:sldId id="714"/>
            <p14:sldId id="715"/>
            <p14:sldId id="710"/>
            <p14:sldId id="716"/>
            <p14:sldId id="651"/>
            <p14:sldId id="652"/>
            <p14:sldId id="653"/>
            <p14:sldId id="654"/>
            <p14:sldId id="655"/>
            <p14:sldId id="656"/>
            <p14:sldId id="657"/>
            <p14:sldId id="658"/>
            <p14:sldId id="667"/>
            <p14:sldId id="618"/>
            <p14:sldId id="619"/>
            <p14:sldId id="620"/>
            <p14:sldId id="621"/>
            <p14:sldId id="622"/>
            <p14:sldId id="623"/>
            <p14:sldId id="624"/>
            <p14:sldId id="625"/>
            <p14:sldId id="468"/>
            <p14:sldId id="626"/>
            <p14:sldId id="627"/>
            <p14:sldId id="628"/>
            <p14:sldId id="629"/>
            <p14:sldId id="630"/>
            <p14:sldId id="631"/>
            <p14:sldId id="632"/>
            <p14:sldId id="633"/>
            <p14:sldId id="742"/>
            <p14:sldId id="734"/>
            <p14:sldId id="735"/>
            <p14:sldId id="736"/>
            <p14:sldId id="737"/>
            <p14:sldId id="738"/>
            <p14:sldId id="739"/>
            <p14:sldId id="740"/>
            <p14:sldId id="741"/>
            <p14:sldId id="556"/>
            <p14:sldId id="557"/>
            <p14:sldId id="558"/>
            <p14:sldId id="669"/>
            <p14:sldId id="668"/>
            <p14:sldId id="871"/>
            <p14:sldId id="923"/>
            <p14:sldId id="670"/>
            <p14:sldId id="671"/>
            <p14:sldId id="763"/>
            <p14:sldId id="764"/>
            <p14:sldId id="677"/>
            <p14:sldId id="678"/>
            <p14:sldId id="679"/>
            <p14:sldId id="680"/>
            <p14:sldId id="681"/>
            <p14:sldId id="765"/>
            <p14:sldId id="766"/>
            <p14:sldId id="767"/>
            <p14:sldId id="721"/>
            <p14:sldId id="768"/>
            <p14:sldId id="896"/>
            <p14:sldId id="927"/>
            <p14:sldId id="926"/>
            <p14:sldId id="925"/>
            <p14:sldId id="924"/>
            <p14:sldId id="646"/>
            <p14:sldId id="929"/>
            <p14:sldId id="928"/>
            <p14:sldId id="903"/>
            <p14:sldId id="836"/>
            <p14:sldId id="874"/>
            <p14:sldId id="875"/>
            <p14:sldId id="876"/>
            <p14:sldId id="877"/>
            <p14:sldId id="878"/>
            <p14:sldId id="879"/>
            <p14:sldId id="880"/>
            <p14:sldId id="881"/>
            <p14:sldId id="882"/>
          </p14:sldIdLst>
        </p14:section>
      </p14:sectionLst>
    </p:ex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96" autoAdjust="0"/>
    <p:restoredTop sz="94660"/>
  </p:normalViewPr>
  <p:slideViewPr>
    <p:cSldViewPr>
      <p:cViewPr varScale="1">
        <p:scale>
          <a:sx n="67" d="100"/>
          <a:sy n="67" d="100"/>
        </p:scale>
        <p:origin x="732" y="44"/>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font" Target="fonts/font1.fntdata"/><Relationship Id="rId165" Type="http://schemas.openxmlformats.org/officeDocument/2006/relationships/font" Target="fonts/font6.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font" Target="fonts/font2.fntdata"/><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164" Type="http://schemas.openxmlformats.org/officeDocument/2006/relationships/font" Target="fonts/font5.fntdata"/><Relationship Id="rId16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font" Target="fonts/font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Arial" panose="020B0604020202020204" pitchFamily="34" charset="0"/>
              </a:defRPr>
            </a:lvl1pPr>
          </a:lstStyle>
          <a:p>
            <a:fld id="{F254F296-2006-4137-804A-F355232AD6DC}" type="slidenum">
              <a:rPr lang="en-GB" altLang="de-DE"/>
              <a:pPr/>
              <a:t>‹Nr.›</a:t>
            </a:fld>
            <a:endParaRPr lang="en-GB" altLang="de-DE"/>
          </a:p>
        </p:txBody>
      </p:sp>
    </p:spTree>
    <p:extLst>
      <p:ext uri="{BB962C8B-B14F-4D97-AF65-F5344CB8AC3E}">
        <p14:creationId xmlns:p14="http://schemas.microsoft.com/office/powerpoint/2010/main" val="3963859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6589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Arial" panose="020B0604020202020204" pitchFamily="34" charset="0"/>
              </a:defRPr>
            </a:lvl1pPr>
          </a:lstStyle>
          <a:p>
            <a:fld id="{2E78B4B0-6995-4B96-AC7E-9C61E0D85E83}" type="slidenum">
              <a:rPr lang="de-DE" altLang="de-DE"/>
              <a:pPr/>
              <a:t>‹Nr.›</a:t>
            </a:fld>
            <a:endParaRPr lang="de-DE" altLang="de-DE"/>
          </a:p>
        </p:txBody>
      </p:sp>
    </p:spTree>
    <p:extLst>
      <p:ext uri="{BB962C8B-B14F-4D97-AF65-F5344CB8AC3E}">
        <p14:creationId xmlns:p14="http://schemas.microsoft.com/office/powerpoint/2010/main" val="41939090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2</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3</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4</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5</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6</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FB4CCC-FE71-4D98-8973-FCE5093792C7}"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65584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BC6977-29E9-4405-A6B6-8EB61579251F}" type="slidenum">
              <a:rPr lang="de-DE" altLang="de-DE" sz="1300"/>
              <a:pPr eaLnBrk="1" hangingPunct="1">
                <a:spcBef>
                  <a:spcPct val="0"/>
                </a:spcBef>
              </a:pPr>
              <a:t>8</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0177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BC6977-29E9-4405-A6B6-8EB61579251F}" type="slidenum">
              <a:rPr lang="de-DE" altLang="de-DE" sz="1300"/>
              <a:pPr eaLnBrk="1" hangingPunct="1">
                <a:spcBef>
                  <a:spcPct val="0"/>
                </a:spcBef>
              </a:pPr>
              <a:t>9</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0177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10</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40716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11</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5505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12</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2083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E28D4E-06BE-469A-8923-E73B0384034B}" type="slidenum">
              <a:rPr lang="de-DE" altLang="de-DE" sz="1300"/>
              <a:pPr eaLnBrk="1" hangingPunct="1">
                <a:spcBef>
                  <a:spcPct val="0"/>
                </a:spcBef>
              </a:pPr>
              <a:t>16</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7328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0292CDC-5EA6-489F-818E-5023DA487031}" type="slidenum">
              <a:rPr lang="de-DE" altLang="de-DE" sz="1300"/>
              <a:pPr eaLnBrk="1" hangingPunct="1">
                <a:spcBef>
                  <a:spcPct val="0"/>
                </a:spcBef>
              </a:pPr>
              <a:t>17</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544936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D2578A-5269-4CC1-990A-94FB08AC4FAB}" type="slidenum">
              <a:rPr lang="de-DE" altLang="de-DE" sz="1300"/>
              <a:pPr eaLnBrk="1" hangingPunct="1">
                <a:spcBef>
                  <a:spcPct val="0"/>
                </a:spcBef>
              </a:pPr>
              <a:t>18</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3247342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B0BF6D2-E54D-4806-8E85-170F4DB67DC4}" type="slidenum">
              <a:rPr lang="de-DE" altLang="de-DE" sz="1300"/>
              <a:pPr eaLnBrk="1" hangingPunct="1">
                <a:spcBef>
                  <a:spcPct val="0"/>
                </a:spcBef>
              </a:pPr>
              <a:t>19</a:t>
            </a:fld>
            <a:endParaRPr lang="de-DE" altLang="de-DE" sz="1300"/>
          </a:p>
        </p:txBody>
      </p:sp>
      <p:sp>
        <p:nvSpPr>
          <p:cNvPr id="185347" name="Rectangle 2"/>
          <p:cNvSpPr>
            <a:spLocks noGrp="1" noRot="1" noChangeAspect="1" noChangeArrowheads="1" noTextEdit="1"/>
          </p:cNvSpPr>
          <p:nvPr>
            <p:ph type="sldImg"/>
          </p:nvPr>
        </p:nvSpPr>
        <p:spPr>
          <a:xfrm>
            <a:off x="8413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2679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4620EBC-5A28-48FA-9EC3-C23821B1E428}" type="slidenum">
              <a:rPr lang="de-DE" altLang="de-DE" sz="1300"/>
              <a:pPr eaLnBrk="1" hangingPunct="1">
                <a:spcBef>
                  <a:spcPct val="0"/>
                </a:spcBef>
              </a:pPr>
              <a:t>20</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1816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4620EBC-5A28-48FA-9EC3-C23821B1E428}" type="slidenum">
              <a:rPr lang="de-DE" altLang="de-DE" sz="1300"/>
              <a:pPr eaLnBrk="1" hangingPunct="1">
                <a:spcBef>
                  <a:spcPct val="0"/>
                </a:spcBef>
              </a:pPr>
              <a:t>21</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1816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62FCC4-D634-4B34-8DC0-D052F51A0BF8}" type="slidenum">
              <a:rPr lang="de-DE" altLang="de-DE" sz="1300"/>
              <a:pPr eaLnBrk="1" hangingPunct="1">
                <a:spcBef>
                  <a:spcPct val="0"/>
                </a:spcBef>
              </a:pPr>
              <a:t>22</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0991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23</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24</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25</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C5E426-6587-48A2-B4C6-EA897A5A0D5C}" type="slidenum">
              <a:rPr lang="de-DE" altLang="de-DE" sz="1300"/>
              <a:pPr eaLnBrk="1" hangingPunct="1">
                <a:spcBef>
                  <a:spcPct val="0"/>
                </a:spcBef>
              </a:pPr>
              <a:t>26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402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438337-24EF-4DD9-82B1-F6A1358358CA}" type="slidenum">
              <a:rPr lang="de-DE" altLang="de-DE" sz="1300"/>
              <a:pPr eaLnBrk="1" hangingPunct="1">
                <a:spcBef>
                  <a:spcPct val="0"/>
                </a:spcBef>
              </a:pPr>
              <a:t>27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93249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213DB9D-8EA8-4680-8531-D37653010BC0}" type="slidenum">
              <a:rPr lang="de-DE" altLang="de-DE" sz="1300"/>
              <a:pPr eaLnBrk="1" hangingPunct="1">
                <a:spcBef>
                  <a:spcPct val="0"/>
                </a:spcBef>
              </a:pPr>
              <a:t>28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6005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007BAB0-F81A-418C-8894-526BE0F4EC69}" type="slidenum">
              <a:rPr lang="de-DE" altLang="de-DE" sz="1300"/>
              <a:pPr eaLnBrk="1" hangingPunct="1">
                <a:spcBef>
                  <a:spcPct val="0"/>
                </a:spcBef>
              </a:pPr>
              <a:t>29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0637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A84157-99BC-40BB-8457-A818EB5945FA}" type="slidenum">
              <a:rPr lang="de-DE" altLang="de-DE" sz="1300"/>
              <a:pPr eaLnBrk="1" hangingPunct="1">
                <a:spcBef>
                  <a:spcPct val="0"/>
                </a:spcBef>
              </a:pPr>
              <a:t>30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12992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A3883A5-D26F-4DD6-B487-7DC939021534}" type="slidenum">
              <a:rPr lang="de-DE" altLang="de-DE" sz="1300"/>
              <a:pPr eaLnBrk="1" hangingPunct="1">
                <a:spcBef>
                  <a:spcPct val="0"/>
                </a:spcBef>
              </a:pPr>
              <a:t>31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54942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6487986-986B-44A5-867D-E8EC36C56A00}" type="slidenum">
              <a:rPr lang="de-DE" altLang="de-DE" sz="1300"/>
              <a:pPr eaLnBrk="1" hangingPunct="1">
                <a:spcBef>
                  <a:spcPct val="0"/>
                </a:spcBef>
              </a:pPr>
              <a:t>32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80249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57E782B-8D5A-4865-B517-548F6E380ECA}" type="slidenum">
              <a:rPr lang="de-DE" altLang="de-DE" sz="1300"/>
              <a:pPr eaLnBrk="1" hangingPunct="1">
                <a:spcBef>
                  <a:spcPct val="0"/>
                </a:spcBef>
              </a:pPr>
              <a:t>33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20050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29925E5-0C29-4307-8B6D-9EB590D019D5}" type="slidenum">
              <a:rPr lang="de-DE" altLang="de-DE" sz="1300"/>
              <a:pPr eaLnBrk="1" hangingPunct="1">
                <a:spcBef>
                  <a:spcPct val="0"/>
                </a:spcBef>
              </a:pPr>
              <a:t>34</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01291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F14CBD-5B34-4ECF-A334-44656AC20D0B}" type="slidenum">
              <a:rPr lang="de-DE" altLang="de-DE" sz="1300"/>
              <a:pPr eaLnBrk="1" hangingPunct="1">
                <a:spcBef>
                  <a:spcPct val="0"/>
                </a:spcBef>
              </a:pPr>
              <a:t>35</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27981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24D1B5-ED52-448E-A292-D166E90AF203}" type="slidenum">
              <a:rPr lang="de-DE" altLang="de-DE" sz="1300"/>
              <a:pPr eaLnBrk="1" hangingPunct="1">
                <a:spcBef>
                  <a:spcPct val="0"/>
                </a:spcBef>
              </a:pPr>
              <a:t>36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58227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F6C2A3-42E7-4016-8B7F-43D20EC808A9}" type="slidenum">
              <a:rPr lang="de-DE" altLang="de-DE" sz="1300"/>
              <a:pPr eaLnBrk="1" hangingPunct="1">
                <a:spcBef>
                  <a:spcPct val="0"/>
                </a:spcBef>
              </a:pPr>
              <a:t>37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9342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4B36994-218F-4385-B889-E0BBF80F640A}" type="slidenum">
              <a:rPr lang="de-DE" altLang="de-DE" sz="1300"/>
              <a:pPr eaLnBrk="1" hangingPunct="1">
                <a:spcBef>
                  <a:spcPct val="0"/>
                </a:spcBef>
              </a:pPr>
              <a:t>38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66517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C57AAFB-2B5B-4303-930C-A353FF1DDCF1}" type="slidenum">
              <a:rPr lang="de-DE" altLang="de-DE" sz="1300"/>
              <a:pPr eaLnBrk="1" hangingPunct="1">
                <a:spcBef>
                  <a:spcPct val="0"/>
                </a:spcBef>
              </a:pPr>
              <a:t>39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5890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90AD6B-5FCB-46A9-B562-EB8818B8183C}" type="slidenum">
              <a:rPr lang="de-DE" altLang="de-DE" sz="1300"/>
              <a:pPr eaLnBrk="1" hangingPunct="1">
                <a:spcBef>
                  <a:spcPct val="0"/>
                </a:spcBef>
              </a:pPr>
              <a:t>40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78092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0AA1B72-4FC2-4F21-84CD-0A46072CB564}" type="slidenum">
              <a:rPr lang="de-DE" altLang="de-DE" sz="1300"/>
              <a:pPr eaLnBrk="1" hangingPunct="1">
                <a:spcBef>
                  <a:spcPct val="0"/>
                </a:spcBef>
              </a:pPr>
              <a:t>41</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92895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747BC-A32D-4C0E-8C20-4E0A8FF34702}" type="slidenum">
              <a:rPr lang="de-DE" altLang="de-DE" sz="1300"/>
              <a:pPr eaLnBrk="1" hangingPunct="1">
                <a:spcBef>
                  <a:spcPct val="0"/>
                </a:spcBef>
              </a:pPr>
              <a:t>42</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97874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43</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2072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5DFE8F-CE22-44EB-9A5F-9BA6B629330E}" type="slidenum">
              <a:rPr lang="de-DE" altLang="de-DE" sz="1300"/>
              <a:pPr eaLnBrk="1" hangingPunct="1">
                <a:spcBef>
                  <a:spcPct val="0"/>
                </a:spcBef>
              </a:pPr>
              <a:t>44</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54558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24D1B5-ED52-448E-A292-D166E90AF203}" type="slidenum">
              <a:rPr lang="de-DE" altLang="de-DE" sz="1300"/>
              <a:pPr eaLnBrk="1" hangingPunct="1">
                <a:spcBef>
                  <a:spcPct val="0"/>
                </a:spcBef>
              </a:pPr>
              <a:t>45</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58227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F6C2A3-42E7-4016-8B7F-43D20EC808A9}" type="slidenum">
              <a:rPr lang="de-DE" altLang="de-DE" sz="1300"/>
              <a:pPr eaLnBrk="1" hangingPunct="1">
                <a:spcBef>
                  <a:spcPct val="0"/>
                </a:spcBef>
              </a:pPr>
              <a:t>46</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93426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4B36994-218F-4385-B889-E0BBF80F640A}" type="slidenum">
              <a:rPr lang="de-DE" altLang="de-DE" sz="1300"/>
              <a:pPr eaLnBrk="1" hangingPunct="1">
                <a:spcBef>
                  <a:spcPct val="0"/>
                </a:spcBef>
              </a:pPr>
              <a:t>47</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66517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C57AAFB-2B5B-4303-930C-A353FF1DDCF1}" type="slidenum">
              <a:rPr lang="de-DE" altLang="de-DE" sz="1300"/>
              <a:pPr eaLnBrk="1" hangingPunct="1">
                <a:spcBef>
                  <a:spcPct val="0"/>
                </a:spcBef>
              </a:pPr>
              <a:t>48</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58909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90AD6B-5FCB-46A9-B562-EB8818B8183C}" type="slidenum">
              <a:rPr lang="de-DE" altLang="de-DE" sz="1300"/>
              <a:pPr eaLnBrk="1" hangingPunct="1">
                <a:spcBef>
                  <a:spcPct val="0"/>
                </a:spcBef>
              </a:pPr>
              <a:t>49</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78092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0AA1B72-4FC2-4F21-84CD-0A46072CB564}" type="slidenum">
              <a:rPr lang="de-DE" altLang="de-DE" sz="1300"/>
              <a:pPr eaLnBrk="1" hangingPunct="1">
                <a:spcBef>
                  <a:spcPct val="0"/>
                </a:spcBef>
              </a:pPr>
              <a:t>50</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928951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747BC-A32D-4C0E-8C20-4E0A8FF34702}" type="slidenum">
              <a:rPr lang="de-DE" altLang="de-DE" sz="1300"/>
              <a:pPr eaLnBrk="1" hangingPunct="1">
                <a:spcBef>
                  <a:spcPct val="0"/>
                </a:spcBef>
              </a:pPr>
              <a:t>51</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9787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52</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20729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5DFE8F-CE22-44EB-9A5F-9BA6B629330E}" type="slidenum">
              <a:rPr lang="de-DE" altLang="de-DE" sz="1300"/>
              <a:pPr eaLnBrk="1" hangingPunct="1">
                <a:spcBef>
                  <a:spcPct val="0"/>
                </a:spcBef>
              </a:pPr>
              <a:t>53</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54558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B696BA9-F43C-4165-9A01-29ADD069D748}" type="slidenum">
              <a:rPr lang="de-DE" altLang="de-DE" sz="1300"/>
              <a:pPr eaLnBrk="1" hangingPunct="1">
                <a:spcBef>
                  <a:spcPct val="0"/>
                </a:spcBef>
              </a:pPr>
              <a:t>54</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22599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54EAA47-130D-4932-AB05-469C0C7CBC9F}" type="slidenum">
              <a:rPr lang="de-DE" altLang="de-DE" sz="1300"/>
              <a:pPr eaLnBrk="1" hangingPunct="1">
                <a:spcBef>
                  <a:spcPct val="0"/>
                </a:spcBef>
              </a:pPr>
              <a:t>55</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440345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9596BE8-D0D8-4A7F-85C5-62AEC0514929}" type="slidenum">
              <a:rPr lang="de-DE" altLang="de-DE" sz="1300"/>
              <a:pPr eaLnBrk="1" hangingPunct="1">
                <a:spcBef>
                  <a:spcPct val="0"/>
                </a:spcBef>
              </a:pPr>
              <a:t>56</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223428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814188-1896-46D1-A536-9E0387B45EC5}" type="slidenum">
              <a:rPr lang="de-DE" altLang="de-DE" sz="1300"/>
              <a:pPr eaLnBrk="1" hangingPunct="1">
                <a:spcBef>
                  <a:spcPct val="0"/>
                </a:spcBef>
              </a:pPr>
              <a:t>57</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602658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B636EF2-2A15-4854-A27E-FEBB744B3575}" type="slidenum">
              <a:rPr lang="de-DE" altLang="de-DE" sz="1300"/>
              <a:pPr eaLnBrk="1" hangingPunct="1">
                <a:spcBef>
                  <a:spcPct val="0"/>
                </a:spcBef>
              </a:pPr>
              <a:t>58</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553603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9683DE-FB72-4C29-8886-4AD74CDC7BE7}" type="slidenum">
              <a:rPr lang="de-DE" altLang="de-DE" sz="1300"/>
              <a:pPr eaLnBrk="1" hangingPunct="1">
                <a:spcBef>
                  <a:spcPct val="0"/>
                </a:spcBef>
              </a:pPr>
              <a:t>59</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591958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5EA952-CC7C-4AED-A4FE-5AC44DE4B237}" type="slidenum">
              <a:rPr lang="de-DE" altLang="de-DE" sz="1300"/>
              <a:pPr eaLnBrk="1" hangingPunct="1">
                <a:spcBef>
                  <a:spcPct val="0"/>
                </a:spcBef>
              </a:pPr>
              <a:t>60</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8780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370BDD7-EEFD-4914-9CC8-71A564705074}" type="slidenum">
              <a:rPr lang="de-DE" altLang="de-DE" sz="1300"/>
              <a:pPr eaLnBrk="1" hangingPunct="1">
                <a:spcBef>
                  <a:spcPct val="0"/>
                </a:spcBef>
              </a:pPr>
              <a:t>61</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595132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30EB05-9FB4-41BD-A1EF-42526940DF40}" type="slidenum">
              <a:rPr lang="de-DE" altLang="de-DE" sz="1300"/>
              <a:pPr eaLnBrk="1" hangingPunct="1">
                <a:spcBef>
                  <a:spcPct val="0"/>
                </a:spcBef>
              </a:pPr>
              <a:t>62</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2186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35556F-C6AA-4DE2-B045-ED6CA68CC6E6}" type="slidenum">
              <a:rPr lang="de-DE" altLang="de-DE" sz="1300"/>
              <a:pPr eaLnBrk="1" hangingPunct="1">
                <a:spcBef>
                  <a:spcPct val="0"/>
                </a:spcBef>
              </a:pPr>
              <a:t>63</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755499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755CB8-D935-486D-8201-DBE39E6D1F33}" type="slidenum">
              <a:rPr lang="de-DE" altLang="de-DE" sz="1300"/>
              <a:pPr eaLnBrk="1" hangingPunct="1">
                <a:spcBef>
                  <a:spcPct val="0"/>
                </a:spcBef>
              </a:pPr>
              <a:t>64</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72217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A1BE20-3255-48E2-9E0D-F9A6ED57F156}" type="slidenum">
              <a:rPr lang="de-DE" altLang="de-DE" sz="1300"/>
              <a:pPr eaLnBrk="1" hangingPunct="1">
                <a:spcBef>
                  <a:spcPct val="0"/>
                </a:spcBef>
              </a:pPr>
              <a:t>65</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02201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2DE9543-492F-481A-B745-1BCE881B3F02}" type="slidenum">
              <a:rPr lang="de-DE" altLang="de-DE" sz="1300"/>
              <a:pPr eaLnBrk="1" hangingPunct="1">
                <a:spcBef>
                  <a:spcPct val="0"/>
                </a:spcBef>
              </a:pPr>
              <a:t>66</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74870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4F4822-4AEC-49C2-88AC-EC300C81767F}" type="slidenum">
              <a:rPr lang="de-DE" altLang="de-DE" sz="1300"/>
              <a:pPr eaLnBrk="1" hangingPunct="1">
                <a:spcBef>
                  <a:spcPct val="0"/>
                </a:spcBef>
              </a:pPr>
              <a:t>67</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24381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2E9BA7-EFC6-45C8-8FF2-165A8BEE7161}" type="slidenum">
              <a:rPr lang="de-DE" altLang="de-DE" sz="1300"/>
              <a:pPr eaLnBrk="1" hangingPunct="1">
                <a:spcBef>
                  <a:spcPct val="0"/>
                </a:spcBef>
              </a:pPr>
              <a:t>68</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992061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BE497E-3638-4EFD-940B-797D5BC30A5E}" type="slidenum">
              <a:rPr lang="de-DE" altLang="de-DE" sz="1300"/>
              <a:pPr eaLnBrk="1" hangingPunct="1">
                <a:spcBef>
                  <a:spcPct val="0"/>
                </a:spcBef>
              </a:pPr>
              <a:t>69</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6200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97681F9-4ADF-460E-9E50-09ACF9B61515}" type="slidenum">
              <a:rPr lang="de-DE" altLang="de-DE" sz="1300"/>
              <a:pPr eaLnBrk="1" hangingPunct="1">
                <a:spcBef>
                  <a:spcPct val="0"/>
                </a:spcBef>
              </a:pPr>
              <a:t>70</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941608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7DEF69-F0EA-48FE-AD5B-C113D8EC30FB}" type="slidenum">
              <a:rPr lang="de-DE" altLang="de-DE" sz="1300"/>
              <a:pPr eaLnBrk="1" hangingPunct="1">
                <a:spcBef>
                  <a:spcPct val="0"/>
                </a:spcBef>
              </a:pPr>
              <a:t>72</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116610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5C76B9-65B0-4BFE-A91E-4F19A0D7273B}" type="slidenum">
              <a:rPr lang="de-DE" altLang="de-DE" sz="1300"/>
              <a:pPr eaLnBrk="1" hangingPunct="1">
                <a:spcBef>
                  <a:spcPct val="0"/>
                </a:spcBef>
              </a:pPr>
              <a:t>73</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17154729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1A221CF-54D0-4212-9EAD-4017A15B4813}" type="slidenum">
              <a:rPr lang="de-DE" altLang="de-DE" sz="1300"/>
              <a:pPr eaLnBrk="1" hangingPunct="1">
                <a:spcBef>
                  <a:spcPct val="0"/>
                </a:spcBef>
              </a:pPr>
              <a:t>74</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566947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B45DB5C-E1DF-4200-BD88-EC5074737BB1}" type="slidenum">
              <a:rPr lang="de-DE" altLang="de-DE" sz="1300"/>
              <a:pPr eaLnBrk="1" hangingPunct="1">
                <a:spcBef>
                  <a:spcPct val="0"/>
                </a:spcBef>
              </a:pPr>
              <a:t>75</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993311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BB89DEB-8AA8-404D-A390-4976530B4259}" type="slidenum">
              <a:rPr lang="de-DE" altLang="de-DE" sz="1300"/>
              <a:pPr eaLnBrk="1" hangingPunct="1">
                <a:spcBef>
                  <a:spcPct val="0"/>
                </a:spcBef>
              </a:pPr>
              <a:t>76</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400059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C4E9781-E35E-4EC3-BD1F-B5F7C6027127}" type="slidenum">
              <a:rPr lang="de-DE" altLang="de-DE" sz="1300"/>
              <a:pPr eaLnBrk="1" hangingPunct="1">
                <a:spcBef>
                  <a:spcPct val="0"/>
                </a:spcBef>
              </a:pPr>
              <a:t>77</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622917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7A1157-F7C0-45A0-BB0E-B34C0E53C2A3}" type="slidenum">
              <a:rPr lang="de-DE" altLang="de-DE" sz="1300"/>
              <a:pPr eaLnBrk="1" hangingPunct="1">
                <a:spcBef>
                  <a:spcPct val="0"/>
                </a:spcBef>
              </a:pPr>
              <a:t>78</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31862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AC233D5-C5E0-4636-9591-FF8CC4943E22}" type="slidenum">
              <a:rPr lang="de-DE" altLang="de-DE" sz="1300"/>
              <a:pPr eaLnBrk="1" hangingPunct="1">
                <a:spcBef>
                  <a:spcPct val="0"/>
                </a:spcBef>
              </a:pPr>
              <a:t>79</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8073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2147C3-B5ED-4D9D-805B-13B94F75B65C}" type="slidenum">
              <a:rPr lang="de-DE" altLang="de-DE" sz="1300"/>
              <a:pPr eaLnBrk="1" hangingPunct="1">
                <a:spcBef>
                  <a:spcPct val="0"/>
                </a:spcBef>
              </a:pPr>
              <a:t>80</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288053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AD46E3-B3EA-4DB7-9191-3ABDC2ACA2D1}" type="slidenum">
              <a:rPr lang="de-DE" altLang="de-DE" sz="1300"/>
              <a:pPr eaLnBrk="1" hangingPunct="1">
                <a:spcBef>
                  <a:spcPct val="0"/>
                </a:spcBef>
              </a:pPr>
              <a:t>81</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19286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250C8F-DF0A-452C-9556-6C2BCA8F6AE8}" type="slidenum">
              <a:rPr lang="de-DE" altLang="de-DE" sz="1300"/>
              <a:pPr eaLnBrk="1" hangingPunct="1">
                <a:spcBef>
                  <a:spcPct val="0"/>
                </a:spcBef>
              </a:pPr>
              <a:t>82</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52127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E189036-A8EC-455B-8B28-441B290F4809}" type="slidenum">
              <a:rPr lang="de-DE" altLang="de-DE" sz="1300"/>
              <a:pPr eaLnBrk="1" hangingPunct="1">
                <a:spcBef>
                  <a:spcPct val="0"/>
                </a:spcBef>
              </a:pPr>
              <a:t>83</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15396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9105CA-D713-49E5-82F2-518198522D60}" type="slidenum">
              <a:rPr lang="de-DE" altLang="de-DE" sz="1300"/>
              <a:pPr eaLnBrk="1" hangingPunct="1">
                <a:spcBef>
                  <a:spcPct val="0"/>
                </a:spcBef>
              </a:pPr>
              <a:t>84</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90970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D5B81F-D2C8-4F5E-B494-E69054AE5512}" type="slidenum">
              <a:rPr lang="de-DE" altLang="de-DE" sz="1300"/>
              <a:pPr eaLnBrk="1" hangingPunct="1">
                <a:spcBef>
                  <a:spcPct val="0"/>
                </a:spcBef>
              </a:pPr>
              <a:t>85</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5411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D1E8AB-3C3A-4C95-B89F-82C2EA2BD9FB}" type="slidenum">
              <a:rPr lang="de-DE" altLang="de-DE" sz="1300"/>
              <a:pPr eaLnBrk="1" hangingPunct="1">
                <a:spcBef>
                  <a:spcPct val="0"/>
                </a:spcBef>
              </a:pPr>
              <a:t>86</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10468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C5095B-B9FB-456E-B81E-960F1791C1FB}" type="slidenum">
              <a:rPr lang="de-DE" altLang="de-DE" sz="1300"/>
              <a:pPr eaLnBrk="1" hangingPunct="1">
                <a:spcBef>
                  <a:spcPct val="0"/>
                </a:spcBef>
              </a:pPr>
              <a:t>87</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934384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8D6B1B-BE05-4C28-9E90-A3E602FC6443}" type="slidenum">
              <a:rPr lang="de-DE" altLang="de-DE" sz="1300"/>
              <a:pPr eaLnBrk="1" hangingPunct="1">
                <a:spcBef>
                  <a:spcPct val="0"/>
                </a:spcBef>
              </a:pPr>
              <a:t>88</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57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514658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AFB9472-2101-4431-B0CD-D21AD5F57602}" type="slidenum">
              <a:rPr lang="de-DE" altLang="de-DE" sz="1300"/>
              <a:pPr eaLnBrk="1" hangingPunct="1">
                <a:spcBef>
                  <a:spcPct val="0"/>
                </a:spcBef>
              </a:pPr>
              <a:t>89</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460144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BAAE3B5-FDEF-4DAD-ADB6-E2A3A5F46305}" type="slidenum">
              <a:rPr lang="de-DE" altLang="de-DE" sz="1300"/>
              <a:pPr eaLnBrk="1" hangingPunct="1">
                <a:spcBef>
                  <a:spcPct val="0"/>
                </a:spcBef>
              </a:pPr>
              <a:t>90</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3661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90EA95-6D39-42C0-9745-01A142047F05}" type="slidenum">
              <a:rPr lang="de-DE" altLang="de-DE" sz="1300"/>
              <a:pPr eaLnBrk="1" hangingPunct="1">
                <a:spcBef>
                  <a:spcPct val="0"/>
                </a:spcBef>
              </a:pPr>
              <a:t>91</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006310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FB41EBB-CB8F-4A94-B199-D5252AF39B6A}" type="slidenum">
              <a:rPr lang="de-DE" altLang="de-DE" sz="1300"/>
              <a:pPr eaLnBrk="1" hangingPunct="1">
                <a:spcBef>
                  <a:spcPct val="0"/>
                </a:spcBef>
              </a:pPr>
              <a:t>92</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95501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77F3BF-6453-459E-AB56-99ACD6F79AEE}" type="slidenum">
              <a:rPr lang="de-DE" altLang="de-DE" sz="1300"/>
              <a:pPr eaLnBrk="1" hangingPunct="1">
                <a:spcBef>
                  <a:spcPct val="0"/>
                </a:spcBef>
              </a:pPr>
              <a:t>93</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916216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AF55CD-014E-4073-BDBA-513CC6E10938}" type="slidenum">
              <a:rPr lang="de-DE" altLang="de-DE" sz="1300"/>
              <a:pPr eaLnBrk="1" hangingPunct="1">
                <a:spcBef>
                  <a:spcPct val="0"/>
                </a:spcBef>
              </a:pPr>
              <a:t>94</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49654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237790-8206-467B-BA22-229A9A384FDC}" type="slidenum">
              <a:rPr lang="de-DE" altLang="de-DE" sz="1300"/>
              <a:pPr eaLnBrk="1" hangingPunct="1">
                <a:spcBef>
                  <a:spcPct val="0"/>
                </a:spcBef>
              </a:pPr>
              <a:t>95</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217298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C329154-E9B2-4A8F-AE7C-0FB57B1AA422}" type="slidenum">
              <a:rPr lang="de-DE" altLang="de-DE" sz="1300"/>
              <a:pPr eaLnBrk="1" hangingPunct="1">
                <a:spcBef>
                  <a:spcPct val="0"/>
                </a:spcBef>
              </a:pPr>
              <a:t>96</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332292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20BF83-0FB4-4062-B27B-62DDBA9F0128}" type="slidenum">
              <a:rPr lang="de-DE" altLang="de-DE" sz="1300"/>
              <a:pPr eaLnBrk="1" hangingPunct="1">
                <a:spcBef>
                  <a:spcPct val="0"/>
                </a:spcBef>
              </a:pPr>
              <a:t>97</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19634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7F233C-EE81-42C6-AC5F-3A77FDA58EFA}" type="slidenum">
              <a:rPr lang="de-DE" altLang="de-DE" sz="1300"/>
              <a:pPr eaLnBrk="1" hangingPunct="1">
                <a:spcBef>
                  <a:spcPct val="0"/>
                </a:spcBef>
              </a:pPr>
              <a:t>98</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365174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390C27-764D-4F26-A5DF-8BAB25238163}" type="slidenum">
              <a:rPr lang="de-DE" altLang="de-DE" sz="1300"/>
              <a:pPr eaLnBrk="1" hangingPunct="1">
                <a:spcBef>
                  <a:spcPct val="0"/>
                </a:spcBef>
              </a:pPr>
              <a:t>99</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636850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065EA6-72BA-4106-AAE9-DD52032285BB}" type="slidenum">
              <a:rPr lang="de-DE" altLang="de-DE" sz="1300"/>
              <a:pPr eaLnBrk="1" hangingPunct="1">
                <a:spcBef>
                  <a:spcPct val="0"/>
                </a:spcBef>
              </a:pPr>
              <a:t>100</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17410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4E6BD2-ECAE-4F45-88B1-44FE11920F4B}" type="slidenum">
              <a:rPr lang="de-DE" altLang="de-DE" sz="1300"/>
              <a:pPr eaLnBrk="1" hangingPunct="1">
                <a:spcBef>
                  <a:spcPct val="0"/>
                </a:spcBef>
              </a:pPr>
              <a:t>101</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808686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2EDD81-B538-48F0-AB34-0F2159B9D0AD}" type="slidenum">
              <a:rPr lang="de-DE" altLang="de-DE" sz="1300"/>
              <a:pPr eaLnBrk="1" hangingPunct="1">
                <a:spcBef>
                  <a:spcPct val="0"/>
                </a:spcBef>
              </a:pPr>
              <a:t>102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112416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74371A-4E0C-4DBD-8EF7-2B397DC34BF1}" type="slidenum">
              <a:rPr lang="de-DE" altLang="de-DE" sz="1300"/>
              <a:pPr eaLnBrk="1" hangingPunct="1">
                <a:spcBef>
                  <a:spcPct val="0"/>
                </a:spcBef>
              </a:pPr>
              <a:t>103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87678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29D1FB-7554-4AC6-8013-96BC230F892D}" type="slidenum">
              <a:rPr lang="de-DE" altLang="de-DE" sz="1300"/>
              <a:pPr eaLnBrk="1" hangingPunct="1">
                <a:spcBef>
                  <a:spcPct val="0"/>
                </a:spcBef>
              </a:pPr>
              <a:t>104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927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AB9E992-D7DA-43DC-862C-576CBA0C8619}" type="slidenum">
              <a:rPr lang="de-DE" altLang="de-DE" sz="1300"/>
              <a:pPr eaLnBrk="1" hangingPunct="1">
                <a:spcBef>
                  <a:spcPct val="0"/>
                </a:spcBef>
              </a:pPr>
              <a:t>105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8666921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E1E781-01FB-4548-A4E3-A28B640D5675}" type="slidenum">
              <a:rPr lang="de-DE" altLang="de-DE" sz="1300"/>
              <a:pPr eaLnBrk="1" hangingPunct="1">
                <a:spcBef>
                  <a:spcPct val="0"/>
                </a:spcBef>
              </a:pPr>
              <a:t>106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822392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D4983BB-37DF-4F25-8DB1-668D6283D7BB}" type="slidenum">
              <a:rPr lang="de-DE" altLang="de-DE" sz="1300"/>
              <a:pPr eaLnBrk="1" hangingPunct="1">
                <a:spcBef>
                  <a:spcPct val="0"/>
                </a:spcBef>
              </a:pPr>
              <a:t>107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406574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311038-6CC2-4D23-AD67-FD559E9AA554}" type="slidenum">
              <a:rPr lang="de-DE" altLang="de-DE" sz="1300"/>
              <a:pPr eaLnBrk="1" hangingPunct="1">
                <a:spcBef>
                  <a:spcPct val="0"/>
                </a:spcBef>
              </a:pPr>
              <a:t>108</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100274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B1D9EA5-9F1E-42E3-B994-03631974B4FC}" type="slidenum">
              <a:rPr lang="de-DE" altLang="de-DE" sz="1300"/>
              <a:pPr eaLnBrk="1" hangingPunct="1">
                <a:spcBef>
                  <a:spcPct val="0"/>
                </a:spcBef>
              </a:pPr>
              <a:t>109</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69462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0CCCC6-2F69-458D-82B9-F75995EC8D80}" type="slidenum">
              <a:rPr lang="de-DE" altLang="de-DE" sz="1300"/>
              <a:pPr eaLnBrk="1" hangingPunct="1">
                <a:spcBef>
                  <a:spcPct val="0"/>
                </a:spcBef>
              </a:pPr>
              <a:t>110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765136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17177A-3FEA-4EDF-8134-9138D86FA042}" type="slidenum">
              <a:rPr lang="de-DE" altLang="de-DE" sz="1300"/>
              <a:pPr eaLnBrk="1" hangingPunct="1">
                <a:spcBef>
                  <a:spcPct val="0"/>
                </a:spcBef>
              </a:pPr>
              <a:t>111</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5641259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36A6854-8F89-4616-B266-0BCDCEE38DC8}" type="slidenum">
              <a:rPr lang="de-DE" altLang="de-DE" sz="1300"/>
              <a:pPr eaLnBrk="1" hangingPunct="1">
                <a:spcBef>
                  <a:spcPct val="0"/>
                </a:spcBef>
              </a:pPr>
              <a:t>112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966627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71AAC3-A9E2-40D4-A0CA-80EB8DAF568F}" type="slidenum">
              <a:rPr lang="de-DE" altLang="de-DE" sz="1300"/>
              <a:pPr eaLnBrk="1" hangingPunct="1">
                <a:spcBef>
                  <a:spcPct val="0"/>
                </a:spcBef>
              </a:pPr>
              <a:t>113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824318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9B12DA4-490B-4CF4-9F59-931825212450}" type="slidenum">
              <a:rPr lang="de-DE" altLang="de-DE" sz="1300"/>
              <a:pPr eaLnBrk="1" hangingPunct="1">
                <a:spcBef>
                  <a:spcPct val="0"/>
                </a:spcBef>
              </a:pPr>
              <a:t>114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173612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080522-F55E-47B9-BCB4-C197FA842BCC}" type="slidenum">
              <a:rPr lang="de-DE" altLang="de-DE" sz="1300"/>
              <a:pPr eaLnBrk="1" hangingPunct="1">
                <a:spcBef>
                  <a:spcPct val="0"/>
                </a:spcBef>
              </a:pPr>
              <a:t>115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868502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A6CD107-DBCB-40DD-AE38-7FEF4EA15C17}" type="slidenum">
              <a:rPr lang="de-DE" altLang="de-DE" sz="1300"/>
              <a:pPr eaLnBrk="1" hangingPunct="1">
                <a:spcBef>
                  <a:spcPct val="0"/>
                </a:spcBef>
              </a:pPr>
              <a:t>116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57983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013D23-F227-44C7-9A28-C6F424E3DB63}" type="slidenum">
              <a:rPr lang="de-DE" altLang="de-DE" sz="1300"/>
              <a:pPr eaLnBrk="1" hangingPunct="1">
                <a:spcBef>
                  <a:spcPct val="0"/>
                </a:spcBef>
              </a:pPr>
              <a:t>117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21513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835D56-A062-450B-A3E7-44B9148730F0}" type="slidenum">
              <a:rPr lang="de-DE" altLang="de-DE" sz="1300"/>
              <a:pPr eaLnBrk="1" hangingPunct="1">
                <a:spcBef>
                  <a:spcPct val="0"/>
                </a:spcBef>
              </a:pPr>
              <a:t>118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609429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6E9295-61EC-48E5-A1BF-B3C237899AE6}" type="slidenum">
              <a:rPr lang="de-DE" altLang="de-DE" sz="1300"/>
              <a:pPr eaLnBrk="1" hangingPunct="1">
                <a:spcBef>
                  <a:spcPct val="0"/>
                </a:spcBef>
              </a:pPr>
              <a:t>119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323765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6410304-49EA-4648-AF0B-C8A66554874B}" type="slidenum">
              <a:rPr lang="de-DE" altLang="de-DE" sz="1300"/>
              <a:pPr eaLnBrk="1" hangingPunct="1">
                <a:spcBef>
                  <a:spcPct val="0"/>
                </a:spcBef>
              </a:pPr>
              <a:t>120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645915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CCBB78-F316-4A0D-935A-0CC270D824AB}" type="slidenum">
              <a:rPr lang="de-DE" altLang="de-DE" sz="1300"/>
              <a:pPr eaLnBrk="1" hangingPunct="1">
                <a:spcBef>
                  <a:spcPct val="0"/>
                </a:spcBef>
              </a:pPr>
              <a:t>121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27557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CCBB78-F316-4A0D-935A-0CC270D824AB}" type="slidenum">
              <a:rPr lang="de-DE" altLang="de-DE" sz="1300"/>
              <a:pPr eaLnBrk="1" hangingPunct="1">
                <a:spcBef>
                  <a:spcPct val="0"/>
                </a:spcBef>
              </a:pPr>
              <a:t>122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275577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5F3ACA1-B3A7-4C23-BE3C-1B6D9C28EB3B}" type="slidenum">
              <a:rPr lang="de-DE" altLang="de-DE" sz="1300"/>
              <a:pPr eaLnBrk="1" hangingPunct="1">
                <a:spcBef>
                  <a:spcPct val="0"/>
                </a:spcBef>
              </a:pPr>
              <a:t>123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2673801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57964F-6121-4C5F-83A4-5148C3E36824}" type="slidenum">
              <a:rPr lang="de-DE" altLang="de-DE" sz="1300"/>
              <a:pPr eaLnBrk="1" hangingPunct="1">
                <a:spcBef>
                  <a:spcPct val="0"/>
                </a:spcBef>
              </a:pPr>
              <a:t>124</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330216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F8A3D8-0492-4DCB-971F-FEC846F23A15}" type="slidenum">
              <a:rPr lang="de-DE" altLang="de-DE" sz="1300"/>
              <a:pPr eaLnBrk="1" hangingPunct="1">
                <a:spcBef>
                  <a:spcPct val="0"/>
                </a:spcBef>
              </a:pPr>
              <a:t>125</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3099487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796E8F-B199-4BA9-8C8C-4659CFB0DE41}" type="slidenum">
              <a:rPr lang="de-DE" altLang="de-DE" sz="1300"/>
              <a:pPr eaLnBrk="1" hangingPunct="1">
                <a:spcBef>
                  <a:spcPct val="0"/>
                </a:spcBef>
              </a:pPr>
              <a:t>126</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98461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149BC51-6112-43B7-BAD6-61027E1B131B}" type="slidenum">
              <a:rPr lang="de-DE" altLang="de-DE" sz="1300"/>
              <a:pPr eaLnBrk="1" hangingPunct="1">
                <a:spcBef>
                  <a:spcPct val="0"/>
                </a:spcBef>
              </a:pPr>
              <a:t>127</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4807305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99F17A-14CE-4B4F-8DB2-475CAA0A46A9}" type="slidenum">
              <a:rPr lang="de-DE" altLang="de-DE" sz="1300"/>
              <a:pPr eaLnBrk="1" hangingPunct="1">
                <a:spcBef>
                  <a:spcPct val="0"/>
                </a:spcBef>
              </a:pPr>
              <a:t>128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8523715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F2662B4-724E-4AE6-B112-8771FCF05578}" type="slidenum">
              <a:rPr lang="de-DE" altLang="de-DE" sz="1300"/>
              <a:pPr eaLnBrk="1" hangingPunct="1">
                <a:spcBef>
                  <a:spcPct val="0"/>
                </a:spcBef>
              </a:pPr>
              <a:t>129</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0828572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26F4AF7-E1BF-42C9-A135-9AEC461BB26F}" type="slidenum">
              <a:rPr lang="de-DE" altLang="de-DE" sz="1300"/>
              <a:pPr eaLnBrk="1" hangingPunct="1">
                <a:spcBef>
                  <a:spcPct val="0"/>
                </a:spcBef>
              </a:pPr>
              <a:t>130</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175681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897CF44-8C61-4AD4-9644-CBB15D69B7BC}" type="slidenum">
              <a:rPr lang="de-DE" altLang="de-DE" sz="1300"/>
              <a:pPr eaLnBrk="1" hangingPunct="1">
                <a:spcBef>
                  <a:spcPct val="0"/>
                </a:spcBef>
              </a:pPr>
              <a:t>131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2580754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7889D3-B964-4B17-827B-9FDE426BF3AB}" type="slidenum">
              <a:rPr lang="de-DE" altLang="de-DE" sz="1300"/>
              <a:pPr eaLnBrk="1" hangingPunct="1">
                <a:spcBef>
                  <a:spcPct val="0"/>
                </a:spcBef>
              </a:pPr>
              <a:t>132</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6547796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9673BE-410E-4866-8D31-3C07DD0A97B3}" type="slidenum">
              <a:rPr lang="de-DE" altLang="de-DE" sz="1300"/>
              <a:pPr eaLnBrk="1" hangingPunct="1">
                <a:spcBef>
                  <a:spcPct val="0"/>
                </a:spcBef>
              </a:pPr>
              <a:t>133</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6550535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6E7319-5DD2-4EE4-A2EE-66E078766E1F}" type="slidenum">
              <a:rPr lang="de-DE" altLang="de-DE" sz="1300"/>
              <a:pPr eaLnBrk="1" hangingPunct="1">
                <a:spcBef>
                  <a:spcPct val="0"/>
                </a:spcBef>
              </a:pPr>
              <a:t>134</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5525071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4FB5C6B-C9BF-4BF4-A437-D39D5E0304B2}" type="slidenum">
              <a:rPr lang="de-DE" altLang="de-DE" sz="1300"/>
              <a:pPr eaLnBrk="1" hangingPunct="1">
                <a:spcBef>
                  <a:spcPct val="0"/>
                </a:spcBef>
              </a:pPr>
              <a:t>135</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8493053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A1FF8C-F1B4-4F4D-BDE6-045F0FDA70BF}" type="slidenum">
              <a:rPr lang="de-DE" altLang="de-DE" sz="1300"/>
              <a:pPr eaLnBrk="1" hangingPunct="1">
                <a:spcBef>
                  <a:spcPct val="0"/>
                </a:spcBef>
              </a:pPr>
              <a:t>136</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951650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137</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138</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139</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140</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141</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142</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143</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144</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92562C-3398-48EE-82D0-A1B3201275EB}" type="slidenum">
              <a:rPr lang="de-DE" altLang="de-DE" sz="1300"/>
              <a:pPr eaLnBrk="1" hangingPunct="1">
                <a:spcBef>
                  <a:spcPct val="0"/>
                </a:spcBef>
              </a:pPr>
              <a:t>146</a:t>
            </a:fld>
            <a:endParaRPr lang="de-DE" altLang="de-DE" sz="1300"/>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777273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153</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82550" y="744538"/>
            <a:ext cx="6618288" cy="3722687"/>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154</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155</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FC7D94CF-28E7-4DB0-95F4-01C51EC605C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136ACD8-30FE-4571-9335-73F703F8FC9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C3BEDB0D-57E2-4551-BCB3-7ABB678ECCB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FC7D94CF-28E7-4DB0-95F4-01C51EC605C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FC7D94CF-28E7-4DB0-95F4-01C51EC605C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5" name="Slide Number Placeholder 4"/>
          <p:cNvSpPr>
            <a:spLocks noGrp="1"/>
          </p:cNvSpPr>
          <p:nvPr>
            <p:ph type="sldNum" sz="quarter" idx="12"/>
          </p:nvPr>
        </p:nvSpPr>
        <p:spPr bwMode="gray"/>
        <p:txBody>
          <a:bodyPr/>
          <a:lstStyle>
            <a:lvl1pPr>
              <a:defRPr b="0"/>
            </a:lvl1pPr>
          </a:lstStyle>
          <a:p>
            <a:fld id="{626B1A78-CB45-4EF6-880C-B7E740124D8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35E75C8F-FD38-470D-BE48-6C52B243D66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8453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5125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810725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41924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6831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391905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081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48722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770047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51213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28710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6699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C7D94CF-28E7-4DB0-95F4-01C51EC605C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 id="214748406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84973016"/>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latin typeface="Calibri Light"/>
              </a:rPr>
              <a:t>2 Α</a:t>
            </a:r>
            <a:r>
              <a:rPr lang="en-US" altLang="ja-JP" dirty="0">
                <a:latin typeface="Calibri Light"/>
              </a:rPr>
              <a:t> – </a:t>
            </a:r>
            <a:r>
              <a:rPr lang="el-GR" altLang="ko-KR" dirty="0"/>
              <a:t>Βγάζοντας γρήγορα συμπεράσματα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272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en-US" altLang="de-DE" sz="2400">
                <a:solidFill>
                  <a:srgbClr val="333333"/>
                </a:solidFill>
              </a:rPr>
              <a:t>%</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689850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err="1">
                <a:solidFill>
                  <a:srgbClr val="333333"/>
                </a:solidFill>
              </a:rPr>
              <a:t>μετ</a:t>
            </a:r>
            <a:r>
              <a:rPr lang="en-US" altLang="de-DE" sz="2400">
                <a:solidFill>
                  <a:srgbClr val="333333"/>
                </a:solidFill>
              </a:rPr>
              <a:t>αξύ:</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86603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dirty="0" err="1">
                <a:solidFill>
                  <a:srgbClr val="333333"/>
                </a:solidFill>
              </a:rPr>
              <a:t>μετ</a:t>
            </a:r>
            <a:r>
              <a:rPr lang="en-US" altLang="de-DE" sz="2400" dirty="0">
                <a:solidFill>
                  <a:srgbClr val="333333"/>
                </a:solidFill>
              </a:rPr>
              <a:t>αξύ:</a:t>
            </a:r>
            <a:endParaRPr lang="el-GR" altLang="de-DE" sz="2400" dirty="0">
              <a:solidFill>
                <a:srgbClr val="333333"/>
              </a:solidFill>
            </a:endParaRPr>
          </a:p>
          <a:p>
            <a:pPr marL="774827" lvl="3" indent="-342900">
              <a:spcBef>
                <a:spcPts val="1999"/>
              </a:spcBef>
              <a:buClr>
                <a:srgbClr val="333333"/>
              </a:buClr>
              <a:buFont typeface="WingDings"/>
              <a:buChar char=""/>
            </a:pPr>
            <a:r>
              <a:rPr lang="en-US" altLang="de-DE" sz="2400" dirty="0" err="1">
                <a:solidFill>
                  <a:srgbClr val="333333"/>
                </a:solidFill>
                <a:latin typeface="+mn-lt"/>
              </a:rPr>
              <a:t>μι</a:t>
            </a:r>
            <a:r>
              <a:rPr lang="en-US" altLang="de-DE" sz="2400" dirty="0">
                <a:solidFill>
                  <a:srgbClr val="333333"/>
                </a:solidFill>
                <a:latin typeface="+mn-lt"/>
              </a:rPr>
              <a:t>α</a:t>
            </a:r>
            <a:r>
              <a:rPr lang="el-GR" altLang="de-DE" sz="2400" dirty="0">
                <a:solidFill>
                  <a:srgbClr val="333333"/>
                </a:solidFill>
                <a:latin typeface="+mn-lt"/>
              </a:rPr>
              <a:t>ς</a:t>
            </a:r>
            <a:r>
              <a:rPr lang="en-US" altLang="de-DE" sz="2400" dirty="0">
                <a:solidFill>
                  <a:srgbClr val="333333"/>
                </a:solidFill>
                <a:latin typeface="+mn-lt"/>
              </a:rPr>
              <a:t> βια</a:t>
            </a:r>
            <a:r>
              <a:rPr lang="en-US" altLang="de-DE" sz="2400" dirty="0" err="1">
                <a:solidFill>
                  <a:srgbClr val="333333"/>
                </a:solidFill>
                <a:latin typeface="+mn-lt"/>
              </a:rPr>
              <a:t>στική</a:t>
            </a:r>
            <a:r>
              <a:rPr lang="el-GR" altLang="de-DE" sz="2400" dirty="0">
                <a:solidFill>
                  <a:srgbClr val="333333"/>
                </a:solidFill>
                <a:latin typeface="+mn-lt"/>
              </a:rPr>
              <a:t>ς</a:t>
            </a:r>
            <a:r>
              <a:rPr lang="en-US" altLang="de-DE" sz="2400" dirty="0">
                <a:solidFill>
                  <a:srgbClr val="333333"/>
                </a:solidFill>
                <a:latin typeface="+mn-lt"/>
              </a:rPr>
              <a:t> απ</a:t>
            </a:r>
            <a:r>
              <a:rPr lang="en-US" altLang="de-DE" sz="2400" dirty="0" err="1">
                <a:solidFill>
                  <a:srgbClr val="333333"/>
                </a:solidFill>
                <a:latin typeface="+mn-lt"/>
              </a:rPr>
              <a:t>όφ</a:t>
            </a:r>
            <a:r>
              <a:rPr lang="en-US" altLang="de-DE" sz="2400" dirty="0">
                <a:solidFill>
                  <a:srgbClr val="333333"/>
                </a:solidFill>
                <a:latin typeface="+mn-lt"/>
              </a:rPr>
              <a:t>αση</a:t>
            </a:r>
            <a:r>
              <a:rPr lang="el-GR" altLang="de-DE" sz="2400" dirty="0">
                <a:solidFill>
                  <a:srgbClr val="333333"/>
                </a:solidFill>
                <a:latin typeface="+mn-lt"/>
              </a:rPr>
              <a:t>ς</a:t>
            </a:r>
            <a:r>
              <a:rPr lang="en-US" altLang="de-DE" sz="2400" dirty="0">
                <a:solidFill>
                  <a:srgbClr val="333333"/>
                </a:solidFill>
                <a:latin typeface="+mn-lt"/>
              </a:rPr>
              <a:t> (</a:t>
            </a:r>
            <a:r>
              <a:rPr lang="en-US" altLang="de-DE" sz="2400" dirty="0">
                <a:solidFill>
                  <a:srgbClr val="004992"/>
                </a:solidFill>
                <a:latin typeface="+mn-lt"/>
              </a:rPr>
              <a:t>κ</a:t>
            </a:r>
            <a:r>
              <a:rPr lang="el-GR" altLang="de-DE" sz="2400" dirty="0">
                <a:solidFill>
                  <a:srgbClr val="004992"/>
                </a:solidFill>
                <a:latin typeface="+mn-lt"/>
              </a:rPr>
              <a:t>ίνδυνος</a:t>
            </a:r>
            <a:r>
              <a:rPr lang="en-US" altLang="de-DE" sz="2400" dirty="0">
                <a:solidFill>
                  <a:srgbClr val="004992"/>
                </a:solidFill>
                <a:latin typeface="+mn-lt"/>
              </a:rPr>
              <a:t>:</a:t>
            </a:r>
            <a:r>
              <a:rPr lang="el-GR" altLang="de-DE" sz="2400" dirty="0">
                <a:solidFill>
                  <a:srgbClr val="004992"/>
                </a:solidFill>
                <a:latin typeface="+mn-lt"/>
              </a:rPr>
              <a:t> </a:t>
            </a:r>
            <a:r>
              <a:rPr lang="el-GR" altLang="de-DE" sz="2400" dirty="0">
                <a:solidFill>
                  <a:srgbClr val="333333"/>
                </a:solidFill>
                <a:latin typeface="+mn-lt"/>
              </a:rPr>
              <a:t>λανθασμένη </a:t>
            </a:r>
            <a:r>
              <a:rPr lang="en-US" altLang="de-DE" sz="2400" dirty="0">
                <a:solidFill>
                  <a:srgbClr val="333333"/>
                </a:solidFill>
                <a:latin typeface="+mn-lt"/>
              </a:rPr>
              <a:t>απ</a:t>
            </a:r>
            <a:r>
              <a:rPr lang="en-US" altLang="de-DE" sz="2400" dirty="0" err="1">
                <a:solidFill>
                  <a:srgbClr val="333333"/>
                </a:solidFill>
                <a:latin typeface="+mn-lt"/>
              </a:rPr>
              <a:t>όφ</a:t>
            </a:r>
            <a:r>
              <a:rPr lang="en-US" altLang="de-DE" sz="2400" dirty="0">
                <a:solidFill>
                  <a:srgbClr val="333333"/>
                </a:solidFill>
                <a:latin typeface="+mn-lt"/>
              </a:rPr>
              <a:t>αση)</a:t>
            </a:r>
            <a:br>
              <a:rPr lang="el-GR" altLang="de-DE" sz="2400">
                <a:solidFill>
                  <a:srgbClr val="333333"/>
                </a:solidFill>
                <a:latin typeface="+mn-lt"/>
              </a:rPr>
            </a:br>
            <a:r>
              <a:rPr lang="en-US" altLang="de-DE" sz="2400" i="1">
                <a:solidFill>
                  <a:srgbClr val="333333"/>
                </a:solidFill>
              </a:rPr>
              <a:t>και</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127932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dirty="0" err="1">
                <a:solidFill>
                  <a:srgbClr val="333333"/>
                </a:solidFill>
              </a:rPr>
              <a:t>μετ</a:t>
            </a:r>
            <a:r>
              <a:rPr lang="en-US" altLang="de-DE" sz="2400" dirty="0">
                <a:solidFill>
                  <a:srgbClr val="333333"/>
                </a:solidFill>
              </a:rPr>
              <a:t>αξύ:</a:t>
            </a:r>
            <a:endParaRPr lang="el-GR" altLang="de-DE" sz="2400" dirty="0">
              <a:solidFill>
                <a:srgbClr val="333333"/>
              </a:solidFill>
            </a:endParaRPr>
          </a:p>
          <a:p>
            <a:pPr marL="774827" lvl="3" indent="-342900">
              <a:spcBef>
                <a:spcPts val="1999"/>
              </a:spcBef>
              <a:buClr>
                <a:srgbClr val="333333"/>
              </a:buClr>
              <a:buFont typeface="WingDings"/>
              <a:buChar char=""/>
            </a:pPr>
            <a:r>
              <a:rPr lang="en-US" altLang="de-DE" sz="2400" dirty="0" err="1">
                <a:solidFill>
                  <a:srgbClr val="333333"/>
                </a:solidFill>
                <a:latin typeface="+mn-lt"/>
              </a:rPr>
              <a:t>μι</a:t>
            </a:r>
            <a:r>
              <a:rPr lang="en-US" altLang="de-DE" sz="2400" dirty="0">
                <a:solidFill>
                  <a:srgbClr val="333333"/>
                </a:solidFill>
                <a:latin typeface="+mn-lt"/>
              </a:rPr>
              <a:t>α</a:t>
            </a:r>
            <a:r>
              <a:rPr lang="el-GR" altLang="de-DE" sz="2400" dirty="0">
                <a:solidFill>
                  <a:srgbClr val="333333"/>
                </a:solidFill>
                <a:latin typeface="+mn-lt"/>
              </a:rPr>
              <a:t>ς</a:t>
            </a:r>
            <a:r>
              <a:rPr lang="en-US" altLang="de-DE" sz="2400" dirty="0">
                <a:solidFill>
                  <a:srgbClr val="333333"/>
                </a:solidFill>
                <a:latin typeface="+mn-lt"/>
              </a:rPr>
              <a:t> βια</a:t>
            </a:r>
            <a:r>
              <a:rPr lang="en-US" altLang="de-DE" sz="2400" dirty="0" err="1">
                <a:solidFill>
                  <a:srgbClr val="333333"/>
                </a:solidFill>
                <a:latin typeface="+mn-lt"/>
              </a:rPr>
              <a:t>στική</a:t>
            </a:r>
            <a:r>
              <a:rPr lang="el-GR" altLang="de-DE" sz="2400" dirty="0">
                <a:solidFill>
                  <a:srgbClr val="333333"/>
                </a:solidFill>
                <a:latin typeface="+mn-lt"/>
              </a:rPr>
              <a:t>ς</a:t>
            </a:r>
            <a:r>
              <a:rPr lang="en-US" altLang="de-DE" sz="2400" dirty="0">
                <a:solidFill>
                  <a:srgbClr val="333333"/>
                </a:solidFill>
                <a:latin typeface="+mn-lt"/>
              </a:rPr>
              <a:t> απ</a:t>
            </a:r>
            <a:r>
              <a:rPr lang="en-US" altLang="de-DE" sz="2400" dirty="0" err="1">
                <a:solidFill>
                  <a:srgbClr val="333333"/>
                </a:solidFill>
                <a:latin typeface="+mn-lt"/>
              </a:rPr>
              <a:t>όφ</a:t>
            </a:r>
            <a:r>
              <a:rPr lang="en-US" altLang="de-DE" sz="2400" dirty="0">
                <a:solidFill>
                  <a:srgbClr val="333333"/>
                </a:solidFill>
                <a:latin typeface="+mn-lt"/>
              </a:rPr>
              <a:t>αση</a:t>
            </a:r>
            <a:r>
              <a:rPr lang="el-GR" altLang="de-DE" sz="2400" dirty="0">
                <a:solidFill>
                  <a:srgbClr val="333333"/>
                </a:solidFill>
                <a:latin typeface="+mn-lt"/>
              </a:rPr>
              <a:t>ς</a:t>
            </a:r>
            <a:r>
              <a:rPr lang="en-US" altLang="de-DE" sz="2400" dirty="0">
                <a:solidFill>
                  <a:srgbClr val="333333"/>
                </a:solidFill>
                <a:latin typeface="+mn-lt"/>
              </a:rPr>
              <a:t> (</a:t>
            </a:r>
            <a:r>
              <a:rPr lang="en-US" altLang="de-DE" sz="2400" dirty="0">
                <a:solidFill>
                  <a:srgbClr val="004992"/>
                </a:solidFill>
                <a:latin typeface="+mn-lt"/>
              </a:rPr>
              <a:t>κ</a:t>
            </a:r>
            <a:r>
              <a:rPr lang="el-GR" altLang="de-DE" sz="2400" dirty="0">
                <a:solidFill>
                  <a:srgbClr val="004992"/>
                </a:solidFill>
                <a:latin typeface="+mn-lt"/>
              </a:rPr>
              <a:t>ίνδυνος</a:t>
            </a:r>
            <a:r>
              <a:rPr lang="en-US" altLang="de-DE" sz="2400" dirty="0">
                <a:solidFill>
                  <a:srgbClr val="004992"/>
                </a:solidFill>
                <a:latin typeface="+mn-lt"/>
              </a:rPr>
              <a:t>:</a:t>
            </a:r>
            <a:r>
              <a:rPr lang="el-GR" altLang="de-DE" sz="2400" dirty="0">
                <a:solidFill>
                  <a:srgbClr val="004992"/>
                </a:solidFill>
                <a:latin typeface="+mn-lt"/>
              </a:rPr>
              <a:t> </a:t>
            </a:r>
            <a:r>
              <a:rPr lang="el-GR" altLang="de-DE" sz="2400" dirty="0">
                <a:solidFill>
                  <a:srgbClr val="333333"/>
                </a:solidFill>
                <a:latin typeface="+mn-lt"/>
              </a:rPr>
              <a:t>λανθασμένη </a:t>
            </a:r>
            <a:r>
              <a:rPr lang="en-US" altLang="de-DE" sz="2400" dirty="0">
                <a:solidFill>
                  <a:srgbClr val="333333"/>
                </a:solidFill>
                <a:latin typeface="+mn-lt"/>
              </a:rPr>
              <a:t>απ</a:t>
            </a:r>
            <a:r>
              <a:rPr lang="en-US" altLang="de-DE" sz="2400" dirty="0" err="1">
                <a:solidFill>
                  <a:srgbClr val="333333"/>
                </a:solidFill>
                <a:latin typeface="+mn-lt"/>
              </a:rPr>
              <a:t>όφ</a:t>
            </a:r>
            <a:r>
              <a:rPr lang="en-US" altLang="de-DE" sz="2400" dirty="0">
                <a:solidFill>
                  <a:srgbClr val="333333"/>
                </a:solidFill>
                <a:latin typeface="+mn-lt"/>
              </a:rPr>
              <a:t>αση)</a:t>
            </a:r>
            <a:br>
              <a:rPr lang="el-GR" altLang="de-DE" sz="2400" dirty="0">
                <a:solidFill>
                  <a:srgbClr val="333333"/>
                </a:solidFill>
                <a:latin typeface="+mn-lt"/>
              </a:rPr>
            </a:br>
            <a:r>
              <a:rPr lang="en-US" altLang="de-DE" sz="2400" i="1" dirty="0">
                <a:solidFill>
                  <a:srgbClr val="333333"/>
                </a:solidFill>
                <a:latin typeface="+mn-lt"/>
              </a:rPr>
              <a:t>και</a:t>
            </a:r>
          </a:p>
          <a:p>
            <a:pPr marL="774827" lvl="3" indent="-342900">
              <a:spcBef>
                <a:spcPts val="1999"/>
              </a:spcBef>
              <a:buClr>
                <a:srgbClr val="333333"/>
              </a:buClr>
              <a:buFont typeface="WingDings"/>
              <a:buChar char=""/>
            </a:pPr>
            <a:r>
              <a:rPr lang="el-GR" altLang="de-DE" sz="2400" dirty="0">
                <a:solidFill>
                  <a:srgbClr val="333333"/>
                </a:solidFill>
                <a:latin typeface="+mn-lt"/>
              </a:rPr>
              <a:t>μιας υπερβολικά ακριβούς απόφασης (</a:t>
            </a:r>
            <a:r>
              <a:rPr lang="el-GR" altLang="de-DE" sz="2400" dirty="0">
                <a:solidFill>
                  <a:srgbClr val="004992"/>
                </a:solidFill>
                <a:latin typeface="+mn-lt"/>
              </a:rPr>
              <a:t>μειονέκτημα: </a:t>
            </a:r>
            <a:r>
              <a:rPr lang="el-GR" altLang="de-DE" sz="2400" dirty="0">
                <a:solidFill>
                  <a:srgbClr val="333333"/>
                </a:solidFill>
                <a:latin typeface="+mn-lt"/>
              </a:rPr>
              <a:t>είναι χρονοβόρα διαδικασία)</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89905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8384302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Δικαιολογημένα;</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Calibri Light"/>
                        </a:rPr>
                        <a:t>;;;</a:t>
                      </a:r>
                      <a:r>
                        <a:rPr kumimoji="0" lang="el-GR" sz="2400" b="0" i="0" u="none" strike="noStrike" cap="none" normalizeH="0" baseline="0" dirty="0">
                          <a:ln>
                            <a:noFill/>
                          </a:ln>
                          <a:solidFill>
                            <a:srgbClr val="333333"/>
                          </a:solidFill>
                          <a:effectLst/>
                          <a:latin typeface="Calibri Light"/>
                        </a:rPr>
                        <a:t> </a:t>
                      </a:r>
                      <a:r>
                        <a:rPr kumimoji="0" lang="el-GR" sz="2400" b="1" i="0" u="none" strike="noStrike" cap="none" normalizeH="0" baseline="0" dirty="0">
                          <a:ln>
                            <a:noFill/>
                          </a:ln>
                          <a:solidFill>
                            <a:srgbClr val="333333"/>
                          </a:solidFill>
                          <a:effectLst/>
                          <a:latin typeface="+mn-lt"/>
                        </a:rPr>
                        <a:t>– </a:t>
                      </a:r>
                      <a:r>
                        <a:rPr kumimoji="0" lang="el-GR" sz="2400" b="1" i="0" u="none" strike="noStrike" cap="none" normalizeH="0" baseline="0" dirty="0">
                          <a:ln>
                            <a:noFill/>
                          </a:ln>
                          <a:solidFill>
                            <a:srgbClr val="333333"/>
                          </a:solidFill>
                          <a:effectLst/>
                          <a:latin typeface="Calibri Light"/>
                        </a:rPr>
                        <a:t>Τι θα κάνατε;</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59896745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Δικαιολογημένα;</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Πιθανώς – </a:t>
                      </a:r>
                      <a:r>
                        <a:rPr kumimoji="0" lang="el-GR" sz="2400" b="0" i="0" u="none" strike="noStrike" cap="none" normalizeH="0" baseline="0" dirty="0">
                          <a:ln>
                            <a:noFill/>
                          </a:ln>
                          <a:solidFill>
                            <a:srgbClr val="333333"/>
                          </a:solidFill>
                          <a:effectLst/>
                          <a:latin typeface="Calibri Light"/>
                        </a:rPr>
                        <a:t>Θα λέγατε: «Δεν υπαρχει καπνός χωρίς φωτιά!» </a:t>
                      </a:r>
                      <a:br>
                        <a:rPr kumimoji="0" lang="el-GR" sz="2400" b="0" i="0" u="none" strike="noStrike" cap="none" normalizeH="0" baseline="0" dirty="0">
                          <a:ln>
                            <a:noFill/>
                          </a:ln>
                          <a:solidFill>
                            <a:srgbClr val="333333"/>
                          </a:solidFill>
                          <a:effectLst/>
                          <a:latin typeface="Calibri Light"/>
                        </a:rPr>
                      </a:br>
                      <a:r>
                        <a:rPr kumimoji="0" lang="el-GR" sz="2400" b="0" i="0" u="none" strike="noStrike" cap="none" normalizeH="0" baseline="0" dirty="0">
                          <a:ln>
                            <a:noFill/>
                          </a:ln>
                          <a:solidFill>
                            <a:srgbClr val="333333"/>
                          </a:solidFill>
                          <a:effectLst/>
                          <a:latin typeface="Calibri Light"/>
                        </a:rPr>
                        <a:t>Καλέστε την πυροσβεστική υπηρεσία:η αμέλεια μπορεί να είναι χειρότερη από τον λάθο συναγερμό.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02559194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Δικαιολογημένα;</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Πιθανώς – </a:t>
                      </a:r>
                      <a:r>
                        <a:rPr kumimoji="0" lang="el-GR" sz="2400" b="0" i="0" u="none" strike="noStrike" cap="none" normalizeH="0" baseline="0" dirty="0">
                          <a:ln>
                            <a:noFill/>
                          </a:ln>
                          <a:solidFill>
                            <a:srgbClr val="333333"/>
                          </a:solidFill>
                          <a:effectLst/>
                          <a:latin typeface="Calibri Light"/>
                        </a:rPr>
                        <a:t>Θα λέγατε: «Δεν υπαρχει καπνός χωρίς φωτιά!» </a:t>
                      </a:r>
                      <a:br>
                        <a:rPr kumimoji="0" lang="el-GR" sz="2400" b="0" i="0" u="none" strike="noStrike" cap="none" normalizeH="0" baseline="0" dirty="0">
                          <a:ln>
                            <a:noFill/>
                          </a:ln>
                          <a:solidFill>
                            <a:srgbClr val="333333"/>
                          </a:solidFill>
                          <a:effectLst/>
                          <a:latin typeface="Calibri Light"/>
                        </a:rPr>
                      </a:br>
                      <a:r>
                        <a:rPr kumimoji="0" lang="el-GR" sz="2400" b="0" i="0" u="none" strike="noStrike" cap="none" normalizeH="0" baseline="0" dirty="0">
                          <a:ln>
                            <a:noFill/>
                          </a:ln>
                          <a:solidFill>
                            <a:srgbClr val="333333"/>
                          </a:solidFill>
                          <a:effectLst/>
                          <a:latin typeface="Calibri Light"/>
                        </a:rPr>
                        <a:t>Καλέστε την πυροσβεστική υπηρεσία:η αμέλεια μπορεί να είναι χειρότερη από τον λάθο συναγερμό.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θα </a:t>
                      </a:r>
                      <a:r>
                        <a:rPr kumimoji="0" lang="el-GR" sz="2400" b="1" i="0" u="none" strike="noStrike" cap="none" normalizeH="0" baseline="0" dirty="0">
                          <a:ln>
                            <a:noFill/>
                          </a:ln>
                          <a:solidFill>
                            <a:srgbClr val="333333"/>
                          </a:solidFill>
                          <a:effectLst/>
                          <a:latin typeface="+mn-lt"/>
                        </a:rPr>
                        <a:t>μπορούσε – </a:t>
                      </a:r>
                      <a:r>
                        <a:rPr kumimoji="0" lang="el-GR" sz="2400" b="0" i="0" u="none" strike="noStrike" cap="none" normalizeH="0" baseline="0" dirty="0">
                          <a:ln>
                            <a:noFill/>
                          </a:ln>
                          <a:solidFill>
                            <a:srgbClr val="333333"/>
                          </a:solidFill>
                          <a:effectLst/>
                          <a:latin typeface="Calibri Light"/>
                        </a:rPr>
                        <a:t>Αλλά υπάρχουν πολλές άλλες εξηγήσεις (π.χ. άνοια, εγκεφαλικό). Εάν δεν εξετασθούν και άλλες εξηγήσεις, μπορεί και να τον προσβάλλετε (π.χ. δείχνοντας αηδία).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70396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460068677"/>
              </p:ext>
            </p:extLst>
          </p:nvPr>
        </p:nvGraphicFramePr>
        <p:xfrm>
          <a:off x="408955" y="2029968"/>
          <a:ext cx="11376000" cy="448056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09943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991934853"/>
              </p:ext>
            </p:extLst>
          </p:nvPr>
        </p:nvGraphicFramePr>
        <p:xfrm>
          <a:off x="408955" y="2029968"/>
          <a:ext cx="11376000" cy="448056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l-GR" sz="1600" b="0" i="0" u="none" strike="noStrike" kern="1200" cap="none" normalizeH="0" baseline="0" dirty="0">
                          <a:ln>
                            <a:noFill/>
                          </a:ln>
                          <a:solidFill>
                            <a:srgbClr val="333333"/>
                          </a:solidFill>
                          <a:effectLst/>
                          <a:latin typeface="+mn-lt"/>
                          <a:ea typeface="+mn-ea"/>
                          <a:cs typeface="+mn-cs"/>
                        </a:rPr>
                        <a:t>Οι άνθρωποι συχνά βγάζουν βιαστικά συμπεράσματα όταν ακούν για ένα έγκλημα στα μέσα μαζικής ενημέρωσης. Ανάλογα με την πολιτική τους τοποθέτηση μπορεί βιαστικά να αποδώσουν συγκεκριμένα κίνητρα στο θύτη.</a:t>
                      </a:r>
                    </a:p>
                    <a:p>
                      <a:pPr rtl="0"/>
                      <a:br>
                        <a:rPr kumimoji="0" lang="el-GR" sz="1600" b="0" i="0" u="none" strike="noStrike" kern="1200" cap="none" normalizeH="0" baseline="0" dirty="0">
                          <a:ln>
                            <a:noFill/>
                          </a:ln>
                          <a:solidFill>
                            <a:srgbClr val="333333"/>
                          </a:solidFill>
                          <a:effectLst/>
                          <a:latin typeface="+mn-lt"/>
                          <a:ea typeface="+mn-ea"/>
                          <a:cs typeface="+mn-cs"/>
                        </a:rPr>
                      </a:br>
                      <a:r>
                        <a:rPr kumimoji="0" lang="el-GR" sz="1600" b="0" i="0" u="none" strike="noStrike" kern="1200" cap="none" normalizeH="0" baseline="0" dirty="0">
                          <a:ln>
                            <a:noFill/>
                          </a:ln>
                          <a:solidFill>
                            <a:srgbClr val="333333"/>
                          </a:solidFill>
                          <a:effectLst/>
                          <a:latin typeface="+mn-lt"/>
                          <a:ea typeface="+mn-ea"/>
                          <a:cs typeface="+mn-cs"/>
                        </a:rPr>
                        <a:t>Παράδειγμα: Ο θύτης και το θύμα ανήκουν σε διαφορετική φυλή ή θρησκεία. Πολλοί άνθρωποι πιστεύουν ότι ο ρατσισμός ή ο εξτρεμισμός είναι το κύριο κίνητρο του εγκλήματος.</a:t>
                      </a:r>
                    </a:p>
                    <a:p>
                      <a:pPr rtl="0"/>
                      <a:br>
                        <a:rPr kumimoji="0" lang="el-GR" sz="1600" b="0" i="0" u="none" strike="noStrike" kern="1200" cap="none" normalizeH="0" baseline="0" dirty="0">
                          <a:ln>
                            <a:noFill/>
                          </a:ln>
                          <a:solidFill>
                            <a:srgbClr val="333333"/>
                          </a:solidFill>
                          <a:effectLst/>
                          <a:latin typeface="+mn-lt"/>
                          <a:ea typeface="+mn-ea"/>
                          <a:cs typeface="+mn-cs"/>
                        </a:rPr>
                      </a:br>
                      <a:r>
                        <a:rPr kumimoji="0" lang="el-GR" sz="1600" b="0" i="0" u="none" strike="noStrike" kern="1200" cap="none" normalizeH="0" baseline="0" dirty="0">
                          <a:ln>
                            <a:noFill/>
                          </a:ln>
                          <a:solidFill>
                            <a:srgbClr val="333333"/>
                          </a:solidFill>
                          <a:effectLst/>
                          <a:latin typeface="+mn-lt"/>
                          <a:ea typeface="+mn-ea"/>
                          <a:cs typeface="+mn-cs"/>
                        </a:rPr>
                        <a:t>Μερικές φορές αυτό μπορεί να είναι αληθινό. Στη δημόσια συζήτηση, εντούτοις, τέτοιες υποθέσεις γίνονται πολύ βιαστικά και εναλλακτικές απόψεις σπάνια λαμβάνονται υπόψη.</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4218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546943201"/>
              </p:ext>
            </p:extLst>
          </p:nvPr>
        </p:nvGraphicFramePr>
        <p:xfrm>
          <a:off x="408955" y="2029968"/>
          <a:ext cx="11376000" cy="448056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l-GR" sz="1600" b="0" i="0" u="none" strike="noStrike" kern="1200" cap="none" normalizeH="0" baseline="0" dirty="0">
                          <a:ln>
                            <a:noFill/>
                          </a:ln>
                          <a:solidFill>
                            <a:srgbClr val="333333"/>
                          </a:solidFill>
                          <a:effectLst/>
                          <a:latin typeface="Calibri Light"/>
                          <a:ea typeface="+mn-ea"/>
                          <a:cs typeface="+mn-cs"/>
                        </a:rPr>
                        <a:t>Οι άνθρωποι συχνά βγάζουν βιαστικά συμπεράσματα όταν ακούν για ένα έγκλημα στα μέσα μαζικής ενημέρωσης. Ανάλογα με την πολιτική τους τοποθέτηση μπορεί βιαστικά να αποδώσουν συγκεκριμένα κίνητρα στο θύτη.</a:t>
                      </a:r>
                    </a:p>
                    <a:p>
                      <a:pPr rtl="0"/>
                      <a:br>
                        <a:rPr kumimoji="0" lang="el-GR" sz="1600" b="0" i="0" u="none" strike="noStrike" kern="1200" cap="none" normalizeH="0" baseline="0" dirty="0">
                          <a:ln>
                            <a:noFill/>
                          </a:ln>
                          <a:solidFill>
                            <a:srgbClr val="333333"/>
                          </a:solidFill>
                          <a:effectLst/>
                          <a:latin typeface="Calibri Light"/>
                          <a:ea typeface="+mn-ea"/>
                          <a:cs typeface="+mn-cs"/>
                        </a:rPr>
                      </a:br>
                      <a:r>
                        <a:rPr kumimoji="0" lang="el-GR" sz="1600" b="0" i="0" u="none" strike="noStrike" kern="1200" cap="none" normalizeH="0" baseline="0" dirty="0">
                          <a:ln>
                            <a:noFill/>
                          </a:ln>
                          <a:solidFill>
                            <a:srgbClr val="333333"/>
                          </a:solidFill>
                          <a:effectLst/>
                          <a:latin typeface="Calibri Light"/>
                          <a:ea typeface="+mn-ea"/>
                          <a:cs typeface="+mn-cs"/>
                        </a:rPr>
                        <a:t>Παράδειγμα: Ο θύτης και το θύμα ανήκουν σε διαφορετική φυλή ή θρησκεία. Πολλοί άνθρωποι πιστεύουν ότι ο ρατσισμός ή ο εξτρεμισμός είναι το κύριο κίνητρο του εγκλήματος.</a:t>
                      </a:r>
                    </a:p>
                    <a:p>
                      <a:pPr rtl="0"/>
                      <a:br>
                        <a:rPr kumimoji="0" lang="el-GR" sz="1600" b="0" i="0" u="none" strike="noStrike" kern="1200" cap="none" normalizeH="0" baseline="0" dirty="0">
                          <a:ln>
                            <a:noFill/>
                          </a:ln>
                          <a:solidFill>
                            <a:srgbClr val="333333"/>
                          </a:solidFill>
                          <a:effectLst/>
                          <a:latin typeface="Calibri Light"/>
                          <a:ea typeface="+mn-ea"/>
                          <a:cs typeface="+mn-cs"/>
                        </a:rPr>
                      </a:br>
                      <a:r>
                        <a:rPr kumimoji="0" lang="el-GR" sz="1600" b="0" i="0" u="none" strike="noStrike" kern="1200" cap="none" normalizeH="0" baseline="0" dirty="0">
                          <a:ln>
                            <a:noFill/>
                          </a:ln>
                          <a:solidFill>
                            <a:srgbClr val="333333"/>
                          </a:solidFill>
                          <a:effectLst/>
                          <a:latin typeface="Calibri Light"/>
                          <a:ea typeface="+mn-ea"/>
                          <a:cs typeface="+mn-cs"/>
                        </a:rPr>
                        <a:t>Μερικές φορές αυτό μπορεί να είναι αληθινό. Στη δημόσια συζήτηση, εντούτοις, τέτοιες υποθέσεις γίνονται πολύ βιαστικά και εναλλακτικές απόψεις σπάνια λαμβάνονται υπόψη.</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dirty="0">
                          <a:ln>
                            <a:noFill/>
                          </a:ln>
                          <a:solidFill>
                            <a:srgbClr val="004992"/>
                          </a:solidFill>
                          <a:effectLst/>
                          <a:latin typeface="Calibri Light"/>
                        </a:rPr>
                        <a:t>Μοναδικό σύμπτωμα </a:t>
                      </a:r>
                      <a:r>
                        <a:rPr kumimoji="0" lang="el-GR" sz="1600" b="0" i="0" u="none" strike="noStrike" cap="none" normalizeH="0" baseline="0" dirty="0">
                          <a:ln>
                            <a:noFill/>
                          </a:ln>
                          <a:solidFill>
                            <a:srgbClr val="004992"/>
                          </a:solidFill>
                          <a:effectLst/>
                          <a:latin typeface="Times New Roman"/>
                          <a:sym typeface="Wingdings" panose="05000000000000000000" pitchFamily="2" charset="2"/>
                        </a:rPr>
                        <a:t>→</a:t>
                      </a:r>
                      <a:r>
                        <a:rPr kumimoji="0" lang="el-GR" sz="1600" b="0" i="0" u="none" strike="noStrike" cap="none" normalizeH="0" baseline="0" dirty="0">
                          <a:ln>
                            <a:noFill/>
                          </a:ln>
                          <a:solidFill>
                            <a:srgbClr val="004992"/>
                          </a:solidFill>
                          <a:effectLst/>
                          <a:latin typeface="Calibri Light"/>
                        </a:rPr>
                        <a:t> διάγνωση;</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Μια κρίση σπασμών θεωρείται μερικές φορές λανθασμένα ότι είναι επιληψία (σπασμοί μπορεί επίσης να εμφανιστούν μετά από τη διακοπή αλκοόλ και μετα από υψηλό πυρετό).</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Από την άλλη πλευρά, μερικές άθένειες παραβλέπονται γιατί δεν έχει γίνει μια εις βάθος διαγνωστική αξιολόγηση (π.χ. καρκίνος).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5023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br>
              <a:rPr lang="el-GR" dirty="0">
                <a:solidFill>
                  <a:srgbClr val="004992"/>
                </a:solidFill>
                <a:latin typeface="+mn-lt"/>
                <a:ea typeface="+mn-ea"/>
                <a:cs typeface="+mn-cs"/>
              </a:rPr>
            </a:br>
            <a:r>
              <a:rPr lang="el-GR" sz="2000" dirty="0">
                <a:solidFill>
                  <a:srgbClr val="004992"/>
                </a:solidFill>
                <a:latin typeface="+mn-lt"/>
                <a:ea typeface="+mn-ea"/>
                <a:cs typeface="+mn-cs"/>
              </a:rPr>
              <a:t>(για μια εναλλακτική άσκηση ανατρέξτε στο τέλος της παρουσίασης)</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1865345699"/>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FFFFFF"/>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FFFFFF"/>
                          </a:solidFill>
                          <a:effectLst/>
                          <a:latin typeface="Calibri Light"/>
                        </a:rPr>
                        <a:t>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FFFFFF"/>
                          </a:solidFill>
                          <a:effectLst/>
                          <a:latin typeface="Calibri Light"/>
                        </a:rPr>
                        <a:t>C</a:t>
                      </a:r>
                      <a:r>
                        <a:rPr kumimoji="0" lang="el-GR" sz="1600" b="0" i="0" u="none" strike="noStrike" cap="none" normalizeH="0" baseline="0" dirty="0">
                          <a:ln>
                            <a:noFill/>
                          </a:ln>
                          <a:solidFill>
                            <a:srgbClr val="FFFFFF"/>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 </a:t>
                      </a:r>
                      <a:r>
                        <a:rPr kumimoji="0" lang="el-G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317481712"/>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333333"/>
                          </a:solidFill>
                          <a:effectLst/>
                          <a:latin typeface="Calibri Light"/>
                        </a:rPr>
                        <a:t>C</a:t>
                      </a:r>
                      <a:r>
                        <a:rPr kumimoji="0" lang="el-GR" sz="1600" b="0" i="0" u="none" strike="noStrike" cap="none" normalizeH="0" baseline="0" dirty="0">
                          <a:ln>
                            <a:noFill/>
                          </a:ln>
                          <a:solidFill>
                            <a:srgbClr val="333333"/>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 </a:t>
                      </a:r>
                      <a:r>
                        <a:rPr kumimoji="0" lang="el-G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81459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160127933"/>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333333"/>
                          </a:solidFill>
                          <a:effectLst/>
                          <a:latin typeface="Calibri Light"/>
                        </a:rPr>
                        <a:t>C</a:t>
                      </a:r>
                      <a:r>
                        <a:rPr kumimoji="0" lang="el-GR" sz="1600" b="0" i="0" u="none" strike="noStrike" cap="none" normalizeH="0" baseline="0" dirty="0">
                          <a:ln>
                            <a:noFill/>
                          </a:ln>
                          <a:solidFill>
                            <a:srgbClr val="333333"/>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1798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4000">
                <a:solidFill>
                  <a:srgbClr val="FF0000"/>
                </a:solidFill>
                <a:latin typeface="Calibri Light"/>
              </a:rPr>
              <a:t>Όχι!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l-GR" altLang="de-DE" sz="2400">
                <a:solidFill>
                  <a:srgbClr val="333333"/>
                </a:solidFill>
                <a:latin typeface="Calibri Light"/>
              </a:rPr>
              <a:t>Ο Paul McCartney αντικαταστάθηκε από έναν σωσία;</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l-GR" altLang="de-DE" sz="2400">
                <a:solidFill>
                  <a:srgbClr val="333333"/>
                </a:solidFill>
                <a:latin typeface="Calibri Light"/>
              </a:rPr>
              <a:t>Η χιουμοριστική απάντηση του McCartney για τις φήμες σχετικά με το θάνατό του: ένα σόλο άλμπουμ με τον τίτλο: «Ο Paul είναι ζωντανός». Σημείωση, το εξώφυλλο είναι παρόμοιο με το εξώφυλλο του Abbey Road που είδαμε πριν.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261938" algn="l"/>
                <a:tab pos="265113" algn="l"/>
              </a:tabLst>
              <a:defRPr/>
            </a:pPr>
            <a:r>
              <a:rPr lang="en-US" sz="2400" dirty="0" err="1">
                <a:solidFill>
                  <a:srgbClr val="333333"/>
                </a:solidFill>
              </a:rPr>
              <a:t>Συχνά</a:t>
            </a:r>
            <a:r>
              <a:rPr lang="en-US" sz="2400" dirty="0">
                <a:solidFill>
                  <a:srgbClr val="333333"/>
                </a:solidFill>
              </a:rPr>
              <a:t> </a:t>
            </a:r>
            <a:r>
              <a:rPr lang="en-US" sz="2400" dirty="0" err="1">
                <a:solidFill>
                  <a:srgbClr val="333333"/>
                </a:solidFill>
              </a:rPr>
              <a:t>είν</a:t>
            </a:r>
            <a:r>
              <a:rPr lang="en-US" sz="2400" dirty="0">
                <a:solidFill>
                  <a:srgbClr val="333333"/>
                </a:solidFill>
              </a:rPr>
              <a:t>αι πιο συναρπαστικ</a:t>
            </a:r>
            <a:r>
              <a:rPr lang="el-GR" sz="2400" dirty="0">
                <a:solidFill>
                  <a:srgbClr val="333333"/>
                </a:solidFill>
              </a:rPr>
              <a:t>ές οι συνωμοσίες </a:t>
            </a:r>
            <a:r>
              <a:rPr lang="en-US" sz="2400" dirty="0">
                <a:solidFill>
                  <a:srgbClr val="333333"/>
                </a:solidFill>
              </a:rPr>
              <a:t>από </a:t>
            </a:r>
            <a:r>
              <a:rPr lang="en-US" sz="2400" dirty="0" err="1">
                <a:solidFill>
                  <a:srgbClr val="333333"/>
                </a:solidFill>
              </a:rPr>
              <a:t>την</a:t>
            </a:r>
            <a:r>
              <a:rPr lang="en-US" sz="2400" dirty="0">
                <a:solidFill>
                  <a:srgbClr val="333333"/>
                </a:solidFill>
              </a:rPr>
              <a:t> πρα</a:t>
            </a:r>
            <a:r>
              <a:rPr lang="en-US" sz="2400" dirty="0" err="1">
                <a:solidFill>
                  <a:srgbClr val="333333"/>
                </a:solidFill>
              </a:rPr>
              <a:t>γμ</a:t>
            </a:r>
            <a:r>
              <a:rPr lang="en-US" sz="2400" dirty="0">
                <a:solidFill>
                  <a:srgbClr val="333333"/>
                </a:solidFill>
              </a:rPr>
              <a:t>ατικότητα!</a:t>
            </a:r>
          </a:p>
          <a:p>
            <a:pPr marL="342900" lvl="0" indent="-342900" defTabSz="914400" fontAlgn="base">
              <a:buClr>
                <a:srgbClr val="333333"/>
              </a:buClr>
              <a:buFont typeface="WingDings"/>
              <a:buChar char=""/>
              <a:tabLst>
                <a:tab pos="261938" algn="l"/>
                <a:tab pos="265113" algn="l"/>
              </a:tabLst>
              <a:defRPr/>
            </a:pPr>
            <a:r>
              <a:rPr lang="en-US" sz="2400" dirty="0">
                <a:solidFill>
                  <a:srgbClr val="333333"/>
                </a:solidFill>
              </a:rPr>
              <a:t>Βα</a:t>
            </a:r>
            <a:r>
              <a:rPr lang="en-US" sz="2400" dirty="0" err="1">
                <a:solidFill>
                  <a:srgbClr val="333333"/>
                </a:solidFill>
              </a:rPr>
              <a:t>σίζοντ</a:t>
            </a:r>
            <a:r>
              <a:rPr lang="en-US" sz="2400" dirty="0">
                <a:solidFill>
                  <a:srgbClr val="333333"/>
                </a:solidFill>
              </a:rPr>
              <a:t>αι σε δηλώσεις που είναι δύσκολο να ελεγχθ</a:t>
            </a:r>
            <a:r>
              <a:rPr lang="el-GR" sz="2400" dirty="0">
                <a:solidFill>
                  <a:srgbClr val="333333"/>
                </a:solidFill>
              </a:rPr>
              <a:t>ούν</a:t>
            </a:r>
            <a:r>
              <a:rPr lang="en-US" sz="2400" dirty="0">
                <a:solidFill>
                  <a:srgbClr val="333333"/>
                </a:solidFill>
              </a:rPr>
              <a:t> ή να απ</a:t>
            </a:r>
            <a:r>
              <a:rPr lang="en-US" sz="2400" dirty="0" err="1">
                <a:solidFill>
                  <a:srgbClr val="333333"/>
                </a:solidFill>
              </a:rPr>
              <a:t>οδε</a:t>
            </a:r>
            <a:r>
              <a:rPr lang="el-GR" sz="2400" dirty="0">
                <a:solidFill>
                  <a:srgbClr val="333333"/>
                </a:solidFill>
              </a:rPr>
              <a:t>ιχθούν</a:t>
            </a:r>
            <a:r>
              <a:rPr lang="en-US" sz="2400" dirty="0">
                <a:solidFill>
                  <a:srgbClr val="333333"/>
                </a:solidFill>
              </a:rPr>
              <a:t> (π.χ. </a:t>
            </a:r>
            <a:r>
              <a:rPr lang="en-US" sz="2400" dirty="0" err="1">
                <a:solidFill>
                  <a:srgbClr val="333333"/>
                </a:solidFill>
              </a:rPr>
              <a:t>ότι</a:t>
            </a:r>
            <a:r>
              <a:rPr lang="en-US" sz="2400" dirty="0">
                <a:solidFill>
                  <a:srgbClr val="333333"/>
                </a:solidFill>
              </a:rPr>
              <a:t> </a:t>
            </a:r>
            <a:r>
              <a:rPr lang="en-US" sz="2400" dirty="0" err="1">
                <a:solidFill>
                  <a:srgbClr val="333333"/>
                </a:solidFill>
              </a:rPr>
              <a:t>το</a:t>
            </a:r>
            <a:r>
              <a:rPr lang="en-US" sz="2400" dirty="0">
                <a:solidFill>
                  <a:srgbClr val="333333"/>
                </a:solidFill>
              </a:rPr>
              <a:t> </a:t>
            </a:r>
            <a:r>
              <a:rPr lang="el-GR" sz="2400" dirty="0">
                <a:solidFill>
                  <a:srgbClr val="333333"/>
                </a:solidFill>
              </a:rPr>
              <a:t>στυλ στο </a:t>
            </a:r>
            <a:r>
              <a:rPr lang="en-US" sz="2400" dirty="0">
                <a:solidFill>
                  <a:srgbClr val="333333"/>
                </a:solidFill>
              </a:rPr>
              <a:t>μπ</a:t>
            </a:r>
            <a:r>
              <a:rPr lang="en-US" sz="2400" dirty="0" err="1">
                <a:solidFill>
                  <a:srgbClr val="333333"/>
                </a:solidFill>
              </a:rPr>
              <a:t>άσο</a:t>
            </a:r>
            <a:r>
              <a:rPr lang="en-US" sz="2400" dirty="0">
                <a:solidFill>
                  <a:srgbClr val="333333"/>
                </a:solidFill>
              </a:rPr>
              <a:t> π</a:t>
            </a:r>
            <a:r>
              <a:rPr lang="en-US" sz="2400" dirty="0" err="1">
                <a:solidFill>
                  <a:srgbClr val="333333"/>
                </a:solidFill>
              </a:rPr>
              <a:t>ου</a:t>
            </a:r>
            <a:r>
              <a:rPr lang="en-US" sz="2400" dirty="0">
                <a:solidFill>
                  <a:srgbClr val="333333"/>
                </a:solidFill>
              </a:rPr>
              <a:t> πα</a:t>
            </a:r>
            <a:r>
              <a:rPr lang="en-US" sz="2400" dirty="0" err="1">
                <a:solidFill>
                  <a:srgbClr val="333333"/>
                </a:solidFill>
              </a:rPr>
              <a:t>ίζει</a:t>
            </a:r>
            <a:r>
              <a:rPr lang="en-US" sz="2400" dirty="0">
                <a:solidFill>
                  <a:srgbClr val="333333"/>
                </a:solidFill>
              </a:rPr>
              <a:t> </a:t>
            </a:r>
            <a:r>
              <a:rPr lang="el-GR" sz="2400" dirty="0">
                <a:solidFill>
                  <a:srgbClr val="333333"/>
                </a:solidFill>
              </a:rPr>
              <a:t>ο</a:t>
            </a:r>
            <a:r>
              <a:rPr lang="en-US" sz="2400" dirty="0">
                <a:solidFill>
                  <a:srgbClr val="333333"/>
                </a:solidFill>
              </a:rPr>
              <a:t> Paul McCartney </a:t>
            </a:r>
            <a:r>
              <a:rPr lang="en-US" sz="2400" dirty="0" err="1">
                <a:solidFill>
                  <a:srgbClr val="333333"/>
                </a:solidFill>
              </a:rPr>
              <a:t>είχε</a:t>
            </a:r>
            <a:r>
              <a:rPr lang="en-US" sz="2400" dirty="0">
                <a:solidFill>
                  <a:srgbClr val="333333"/>
                </a:solidFill>
              </a:rPr>
              <a:t> α</a:t>
            </a:r>
            <a:r>
              <a:rPr lang="en-US" sz="2400" dirty="0" err="1">
                <a:solidFill>
                  <a:srgbClr val="333333"/>
                </a:solidFill>
              </a:rPr>
              <a:t>λλάξει</a:t>
            </a:r>
            <a:r>
              <a:rPr lang="en-US" sz="2400" dirty="0">
                <a:solidFill>
                  <a:srgbClr val="333333"/>
                </a:solidFill>
              </a:rPr>
              <a:t>).</a:t>
            </a:r>
          </a:p>
          <a:p>
            <a:pPr marL="342900" lvl="0" indent="-342900" defTabSz="914400" fontAlgn="base">
              <a:buClr>
                <a:srgbClr val="333333"/>
              </a:buClr>
              <a:buFont typeface="WingDings"/>
              <a:buChar char=""/>
              <a:tabLst>
                <a:tab pos="261938" algn="l"/>
                <a:tab pos="265113" algn="l"/>
              </a:tabLst>
              <a:defRPr/>
            </a:pPr>
            <a:r>
              <a:rPr lang="en-US" sz="2400" dirty="0">
                <a:solidFill>
                  <a:srgbClr val="333333"/>
                </a:solidFill>
              </a:rPr>
              <a:t>Απ</a:t>
            </a:r>
            <a:r>
              <a:rPr lang="en-US" sz="2400" dirty="0" err="1">
                <a:solidFill>
                  <a:srgbClr val="333333"/>
                </a:solidFill>
              </a:rPr>
              <a:t>οκρύ</a:t>
            </a:r>
            <a:r>
              <a:rPr lang="en-US" sz="2400" dirty="0">
                <a:solidFill>
                  <a:srgbClr val="333333"/>
                </a:solidFill>
              </a:rPr>
              <a:t>πτουν εναλλακτικές ε</a:t>
            </a:r>
            <a:r>
              <a:rPr lang="el-GR" sz="2400" dirty="0">
                <a:solidFill>
                  <a:srgbClr val="333333"/>
                </a:solidFill>
              </a:rPr>
              <a:t>ρμηνείες</a:t>
            </a:r>
            <a:r>
              <a:rPr lang="en-US" sz="2400" dirty="0">
                <a:solidFill>
                  <a:srgbClr val="333333"/>
                </a:solidFill>
              </a:rPr>
              <a:t> (π.χ. </a:t>
            </a:r>
            <a:r>
              <a:rPr lang="en-US" sz="2400" dirty="0" err="1">
                <a:solidFill>
                  <a:srgbClr val="333333"/>
                </a:solidFill>
              </a:rPr>
              <a:t>ότι</a:t>
            </a:r>
            <a:r>
              <a:rPr lang="en-US" sz="2400" dirty="0">
                <a:solidFill>
                  <a:srgbClr val="333333"/>
                </a:solidFill>
              </a:rPr>
              <a:t> </a:t>
            </a:r>
            <a:r>
              <a:rPr lang="en-US" sz="2400" dirty="0" err="1">
                <a:solidFill>
                  <a:srgbClr val="333333"/>
                </a:solidFill>
              </a:rPr>
              <a:t>το</a:t>
            </a:r>
            <a:r>
              <a:rPr lang="en-US" sz="2400" dirty="0">
                <a:solidFill>
                  <a:srgbClr val="333333"/>
                </a:solidFill>
              </a:rPr>
              <a:t> LMW μπ</a:t>
            </a:r>
            <a:r>
              <a:rPr lang="en-US" sz="2400" dirty="0" err="1">
                <a:solidFill>
                  <a:srgbClr val="333333"/>
                </a:solidFill>
              </a:rPr>
              <a:t>ορεί</a:t>
            </a:r>
            <a:r>
              <a:rPr lang="en-US" sz="2400" dirty="0">
                <a:solidFill>
                  <a:srgbClr val="333333"/>
                </a:solidFill>
              </a:rPr>
              <a:t> να </a:t>
            </a:r>
            <a:r>
              <a:rPr lang="en-US" sz="2400" dirty="0" err="1">
                <a:solidFill>
                  <a:srgbClr val="333333"/>
                </a:solidFill>
              </a:rPr>
              <a:t>σημ</a:t>
            </a:r>
            <a:r>
              <a:rPr lang="en-US" sz="2400" dirty="0">
                <a:solidFill>
                  <a:srgbClr val="333333"/>
                </a:solidFill>
              </a:rPr>
              <a:t>αίνει οτιδήποτε).</a:t>
            </a:r>
          </a:p>
          <a:p>
            <a:pPr marL="342900" lvl="0" indent="-342900" defTabSz="914400" fontAlgn="base">
              <a:buClr>
                <a:srgbClr val="333333"/>
              </a:buClr>
              <a:buFont typeface="WingDings"/>
              <a:buChar char=""/>
              <a:tabLst>
                <a:tab pos="261938" algn="l"/>
                <a:tab pos="265113" algn="l"/>
              </a:tabLst>
              <a:defRPr/>
            </a:pPr>
            <a:r>
              <a:rPr lang="el-GR" sz="2400" dirty="0">
                <a:solidFill>
                  <a:srgbClr val="333333"/>
                </a:solidFill>
              </a:rPr>
              <a:t>Οι μύθοι </a:t>
            </a: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βα</a:t>
            </a:r>
            <a:r>
              <a:rPr lang="en-US" sz="2400" dirty="0" err="1">
                <a:solidFill>
                  <a:srgbClr val="333333"/>
                </a:solidFill>
              </a:rPr>
              <a:t>σίζοντ</a:t>
            </a:r>
            <a:r>
              <a:rPr lang="en-US" sz="2400" dirty="0">
                <a:solidFill>
                  <a:srgbClr val="333333"/>
                </a:solidFill>
              </a:rPr>
              <a:t>αι σε γεγονότα που είναι εκτός του παρόντος πλαισίου. Η </a:t>
            </a:r>
            <a:r>
              <a:rPr lang="en-US" sz="2400" dirty="0" err="1">
                <a:solidFill>
                  <a:srgbClr val="333333"/>
                </a:solidFill>
              </a:rPr>
              <a:t>σημ</a:t>
            </a:r>
            <a:r>
              <a:rPr lang="en-US" sz="2400" dirty="0">
                <a:solidFill>
                  <a:srgbClr val="333333"/>
                </a:solidFill>
              </a:rPr>
              <a:t>α</a:t>
            </a:r>
            <a:r>
              <a:rPr lang="el-GR" sz="2400" dirty="0">
                <a:solidFill>
                  <a:srgbClr val="333333"/>
                </a:solidFill>
              </a:rPr>
              <a:t>ντικότητα</a:t>
            </a:r>
            <a:r>
              <a:rPr lang="en-US" sz="2400" dirty="0">
                <a:solidFill>
                  <a:srgbClr val="333333"/>
                </a:solidFill>
              </a:rPr>
              <a:t> α</a:t>
            </a:r>
            <a:r>
              <a:rPr lang="en-US" sz="2400" dirty="0" err="1">
                <a:solidFill>
                  <a:srgbClr val="333333"/>
                </a:solidFill>
              </a:rPr>
              <a:t>υτών</a:t>
            </a:r>
            <a:r>
              <a:rPr lang="en-US" sz="2400" dirty="0">
                <a:solidFill>
                  <a:srgbClr val="333333"/>
                </a:solidFill>
              </a:rPr>
              <a:t> </a:t>
            </a:r>
            <a:r>
              <a:rPr lang="en-US" sz="2400" dirty="0" err="1">
                <a:solidFill>
                  <a:srgbClr val="333333"/>
                </a:solidFill>
              </a:rPr>
              <a:t>των</a:t>
            </a:r>
            <a:r>
              <a:rPr lang="en-US" sz="2400" dirty="0">
                <a:solidFill>
                  <a:srgbClr val="333333"/>
                </a:solidFill>
              </a:rPr>
              <a:t> </a:t>
            </a:r>
            <a:r>
              <a:rPr lang="el-GR" sz="2400" dirty="0">
                <a:solidFill>
                  <a:srgbClr val="333333"/>
                </a:solidFill>
              </a:rPr>
              <a:t>λεπτομερειών</a:t>
            </a:r>
            <a:r>
              <a:rPr lang="en-US" sz="2400" dirty="0">
                <a:solidFill>
                  <a:srgbClr val="333333"/>
                </a:solidFill>
              </a:rPr>
              <a:t> </a:t>
            </a:r>
            <a:r>
              <a:rPr lang="en-US" sz="2400" dirty="0" err="1">
                <a:solidFill>
                  <a:srgbClr val="333333"/>
                </a:solidFill>
              </a:rPr>
              <a:t>είν</a:t>
            </a:r>
            <a:r>
              <a:rPr lang="en-US" sz="2400" dirty="0">
                <a:solidFill>
                  <a:srgbClr val="333333"/>
                </a:solidFill>
              </a:rPr>
              <a:t>αι επίσης σε μεγάλο βαθμό υπερβολικές (</a:t>
            </a:r>
            <a:r>
              <a:rPr lang="el-GR" sz="2400" dirty="0">
                <a:solidFill>
                  <a:srgbClr val="333333"/>
                </a:solidFill>
              </a:rPr>
              <a:t>ο </a:t>
            </a:r>
            <a:r>
              <a:rPr lang="en-US" sz="2400" dirty="0">
                <a:solidFill>
                  <a:srgbClr val="333333"/>
                </a:solidFill>
              </a:rPr>
              <a:t>McCartney </a:t>
            </a:r>
            <a:r>
              <a:rPr lang="en-US" sz="2400" dirty="0" err="1">
                <a:solidFill>
                  <a:srgbClr val="333333"/>
                </a:solidFill>
              </a:rPr>
              <a:t>είν</a:t>
            </a:r>
            <a:r>
              <a:rPr lang="en-US" sz="2400" dirty="0">
                <a:solidFill>
                  <a:srgbClr val="333333"/>
                </a:solidFill>
              </a:rPr>
              <a:t>αι πραγματικά αριστερόχειρας, ωστόσο, </a:t>
            </a:r>
            <a:r>
              <a:rPr lang="el-GR" sz="2400" dirty="0">
                <a:solidFill>
                  <a:srgbClr val="333333"/>
                </a:solidFill>
              </a:rPr>
              <a:t>αυτό </a:t>
            </a:r>
            <a:r>
              <a:rPr lang="en-US" sz="2400" dirty="0" err="1">
                <a:solidFill>
                  <a:srgbClr val="333333"/>
                </a:solidFill>
              </a:rPr>
              <a:t>δεν</a:t>
            </a:r>
            <a:r>
              <a:rPr lang="en-US" sz="2400" dirty="0">
                <a:solidFill>
                  <a:srgbClr val="333333"/>
                </a:solidFill>
              </a:rPr>
              <a:t> απ</a:t>
            </a:r>
            <a:r>
              <a:rPr lang="en-US" sz="2400" dirty="0" err="1">
                <a:solidFill>
                  <a:srgbClr val="333333"/>
                </a:solidFill>
              </a:rPr>
              <a:t>οκλείει</a:t>
            </a:r>
            <a:r>
              <a:rPr lang="en-US" sz="2400" dirty="0">
                <a:solidFill>
                  <a:srgbClr val="333333"/>
                </a:solidFill>
              </a:rPr>
              <a:t> </a:t>
            </a:r>
            <a:r>
              <a:rPr lang="en-US" sz="2400" dirty="0" err="1">
                <a:solidFill>
                  <a:srgbClr val="333333"/>
                </a:solidFill>
              </a:rPr>
              <a:t>τη</a:t>
            </a:r>
            <a:r>
              <a:rPr lang="en-US" sz="2400" dirty="0">
                <a:solidFill>
                  <a:srgbClr val="333333"/>
                </a:solidFill>
              </a:rPr>
              <a:t> </a:t>
            </a:r>
            <a:r>
              <a:rPr lang="en-US" sz="2400" dirty="0" err="1">
                <a:solidFill>
                  <a:srgbClr val="333333"/>
                </a:solidFill>
              </a:rPr>
              <a:t>δυν</a:t>
            </a:r>
            <a:r>
              <a:rPr lang="en-US" sz="2400" dirty="0">
                <a:solidFill>
                  <a:srgbClr val="333333"/>
                </a:solidFill>
              </a:rPr>
              <a:t>ατότητα να κ</a:t>
            </a:r>
            <a:r>
              <a:rPr lang="el-GR" sz="2400" dirty="0">
                <a:solidFill>
                  <a:srgbClr val="333333"/>
                </a:solidFill>
              </a:rPr>
              <a:t>ρατά</a:t>
            </a:r>
            <a:r>
              <a:rPr lang="en-US" sz="2400" dirty="0">
                <a:solidFill>
                  <a:srgbClr val="333333"/>
                </a:solidFill>
              </a:rPr>
              <a:t> </a:t>
            </a:r>
            <a:r>
              <a:rPr lang="en-US" sz="2400" dirty="0" err="1">
                <a:solidFill>
                  <a:srgbClr val="333333"/>
                </a:solidFill>
              </a:rPr>
              <a:t>έν</a:t>
            </a:r>
            <a:r>
              <a:rPr lang="en-US" sz="2400" dirty="0">
                <a:solidFill>
                  <a:srgbClr val="333333"/>
                </a:solidFill>
              </a:rPr>
              <a:t>α τσιγάρο στο δεξί του χέρι, π.χ. επ</a:t>
            </a:r>
            <a:r>
              <a:rPr lang="en-US" sz="2400" dirty="0" err="1">
                <a:solidFill>
                  <a:srgbClr val="333333"/>
                </a:solidFill>
              </a:rPr>
              <a:t>ειδή</a:t>
            </a:r>
            <a:r>
              <a:rPr lang="en-US" sz="2400" dirty="0">
                <a:solidFill>
                  <a:srgbClr val="333333"/>
                </a:solidFill>
              </a:rPr>
              <a:t> ο </a:t>
            </a:r>
            <a:r>
              <a:rPr lang="en-US" sz="2400" dirty="0" err="1">
                <a:solidFill>
                  <a:srgbClr val="333333"/>
                </a:solidFill>
              </a:rPr>
              <a:t>φωτογράφος</a:t>
            </a:r>
            <a:r>
              <a:rPr lang="en-US" sz="2400" dirty="0">
                <a:solidFill>
                  <a:srgbClr val="333333"/>
                </a:solidFill>
              </a:rPr>
              <a:t> </a:t>
            </a:r>
            <a:r>
              <a:rPr lang="en-US" sz="2400" dirty="0" err="1">
                <a:solidFill>
                  <a:srgbClr val="333333"/>
                </a:solidFill>
              </a:rPr>
              <a:t>του</a:t>
            </a:r>
            <a:r>
              <a:rPr lang="en-US" sz="2400" dirty="0">
                <a:solidFill>
                  <a:srgbClr val="333333"/>
                </a:solidFill>
              </a:rPr>
              <a:t> </a:t>
            </a:r>
            <a:r>
              <a:rPr lang="el-GR" sz="2400" dirty="0">
                <a:solidFill>
                  <a:srgbClr val="333333"/>
                </a:solidFill>
              </a:rPr>
              <a:t>το </a:t>
            </a:r>
            <a:r>
              <a:rPr lang="en-US" sz="2400" dirty="0" err="1">
                <a:solidFill>
                  <a:srgbClr val="333333"/>
                </a:solidFill>
              </a:rPr>
              <a:t>ζήτησε</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Υπάρχουν πολλά παραδείγματα στην ιστορία όπου οι μειονότητες και οι απόβλητοι </a:t>
            </a:r>
            <a:r>
              <a:rPr lang="el-GR" sz="2400" dirty="0">
                <a:solidFill>
                  <a:srgbClr val="333333"/>
                </a:solidFill>
              </a:rPr>
              <a:t>είχαν</a:t>
            </a:r>
            <a:r>
              <a:rPr lang="de-DE" sz="2400" dirty="0">
                <a:solidFill>
                  <a:srgbClr val="333333"/>
                </a:solidFill>
              </a:rPr>
              <a:t> ψευδώς κατηγορηθεί για ανεξέλεγκτ</a:t>
            </a:r>
            <a:r>
              <a:rPr lang="el-GR" sz="2400" dirty="0">
                <a:solidFill>
                  <a:srgbClr val="333333"/>
                </a:solidFill>
              </a:rPr>
              <a:t>α, </a:t>
            </a:r>
            <a:r>
              <a:rPr lang="de-DE" sz="2400" dirty="0">
                <a:solidFill>
                  <a:srgbClr val="333333"/>
                </a:solidFill>
              </a:rPr>
              <a:t>καταστροφικά γεγονότα. Για παράδειγμα, σ</a:t>
            </a:r>
            <a:r>
              <a:rPr lang="el-GR" sz="2400" dirty="0">
                <a:solidFill>
                  <a:srgbClr val="333333"/>
                </a:solidFill>
              </a:rPr>
              <a:t>τους</a:t>
            </a:r>
            <a:r>
              <a:rPr lang="de-DE" sz="2400" dirty="0">
                <a:solidFill>
                  <a:srgbClr val="333333"/>
                </a:solidFill>
              </a:rPr>
              <a:t> μεσαιωνικούς χρόνους μια </a:t>
            </a:r>
            <a:r>
              <a:rPr lang="el-GR" sz="2400" dirty="0">
                <a:solidFill>
                  <a:srgbClr val="333333"/>
                </a:solidFill>
              </a:rPr>
              <a:t>φτωχή</a:t>
            </a:r>
            <a:r>
              <a:rPr lang="de-DE" sz="2400" dirty="0">
                <a:solidFill>
                  <a:srgbClr val="333333"/>
                </a:solidFill>
              </a:rPr>
              <a:t> σοδειά </a:t>
            </a:r>
            <a:r>
              <a:rPr lang="el-GR" sz="2400" dirty="0">
                <a:solidFill>
                  <a:srgbClr val="333333"/>
                </a:solidFill>
              </a:rPr>
              <a:t>είχε</a:t>
            </a:r>
            <a:r>
              <a:rPr lang="de-DE" sz="2400" dirty="0">
                <a:solidFill>
                  <a:srgbClr val="333333"/>
                </a:solidFill>
              </a:rPr>
              <a:t> συχνά κατηγορ</a:t>
            </a:r>
            <a:r>
              <a:rPr lang="el-GR" sz="2400" dirty="0">
                <a:solidFill>
                  <a:srgbClr val="333333"/>
                </a:solidFill>
              </a:rPr>
              <a:t>ηθεί</a:t>
            </a:r>
            <a:r>
              <a:rPr lang="de-DE" sz="2400" dirty="0">
                <a:solidFill>
                  <a:srgbClr val="333333"/>
                </a:solidFill>
              </a:rPr>
              <a:t> </a:t>
            </a:r>
            <a:r>
              <a:rPr lang="el-GR" sz="2400" dirty="0">
                <a:solidFill>
                  <a:srgbClr val="333333"/>
                </a:solidFill>
              </a:rPr>
              <a:t>από </a:t>
            </a:r>
            <a:r>
              <a:rPr lang="de-DE" sz="2400" dirty="0">
                <a:solidFill>
                  <a:srgbClr val="333333"/>
                </a:solidFill>
              </a:rPr>
              <a:t>μαγεία ή </a:t>
            </a:r>
            <a:r>
              <a:rPr lang="el-GR" sz="2400" dirty="0">
                <a:solidFill>
                  <a:srgbClr val="333333"/>
                </a:solidFill>
              </a:rPr>
              <a:t>από </a:t>
            </a:r>
            <a:r>
              <a:rPr lang="de-DE" sz="2400" dirty="0">
                <a:solidFill>
                  <a:srgbClr val="333333"/>
                </a:solidFill>
              </a:rPr>
              <a:t>θρησκευτικές μειονότητες.</a:t>
            </a:r>
          </a:p>
          <a:p>
            <a:pPr marL="342900" lvl="0" indent="-342900" defTabSz="914400" fontAlgn="base">
              <a:buClr>
                <a:srgbClr val="333333"/>
              </a:buClr>
              <a:buFont typeface="WingDings"/>
              <a:buChar char=""/>
              <a:defRPr/>
            </a:pPr>
            <a:r>
              <a:rPr lang="de-DE" sz="2400" dirty="0">
                <a:solidFill>
                  <a:srgbClr val="333333"/>
                </a:solidFill>
              </a:rPr>
              <a:t>Αυτές οι απλές ε</a:t>
            </a:r>
            <a:r>
              <a:rPr lang="el-GR" sz="2400" dirty="0">
                <a:solidFill>
                  <a:srgbClr val="333333"/>
                </a:solidFill>
              </a:rPr>
              <a:t>πε</a:t>
            </a:r>
            <a:r>
              <a:rPr lang="de-DE" sz="2400" dirty="0">
                <a:solidFill>
                  <a:srgbClr val="333333"/>
                </a:solidFill>
              </a:rPr>
              <a:t>ξηγήσεις με</a:t>
            </a:r>
            <a:r>
              <a:rPr lang="el-GR" sz="2400" dirty="0">
                <a:solidFill>
                  <a:srgbClr val="333333"/>
                </a:solidFill>
              </a:rPr>
              <a:t>ίωσαν την </a:t>
            </a:r>
            <a:r>
              <a:rPr lang="de-DE" sz="2400" dirty="0">
                <a:solidFill>
                  <a:srgbClr val="333333"/>
                </a:solidFill>
              </a:rPr>
              <a:t>ένταση και το φόβο</a:t>
            </a:r>
            <a:r>
              <a:rPr lang="el-GR" sz="2400" dirty="0">
                <a:solidFill>
                  <a:srgbClr val="333333"/>
                </a:solidFill>
              </a:rPr>
              <a:t> των ανθρώπων</a:t>
            </a:r>
            <a:r>
              <a:rPr lang="de-DE" sz="2400" dirty="0">
                <a:solidFill>
                  <a:srgbClr val="333333"/>
                </a:solidFill>
              </a:rPr>
              <a:t>.</a:t>
            </a:r>
            <a:endParaRPr lang="en-US" sz="2400" dirty="0"/>
          </a:p>
        </p:txBody>
      </p:sp>
      <p:sp>
        <p:nvSpPr>
          <p:cNvPr id="2" name="Title 1"/>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a:t>
            </a:r>
            <a:r>
              <a:rPr lang="el-GR" altLang="de-DE" sz="2400">
                <a:solidFill>
                  <a:srgbClr val="004992"/>
                </a:solidFill>
              </a:rPr>
              <a:t>έχουν.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έχουν.</a:t>
            </a:r>
          </a:p>
          <a:p>
            <a:pPr marL="342900" lvl="0" indent="-342900" defTabSz="914377">
              <a:buClr>
                <a:srgbClr val="000000"/>
              </a:buClr>
              <a:buFont typeface="WingDings"/>
              <a:buChar char=""/>
            </a:pPr>
            <a:r>
              <a:rPr lang="el-GR" altLang="de-DE" sz="2400" dirty="0">
                <a:solidFill>
                  <a:srgbClr val="333333"/>
                </a:solidFill>
              </a:rPr>
              <a:t>Αυτός ο τρόπος λήψης αποφάσεων μπορεί εύκολα να οδηγήσει σε σφάλματα. Ως εκ τούτου, είναι καλύτερο να χρησιμοποιούμε ένα διαφορετικό τρόπο λήψης αποφάσεων, που </a:t>
            </a:r>
            <a:r>
              <a:rPr lang="el-GR" altLang="de-DE" sz="2400" dirty="0">
                <a:solidFill>
                  <a:srgbClr val="004992"/>
                </a:solidFill>
              </a:rPr>
              <a:t>λαμβάνει υπόψιν του όλες τις διαθέσιμες πληροφορίες</a:t>
            </a:r>
            <a:r>
              <a:rPr lang="el-GR"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492593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22</a:t>
            </a:fld>
            <a:endParaRPr lang="de-DE" altLang="de-DE">
              <a:latin typeface="+mn-lt"/>
              <a:ea typeface="+mn-ea"/>
            </a:endParaRPr>
          </a:p>
        </p:txBody>
      </p:sp>
      <p:sp>
        <p:nvSpPr>
          <p:cNvPr id="37914" name="Rechteck 1"/>
          <p:cNvSpPr>
            <a:spLocks noChangeArrowheads="1"/>
          </p:cNvSpPr>
          <p:nvPr/>
        </p:nvSpPr>
        <p:spPr bwMode="auto">
          <a:xfrm>
            <a:off x="408955" y="602128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l-GR" altLang="de-DE" sz="1800" dirty="0">
                <a:solidFill>
                  <a:srgbClr val="004992"/>
                </a:solidFill>
                <a:latin typeface="+mn-lt"/>
                <a:ea typeface="+mn-ea"/>
              </a:rPr>
              <a:t>Μπορεί κάποιος να συνεισφέρει με μια σύντομη προσωπική εμπειρία;</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753996416"/>
              </p:ext>
            </p:extLst>
          </p:nvPr>
        </p:nvGraphicFramePr>
        <p:xfrm>
          <a:off x="408954" y="2295017"/>
          <a:ext cx="11376000" cy="3479800"/>
        </p:xfrm>
        <a:graphic>
          <a:graphicData uri="http://schemas.openxmlformats.org/drawingml/2006/table">
            <a:tbl>
              <a:tblPr firstRow="1" bandRow="1">
                <a:tableStyleId>{21E4AEA4-8DFA-4A89-87EB-49C32662AFE0}</a:tableStyleId>
              </a:tblPr>
              <a:tblGrid>
                <a:gridCol w="3168353">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Συμβάν</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Εξήγηση κατά τη διάρκεια της ψύχωσης</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Άλλες εξηγήσεις</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Calibri Light"/>
                        </a:rPr>
                        <a:t>Ακούτε ένα θόρυβο τριξίματος στην τηλεφωνική γραμμή.</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Η </a:t>
                      </a:r>
                      <a:r>
                        <a:rPr kumimoji="0" lang="en-US" sz="1800" b="0" i="0" u="none" strike="noStrike" cap="none" normalizeH="0" baseline="0" dirty="0">
                          <a:ln>
                            <a:noFill/>
                          </a:ln>
                          <a:solidFill>
                            <a:srgbClr val="333333"/>
                          </a:solidFill>
                          <a:effectLst/>
                          <a:latin typeface="Calibri Light"/>
                        </a:rPr>
                        <a:t>CIA </a:t>
                      </a:r>
                      <a:r>
                        <a:rPr kumimoji="0" lang="el-GR" sz="1800" b="0" i="0" u="none" strike="noStrike" cap="none" normalizeH="0" baseline="0" dirty="0">
                          <a:ln>
                            <a:noFill/>
                          </a:ln>
                          <a:solidFill>
                            <a:srgbClr val="333333"/>
                          </a:solidFill>
                          <a:effectLst/>
                          <a:latin typeface="Calibri Light"/>
                        </a:rPr>
                        <a:t>σας υποκλέπτει.</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Βλάβη στη σύνδεση; Τυπικοί ήχοι μακρινής κλήσης; Διακοπές κατά τη διάρκεια της κλήσης κινητού τηλεφώνου.</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Το ραδιόφωνο παίζει το </a:t>
                      </a:r>
                      <a:r>
                        <a:rPr kumimoji="0" lang="de-DE" sz="1800" b="0" i="0" u="none" strike="noStrike" cap="none" normalizeH="0" baseline="0" dirty="0">
                          <a:ln>
                            <a:noFill/>
                          </a:ln>
                          <a:solidFill>
                            <a:srgbClr val="333333"/>
                          </a:solidFill>
                          <a:effectLst/>
                          <a:latin typeface="Calibri Light"/>
                        </a:rPr>
                        <a:t>„</a:t>
                      </a:r>
                      <a:r>
                        <a:rPr kumimoji="0" lang="el-GR" sz="1800" b="0" i="0" u="none" strike="noStrike" cap="none" normalizeH="0" baseline="0" dirty="0">
                          <a:ln>
                            <a:noFill/>
                          </a:ln>
                          <a:solidFill>
                            <a:srgbClr val="333333"/>
                          </a:solidFill>
                          <a:effectLst/>
                          <a:latin typeface="Calibri Light"/>
                        </a:rPr>
                        <a:t>Toxic” από την Britney Spears.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Μυστικό σήμα για μια επερχόμενη τοξική χημική επίθεση.</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Ο ραδιοφωνικός σταθμός ειδικεύεται στην ποπ μουσική.</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Calibri Light"/>
                        </a:rPr>
                        <a:t>Λευκή σκόνη στο τραπέζι της κουζίνας, δεν ήταν εκεί πριν.</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Έχει γίνει μια απόπειρα να σας δηλητηριάσουν με άνθρακα; Η αστυνομία εχει βάλει ναρκωτικά για να σας παγιδέψει.</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Κάποιος μόλις έψησε; Δεν έχει ξεσκονίσει κανένας.</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Προσ</a:t>
            </a:r>
            <a:r>
              <a:rPr lang="en-US" sz="2400" dirty="0">
                <a:solidFill>
                  <a:srgbClr val="333333"/>
                </a:solidFill>
              </a:rPr>
              <a:t>παθήστε να αποφύγετε βιαστικ</a:t>
            </a:r>
            <a:r>
              <a:rPr lang="el-GR" sz="2400" dirty="0">
                <a:solidFill>
                  <a:srgbClr val="333333"/>
                </a:solidFill>
              </a:rPr>
              <a:t>ή</a:t>
            </a:r>
            <a:r>
              <a:rPr lang="en-US" sz="2400" dirty="0">
                <a:solidFill>
                  <a:srgbClr val="333333"/>
                </a:solidFill>
              </a:rPr>
              <a:t> κα</a:t>
            </a:r>
            <a:r>
              <a:rPr lang="en-US" sz="2400" dirty="0" err="1">
                <a:solidFill>
                  <a:srgbClr val="333333"/>
                </a:solidFill>
              </a:rPr>
              <a:t>θώς</a:t>
            </a:r>
            <a:r>
              <a:rPr lang="en-US" sz="2400" dirty="0">
                <a:solidFill>
                  <a:srgbClr val="333333"/>
                </a:solidFill>
              </a:rPr>
              <a:t> και παρα</a:t>
            </a:r>
            <a:r>
              <a:rPr lang="en-US" sz="2400" dirty="0" err="1">
                <a:solidFill>
                  <a:srgbClr val="333333"/>
                </a:solidFill>
              </a:rPr>
              <a:t>τετ</a:t>
            </a:r>
            <a:r>
              <a:rPr lang="en-US" sz="2400" dirty="0">
                <a:solidFill>
                  <a:srgbClr val="333333"/>
                </a:solidFill>
              </a:rPr>
              <a:t>αμένη λήψη απ</a:t>
            </a:r>
            <a:r>
              <a:rPr lang="el-GR" sz="2400">
                <a:solidFill>
                  <a:srgbClr val="333333"/>
                </a:solidFill>
              </a:rPr>
              <a:t>όφασης</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66644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Προσ</a:t>
            </a:r>
            <a:r>
              <a:rPr lang="en-US" sz="2400" dirty="0">
                <a:solidFill>
                  <a:srgbClr val="333333"/>
                </a:solidFill>
              </a:rPr>
              <a:t>παθήστε να αποφύγετε βιαστικ</a:t>
            </a:r>
            <a:r>
              <a:rPr lang="el-GR" sz="2400" dirty="0">
                <a:solidFill>
                  <a:srgbClr val="333333"/>
                </a:solidFill>
              </a:rPr>
              <a:t>ή</a:t>
            </a:r>
            <a:r>
              <a:rPr lang="en-US" sz="2400" dirty="0">
                <a:solidFill>
                  <a:srgbClr val="333333"/>
                </a:solidFill>
              </a:rPr>
              <a:t> κα</a:t>
            </a:r>
            <a:r>
              <a:rPr lang="en-US" sz="2400" dirty="0" err="1">
                <a:solidFill>
                  <a:srgbClr val="333333"/>
                </a:solidFill>
              </a:rPr>
              <a:t>θώς</a:t>
            </a:r>
            <a:r>
              <a:rPr lang="en-US" sz="2400" dirty="0">
                <a:solidFill>
                  <a:srgbClr val="333333"/>
                </a:solidFill>
              </a:rPr>
              <a:t> και παρα</a:t>
            </a:r>
            <a:r>
              <a:rPr lang="en-US" sz="2400" dirty="0" err="1">
                <a:solidFill>
                  <a:srgbClr val="333333"/>
                </a:solidFill>
              </a:rPr>
              <a:t>τετ</a:t>
            </a:r>
            <a:r>
              <a:rPr lang="en-US" sz="2400" dirty="0">
                <a:solidFill>
                  <a:srgbClr val="333333"/>
                </a:solidFill>
              </a:rPr>
              <a:t>αμένη λήψη απ</a:t>
            </a:r>
            <a:r>
              <a:rPr lang="el-GR" sz="2400" dirty="0">
                <a:solidFill>
                  <a:srgbClr val="333333"/>
                </a:solidFill>
              </a:rPr>
              <a:t>όφασης</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Συζητήστε</a:t>
            </a:r>
            <a:r>
              <a:rPr lang="en-US" sz="2400" dirty="0">
                <a:solidFill>
                  <a:srgbClr val="333333"/>
                </a:solidFill>
              </a:rPr>
              <a:t> </a:t>
            </a:r>
            <a:r>
              <a:rPr lang="en-US" sz="2400" dirty="0" err="1">
                <a:solidFill>
                  <a:srgbClr val="333333"/>
                </a:solidFill>
              </a:rPr>
              <a:t>στοιχεί</a:t>
            </a:r>
            <a:r>
              <a:rPr lang="en-US" sz="2400" dirty="0">
                <a:solidFill>
                  <a:srgbClr val="333333"/>
                </a:solidFill>
              </a:rPr>
              <a:t>α υπέρ και κατά κάθε</a:t>
            </a:r>
            <a:r>
              <a:rPr lang="el-GR" sz="2400" dirty="0">
                <a:solidFill>
                  <a:srgbClr val="333333"/>
                </a:solidFill>
              </a:rPr>
              <a:t> </a:t>
            </a:r>
            <a:r>
              <a:rPr lang="en-US" sz="2400" dirty="0" err="1">
                <a:solidFill>
                  <a:srgbClr val="333333"/>
                </a:solidFill>
              </a:rPr>
              <a:t>εν</a:t>
            </a:r>
            <a:r>
              <a:rPr lang="en-US" sz="2400" dirty="0">
                <a:solidFill>
                  <a:srgbClr val="333333"/>
                </a:solidFill>
              </a:rPr>
              <a:t>αλλακτική</a:t>
            </a:r>
            <a:r>
              <a:rPr lang="el-GR" sz="2400" dirty="0">
                <a:solidFill>
                  <a:srgbClr val="333333"/>
                </a:solidFill>
              </a:rPr>
              <a:t>ς</a:t>
            </a:r>
            <a:r>
              <a:rPr lang="en-US" sz="2400" dirty="0">
                <a:solidFill>
                  <a:srgbClr val="333333"/>
                </a:solidFill>
              </a:rPr>
              <a:t> </a:t>
            </a:r>
            <a:r>
              <a:rPr lang="en-US" sz="2400" dirty="0" err="1">
                <a:solidFill>
                  <a:srgbClr val="333333"/>
                </a:solidFill>
              </a:rPr>
              <a:t>λύση</a:t>
            </a:r>
            <a:r>
              <a:rPr lang="el-GR" sz="2400" dirty="0">
                <a:solidFill>
                  <a:srgbClr val="333333"/>
                </a:solidFill>
              </a:rPr>
              <a:t>ς</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1740757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Εικόνα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333333"/>
                </a:solidFill>
              </a:rPr>
              <a:t>Παρέχονται αρκετές εναλλακτικές ερμηνείες</a:t>
            </a:r>
            <a:r>
              <a:rPr lang="de-DE" altLang="de-DE" sz="2400" dirty="0">
                <a:solidFill>
                  <a:srgbClr val="333333"/>
                </a:solidFill>
              </a:rPr>
              <a:t>.</a:t>
            </a:r>
          </a:p>
          <a:p>
            <a:pPr lvl="0" defTabSz="914400" fontAlgn="base"/>
            <a:r>
              <a:rPr lang="en-GB" altLang="ko-KR" sz="2400" dirty="0">
                <a:solidFill>
                  <a:srgbClr val="333333"/>
                </a:solidFill>
              </a:rPr>
              <a:t>Παρακαλ</a:t>
            </a:r>
            <a:r>
              <a:rPr lang="el-GR" altLang="ko-KR" sz="2400" dirty="0">
                <a:solidFill>
                  <a:srgbClr val="333333"/>
                </a:solidFill>
              </a:rPr>
              <a:t>ώ,</a:t>
            </a:r>
            <a:r>
              <a:rPr lang="de-DE" altLang="ko-KR" sz="2400" dirty="0">
                <a:solidFill>
                  <a:srgbClr val="333333"/>
                </a:solidFill>
              </a:rPr>
              <a:t>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 </a:t>
            </a:r>
            <a:r>
              <a:rPr lang="el-GR" altLang="ko-KR" sz="2400" dirty="0">
                <a:solidFill>
                  <a:srgbClr val="333333"/>
                </a:solidFill>
              </a:rPr>
              <a:t>σας το </a:t>
            </a:r>
            <a:r>
              <a:rPr lang="en-GB" altLang="ko-KR" sz="2400" dirty="0">
                <a:solidFill>
                  <a:srgbClr val="333333"/>
                </a:solidFill>
              </a:rPr>
              <a:t>κα</a:t>
            </a:r>
            <a:r>
              <a:rPr lang="en-GB" altLang="ko-KR" sz="2400" dirty="0" err="1">
                <a:solidFill>
                  <a:srgbClr val="333333"/>
                </a:solidFill>
              </a:rPr>
              <a:t>τά</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είν</a:t>
            </a:r>
            <a:r>
              <a:rPr lang="en-GB" altLang="ko-KR" sz="2400" dirty="0">
                <a:solidFill>
                  <a:srgbClr val="333333"/>
                </a:solidFill>
              </a:rPr>
              <a:t>αι πιθανό </a:t>
            </a:r>
            <a:r>
              <a:rPr lang="el-GR" altLang="ko-KR" sz="2400" dirty="0">
                <a:solidFill>
                  <a:srgbClr val="333333"/>
                </a:solidFill>
              </a:rPr>
              <a:t>μία από αυτές τις εναλλακτικές ερμηνείες να ισχύουν </a:t>
            </a:r>
            <a:r>
              <a:rPr lang="en-GB" altLang="ko-KR" sz="2400" dirty="0">
                <a:solidFill>
                  <a:srgbClr val="333333"/>
                </a:solidFill>
              </a:rPr>
              <a:t>και </a:t>
            </a:r>
            <a:r>
              <a:rPr lang="el-GR" altLang="ko-KR" sz="2400" dirty="0">
                <a:solidFill>
                  <a:srgbClr val="333333"/>
                </a:solidFill>
              </a:rPr>
              <a:t>αν </a:t>
            </a:r>
            <a:r>
              <a:rPr lang="en-GB" altLang="ko-KR" sz="2400" dirty="0">
                <a:solidFill>
                  <a:srgbClr val="333333"/>
                </a:solidFill>
              </a:rPr>
              <a:t>α</a:t>
            </a:r>
            <a:r>
              <a:rPr lang="en-GB" altLang="ko-KR" sz="2400" dirty="0" err="1">
                <a:solidFill>
                  <a:srgbClr val="333333"/>
                </a:solidFill>
              </a:rPr>
              <a:t>ισθάνεστε</a:t>
            </a:r>
            <a:r>
              <a:rPr lang="en-GB" altLang="ko-KR" sz="2400" dirty="0">
                <a:solidFill>
                  <a:srgbClr val="333333"/>
                </a:solidFill>
              </a:rPr>
              <a:t> </a:t>
            </a:r>
            <a:r>
              <a:rPr lang="el-GR" altLang="ko-KR" sz="2400" dirty="0">
                <a:solidFill>
                  <a:srgbClr val="333333"/>
                </a:solidFill>
              </a:rPr>
              <a:t>αρκετά βέβαιοι στο </a:t>
            </a:r>
            <a:r>
              <a:rPr lang="en-GB" altLang="ko-KR" sz="2400" dirty="0">
                <a:solidFill>
                  <a:srgbClr val="333333"/>
                </a:solidFill>
              </a:rPr>
              <a:t>να π</a:t>
            </a:r>
            <a:r>
              <a:rPr lang="en-GB" altLang="ko-KR" sz="2400" dirty="0" err="1">
                <a:solidFill>
                  <a:srgbClr val="333333"/>
                </a:solidFill>
              </a:rPr>
              <a:t>άρ</a:t>
            </a:r>
            <a:r>
              <a:rPr lang="el-GR" altLang="ko-KR" sz="2400" dirty="0">
                <a:solidFill>
                  <a:srgbClr val="333333"/>
                </a:solidFill>
              </a:rPr>
              <a:t>ετε</a:t>
            </a:r>
            <a:r>
              <a:rPr lang="en-GB" altLang="ko-KR" sz="2400" dirty="0">
                <a:solidFill>
                  <a:srgbClr val="333333"/>
                </a:solidFill>
              </a:rPr>
              <a:t> </a:t>
            </a:r>
            <a:r>
              <a:rPr lang="en-GB" altLang="ko-KR" sz="2400" dirty="0" err="1">
                <a:solidFill>
                  <a:srgbClr val="333333"/>
                </a:solidFill>
              </a:rPr>
              <a:t>μι</a:t>
            </a:r>
            <a:r>
              <a:rPr lang="en-GB" altLang="ko-KR" sz="2400" dirty="0">
                <a:solidFill>
                  <a:srgbClr val="333333"/>
                </a:solidFill>
              </a:rPr>
              <a:t>α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27</a:t>
            </a:fld>
            <a:endParaRPr lang="de-DE" altLang="de-DE">
              <a:latin typeface="+mn-lt"/>
              <a:ea typeface="+mn-ea"/>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dirty="0">
                <a:solidFill>
                  <a:srgbClr val="004992"/>
                </a:solidFill>
                <a:latin typeface="+mn-lt"/>
                <a:ea typeface="+mn-ea"/>
                <a:cs typeface="+mn-cs"/>
              </a:rPr>
              <a:t>Τι θα μπορούσε να παρουσιάζεται σε αυτή την εικόνα;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28</a:t>
            </a:fld>
            <a:endParaRPr lang="de-DE" altLang="de-DE">
              <a:latin typeface="+mn-lt"/>
              <a:ea typeface="+mn-ea"/>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29</a:t>
            </a:fld>
            <a:endParaRPr lang="de-DE" altLang="de-DE">
              <a:latin typeface="+mn-lt"/>
              <a:ea typeface="+mn-ea"/>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30</a:t>
            </a:fld>
            <a:endParaRPr lang="de-DE" altLang="de-DE">
              <a:latin typeface="+mn-lt"/>
              <a:ea typeface="+mn-ea"/>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31</a:t>
            </a:fld>
            <a:endParaRPr lang="de-DE" altLang="de-DE">
              <a:latin typeface="+mn-lt"/>
              <a:ea typeface="+mn-ea"/>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32</a:t>
            </a:fld>
            <a:endParaRPr lang="de-DE" altLang="de-DE">
              <a:latin typeface="+mn-lt"/>
              <a:ea typeface="+mn-ea"/>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33</a:t>
            </a:fld>
            <a:endParaRPr lang="de-DE" altLang="de-DE">
              <a:latin typeface="+mn-lt"/>
              <a:ea typeface="+mn-ea"/>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34</a:t>
            </a:fld>
            <a:endParaRPr lang="de-DE" altLang="de-DE">
              <a:latin typeface="+mn-lt"/>
              <a:ea typeface="+mn-ea"/>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Εικόνα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Εδώ, δεν παρέχονται εναλλακτικές απ</a:t>
            </a:r>
            <a:r>
              <a:rPr lang="el-GR" altLang="de-DE" sz="2400" dirty="0">
                <a:solidFill>
                  <a:srgbClr val="333333"/>
                </a:solidFill>
              </a:rPr>
              <a:t>α</a:t>
            </a:r>
            <a:r>
              <a:rPr lang="de-DE" altLang="de-DE" sz="2400" dirty="0">
                <a:solidFill>
                  <a:srgbClr val="333333"/>
                </a:solidFill>
              </a:rPr>
              <a:t>ντ</a:t>
            </a:r>
            <a:r>
              <a:rPr lang="el-GR" altLang="de-DE" sz="2400" dirty="0">
                <a:solidFill>
                  <a:srgbClr val="333333"/>
                </a:solidFill>
              </a:rPr>
              <a:t>ή</a:t>
            </a:r>
            <a:r>
              <a:rPr lang="de-DE" altLang="de-DE" sz="2400" dirty="0">
                <a:solidFill>
                  <a:srgbClr val="333333"/>
                </a:solidFill>
              </a:rPr>
              <a:t>σ</a:t>
            </a:r>
            <a:r>
              <a:rPr lang="el-GR" altLang="de-DE" sz="2400" dirty="0">
                <a:solidFill>
                  <a:srgbClr val="333333"/>
                </a:solidFill>
              </a:rPr>
              <a:t>εις</a:t>
            </a:r>
            <a:r>
              <a:rPr lang="de-DE" altLang="de-DE" sz="2400" dirty="0">
                <a:solidFill>
                  <a:srgbClr val="333333"/>
                </a:solidFill>
              </a:rPr>
              <a:t>. Θα πρέπει να διατυπώσ</a:t>
            </a:r>
            <a:r>
              <a:rPr lang="el-GR" altLang="de-DE" sz="2400" dirty="0">
                <a:solidFill>
                  <a:srgbClr val="333333"/>
                </a:solidFill>
              </a:rPr>
              <a:t>ετε</a:t>
            </a:r>
            <a:r>
              <a:rPr lang="de-DE" altLang="de-DE" sz="2400" dirty="0">
                <a:solidFill>
                  <a:srgbClr val="333333"/>
                </a:solidFill>
              </a:rPr>
              <a:t> τις δικές σας ιδέες για την εικόνα. Μη διστάσετε να </a:t>
            </a:r>
            <a:r>
              <a:rPr lang="el-GR" altLang="de-DE" sz="2400" dirty="0">
                <a:solidFill>
                  <a:srgbClr val="333333"/>
                </a:solidFill>
              </a:rPr>
              <a:t>εκφράσετε</a:t>
            </a:r>
            <a:r>
              <a:rPr lang="de-DE" altLang="de-DE" sz="2400" dirty="0">
                <a:solidFill>
                  <a:srgbClr val="333333"/>
                </a:solidFill>
              </a:rPr>
              <a:t> </a:t>
            </a:r>
            <a:r>
              <a:rPr lang="el-GR" altLang="de-DE" sz="2400" dirty="0">
                <a:solidFill>
                  <a:srgbClr val="333333"/>
                </a:solidFill>
              </a:rPr>
              <a:t>πολλές</a:t>
            </a:r>
            <a:r>
              <a:rPr lang="de-DE" altLang="de-DE" sz="2400" dirty="0">
                <a:solidFill>
                  <a:srgbClr val="333333"/>
                </a:solidFill>
              </a:rPr>
              <a:t> εναλλακτικές </a:t>
            </a:r>
            <a:r>
              <a:rPr lang="el-GR" altLang="de-DE" sz="2400" dirty="0">
                <a:solidFill>
                  <a:srgbClr val="333333"/>
                </a:solidFill>
              </a:rPr>
              <a:t>ιδέες</a:t>
            </a:r>
            <a:r>
              <a:rPr lang="de-DE" altLang="de-DE" sz="2400" dirty="0">
                <a:solidFill>
                  <a:srgbClr val="333333"/>
                </a:solidFill>
              </a:rPr>
              <a:t>. Παρακαλείσθε να συζητήσετε τις αξιολογήσεις σας με την ομάδα.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36</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37</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38</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39</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40</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41</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42</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43</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Εικόνα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44</a:t>
            </a:fld>
            <a:endParaRPr lang="de-DE" altLang="de-DE">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45</a:t>
            </a:fld>
            <a:endParaRPr lang="de-DE" altLang="de-DE">
              <a:latin typeface="+mn-lt"/>
              <a:ea typeface="+mn-ea"/>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75780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46</a:t>
            </a:fld>
            <a:endParaRPr lang="de-DE" altLang="de-DE">
              <a:latin typeface="+mn-lt"/>
              <a:ea typeface="+mn-ea"/>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14668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47</a:t>
            </a:fld>
            <a:endParaRPr lang="de-DE" altLang="de-DE">
              <a:latin typeface="+mn-lt"/>
              <a:ea typeface="+mn-ea"/>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30173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48</a:t>
            </a:fld>
            <a:endParaRPr lang="de-DE" altLang="de-DE">
              <a:latin typeface="+mn-lt"/>
              <a:ea typeface="+mn-ea"/>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46318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49</a:t>
            </a:fld>
            <a:endParaRPr lang="de-DE" altLang="de-DE">
              <a:latin typeface="+mn-lt"/>
              <a:ea typeface="+mn-ea"/>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105180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50</a:t>
            </a:fld>
            <a:endParaRPr lang="de-DE" altLang="de-DE">
              <a:latin typeface="+mn-lt"/>
              <a:ea typeface="+mn-ea"/>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909279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51</a:t>
            </a:fld>
            <a:endParaRPr lang="de-DE" altLang="de-DE">
              <a:latin typeface="+mn-lt"/>
              <a:ea typeface="+mn-ea"/>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668812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52</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88234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4</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3714504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54</a:t>
            </a:fld>
            <a:endParaRPr lang="de-DE" altLang="de-DE">
              <a:latin typeface="+mn-lt"/>
              <a:ea typeface="+mn-ea"/>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55</a:t>
            </a:fld>
            <a:endParaRPr lang="de-DE" altLang="de-DE">
              <a:latin typeface="+mn-lt"/>
              <a:ea typeface="+mn-ea"/>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56</a:t>
            </a:fld>
            <a:endParaRPr lang="de-DE" altLang="de-DE">
              <a:latin typeface="+mn-lt"/>
              <a:ea typeface="+mn-ea"/>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57</a:t>
            </a:fld>
            <a:endParaRPr lang="de-DE" altLang="de-DE">
              <a:latin typeface="+mn-lt"/>
              <a:ea typeface="+mn-ea"/>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58</a:t>
            </a:fld>
            <a:endParaRPr lang="de-DE" altLang="de-DE">
              <a:latin typeface="+mn-lt"/>
              <a:ea typeface="+mn-ea"/>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59</a:t>
            </a:fld>
            <a:endParaRPr lang="de-DE" altLang="de-DE">
              <a:latin typeface="+mn-lt"/>
              <a:ea typeface="+mn-ea"/>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60</a:t>
            </a:fld>
            <a:endParaRPr lang="de-DE" altLang="de-DE">
              <a:latin typeface="+mn-lt"/>
              <a:ea typeface="+mn-ea"/>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61</a:t>
            </a:fld>
            <a:endParaRPr lang="de-DE" altLang="de-DE">
              <a:latin typeface="+mn-lt"/>
              <a:ea typeface="+mn-ea"/>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63</a:t>
            </a:fld>
            <a:endParaRPr lang="de-DE" altLang="de-DE">
              <a:latin typeface="+mn-lt"/>
              <a:ea typeface="+mn-ea"/>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64</a:t>
            </a:fld>
            <a:endParaRPr lang="de-DE" altLang="de-DE">
              <a:latin typeface="+mn-lt"/>
              <a:ea typeface="+mn-ea"/>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65</a:t>
            </a:fld>
            <a:endParaRPr lang="de-DE" altLang="de-DE">
              <a:latin typeface="+mn-lt"/>
              <a:ea typeface="+mn-ea"/>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66</a:t>
            </a:fld>
            <a:endParaRPr lang="de-DE" altLang="de-DE">
              <a:latin typeface="+mn-lt"/>
              <a:ea typeface="+mn-ea"/>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67</a:t>
            </a:fld>
            <a:endParaRPr lang="de-DE" altLang="de-DE">
              <a:latin typeface="+mn-lt"/>
              <a:ea typeface="+mn-ea"/>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68</a:t>
            </a:fld>
            <a:endParaRPr lang="de-DE" altLang="de-DE">
              <a:latin typeface="+mn-lt"/>
              <a:ea typeface="+mn-ea"/>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69</a:t>
            </a:fld>
            <a:endParaRPr lang="de-DE" altLang="de-DE">
              <a:latin typeface="+mn-lt"/>
              <a:ea typeface="+mn-ea"/>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70</a:t>
            </a:fld>
            <a:endParaRPr lang="de-DE" altLang="de-DE">
              <a:latin typeface="+mn-lt"/>
              <a:ea typeface="+mn-ea"/>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5136ACD8-30FE-4571-9335-73F703F8FC9F}" type="slidenum">
              <a:rPr lang="de-DE" altLang="de-DE" smtClean="0">
                <a:latin typeface="+mn-lt"/>
                <a:ea typeface="+mn-ea"/>
              </a:rPr>
              <a:pPr/>
              <a:t>71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l-GR" altLang="ko-KR" sz="1800" i="1" spc="-5" dirty="0">
                <a:solidFill>
                  <a:srgbClr val="333333"/>
                </a:solidFill>
                <a:latin typeface="+mn-lt"/>
                <a:ea typeface="+mn-ea"/>
              </a:rPr>
              <a:t>για τους εκπαιδευτές</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l-GR" altLang="ko-KR" sz="1800" dirty="0">
                <a:solidFill>
                  <a:srgbClr val="333333"/>
                </a:solidFill>
                <a:latin typeface="+mn-lt"/>
                <a:ea typeface="+mn-ea"/>
              </a:rPr>
              <a:t>Κάποια αποσπάσματα</a:t>
            </a:r>
            <a:r>
              <a:rPr lang="en-US" altLang="ko-KR" sz="1800" dirty="0">
                <a:solidFill>
                  <a:srgbClr val="333333"/>
                </a:solidFill>
                <a:latin typeface="+mn-lt"/>
                <a:ea typeface="+mn-ea"/>
              </a:rPr>
              <a:t> </a:t>
            </a:r>
            <a:r>
              <a:rPr lang="el-GR" altLang="ko-KR" sz="180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ea typeface="+mn-ea"/>
              </a:rPr>
              <a:t> </a:t>
            </a:r>
            <a:r>
              <a:rPr lang="el-GR" altLang="ko-KR" sz="1800" dirty="0">
                <a:solidFill>
                  <a:srgbClr val="333333"/>
                </a:solidFill>
                <a:latin typeface="+mn-lt"/>
                <a:ea typeface="+mn-ea"/>
              </a:rPr>
              <a:t>προτέρων προσεκτικά τα βίντεο πριν τα δείξετε</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038883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72</a:t>
            </a:fld>
            <a:endParaRPr lang="de-DE" altLang="de-DE">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73</a:t>
            </a:fld>
            <a:endParaRPr lang="de-DE" altLang="de-DE">
              <a:latin typeface="+mn-lt"/>
              <a:ea typeface="+mn-ea"/>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74</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75</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76</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77</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78</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79</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7</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81</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82</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83</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84</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85</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86</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87</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88</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89</a:t>
            </a:fld>
            <a:endParaRPr lang="de-DE" altLang="de-DE">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90</a:t>
            </a:fld>
            <a:endParaRPr lang="de-DE" altLang="de-DE">
              <a:latin typeface="+mn-lt"/>
              <a:ea typeface="+mn-ea"/>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91</a:t>
            </a:fld>
            <a:endParaRPr lang="de-DE" altLang="de-DE">
              <a:latin typeface="+mn-lt"/>
              <a:ea typeface="+mn-ea"/>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92</a:t>
            </a:fld>
            <a:endParaRPr lang="de-DE" altLang="de-DE">
              <a:latin typeface="+mn-lt"/>
              <a:ea typeface="+mn-ea"/>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93</a:t>
            </a:fld>
            <a:endParaRPr lang="de-DE" altLang="de-DE">
              <a:latin typeface="+mn-lt"/>
              <a:ea typeface="+mn-ea"/>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94</a:t>
            </a:fld>
            <a:endParaRPr lang="de-DE" altLang="de-DE">
              <a:latin typeface="+mn-lt"/>
              <a:ea typeface="+mn-ea"/>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95</a:t>
            </a:fld>
            <a:endParaRPr lang="de-DE" altLang="de-DE">
              <a:latin typeface="+mn-lt"/>
              <a:ea typeface="+mn-ea"/>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96</a:t>
            </a:fld>
            <a:endParaRPr lang="de-DE" altLang="de-DE">
              <a:latin typeface="+mn-lt"/>
              <a:ea typeface="+mn-ea"/>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97</a:t>
            </a:fld>
            <a:endParaRPr lang="de-DE" altLang="de-DE">
              <a:latin typeface="+mn-lt"/>
              <a:ea typeface="+mn-ea"/>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98</a:t>
            </a:fld>
            <a:endParaRPr lang="de-DE" altLang="de-DE">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99</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100</a:t>
            </a:fld>
            <a:endParaRPr lang="de-DE" altLang="de-DE">
              <a:latin typeface="+mn-lt"/>
              <a:ea typeface="+mn-ea"/>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101</a:t>
            </a:fld>
            <a:endParaRPr lang="de-DE" altLang="de-DE">
              <a:latin typeface="+mn-lt"/>
              <a:ea typeface="+mn-ea"/>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102</a:t>
            </a:fld>
            <a:endParaRPr lang="de-DE" altLang="de-DE">
              <a:latin typeface="+mn-lt"/>
              <a:ea typeface="+mn-ea"/>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103</a:t>
            </a:fld>
            <a:endParaRPr lang="de-DE" altLang="de-DE">
              <a:latin typeface="+mn-lt"/>
              <a:ea typeface="+mn-ea"/>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104</a:t>
            </a:fld>
            <a:endParaRPr lang="de-DE" altLang="de-DE">
              <a:latin typeface="+mn-lt"/>
              <a:ea typeface="+mn-ea"/>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105</a:t>
            </a:fld>
            <a:endParaRPr lang="de-DE" altLang="de-DE">
              <a:latin typeface="+mn-lt"/>
              <a:ea typeface="+mn-ea"/>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106</a:t>
            </a:fld>
            <a:endParaRPr lang="de-DE" altLang="de-DE">
              <a:latin typeface="+mn-lt"/>
              <a:ea typeface="+mn-ea"/>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Εικόνα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108</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109</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110</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111</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112</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113</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114</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115</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 </a:t>
            </a:r>
            <a:r>
              <a:rPr lang="de-DE" altLang="de-DE" sz="2000" dirty="0" err="1">
                <a:solidFill>
                  <a:srgbClr val="333333"/>
                </a:solidFill>
                <a:latin typeface="+mn-lt"/>
                <a:ea typeface="+mn-ea"/>
              </a:rPr>
              <a:t>χειμωνιάτικ</a:t>
            </a:r>
            <a:r>
              <a:rPr lang="de-DE" altLang="de-DE" sz="2000" dirty="0">
                <a:solidFill>
                  <a:srgbClr val="333333"/>
                </a:solidFill>
                <a:latin typeface="+mn-lt"/>
                <a:ea typeface="+mn-ea"/>
              </a:rPr>
              <a:t>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116</a:t>
            </a:fld>
            <a:endParaRPr lang="de-DE" altLang="de-DE">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117</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118</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Ζευγάρι ηλικιωμένων, Κύπελλο ή...;</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Τι βλέπετε τώρα;</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119</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1034"/>
          <p:cNvSpPr>
            <a:spLocks noChangeArrowheads="1"/>
          </p:cNvSpPr>
          <p:nvPr/>
        </p:nvSpPr>
        <p:spPr bwMode="auto">
          <a:xfrm>
            <a:off x="3830048" y="5646738"/>
            <a:ext cx="37369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αναπαράγονται με pemission είδους από rockypointcollectibles.easystorecreator.net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120</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121</a:t>
            </a:fld>
            <a:endParaRPr lang="de-DE" altLang="de-DE">
              <a:latin typeface="+mn-lt"/>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p>
          <a:p>
            <a:pPr lvl="0" algn="ctr" defTabSz="914400" fontAlgn="base"/>
            <a:r>
              <a:rPr lang="de-DE" altLang="de-DE" sz="2400" b="1" dirty="0">
                <a:solidFill>
                  <a:srgbClr val="004992"/>
                </a:solidFill>
              </a:rPr>
              <a:t>Προσπαθήστε να ανακαλύψετε όλες τις λεπτομέρειες /στοιχεία στ</a:t>
            </a:r>
            <a:r>
              <a:rPr lang="el-GR" altLang="de-DE" sz="2400" b="1" dirty="0">
                <a:solidFill>
                  <a:srgbClr val="004992"/>
                </a:solidFill>
              </a:rPr>
              <a:t>ις</a:t>
            </a:r>
            <a:r>
              <a:rPr lang="de-DE" altLang="de-DE" sz="2400" b="1" dirty="0">
                <a:solidFill>
                  <a:srgbClr val="004992"/>
                </a:solidFill>
              </a:rPr>
              <a:t> παρακάτω φωτογραφίες!</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544842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123</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124</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dirty="0">
                <a:solidFill>
                  <a:srgbClr val="333333"/>
                </a:solidFill>
                <a:latin typeface="Calibri Light"/>
                <a:ea typeface="+mj-ea"/>
                <a:cs typeface="+mj-cs"/>
              </a:rPr>
              <a:t>Ηλικιωμένη γυναίκα, νεαρή γυναίκα, άνδρας με μουστάκι;</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125</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126</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Γέροντας ή αναβάτης;</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127</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128</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Πάπια ή κουνέλι;</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129</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130</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Τι θα βλέπατε εάν αναποδογυρίζατε την εικόνα;</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131</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Ένα άλογο ή έναν αναβάτη;</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132</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133</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Κρανίο ή φούρνος;</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Τι βλέπετε;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Προσπαθήστε να ανακαλύψετε όλες τις λεπτομέρειες!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135</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136</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137</a:t>
            </a:fld>
            <a:endParaRPr lang="de-DE" altLang="de-DE">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138</a:t>
            </a:fld>
            <a:endParaRPr lang="de-DE" altLang="de-DE">
              <a:latin typeface="+mn-lt"/>
              <a:ea typeface="+mn-ea"/>
            </a:endParaRPr>
          </a:p>
        </p:txBody>
      </p:sp>
    </p:spTree>
    <p:extLst>
      <p:ext uri="{BB962C8B-B14F-4D97-AF65-F5344CB8AC3E}">
        <p14:creationId xmlns:p14="http://schemas.microsoft.com/office/powerpoint/2010/main" val="34765913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a:t>
            </a:r>
            <a:r>
              <a:rPr lang="el-GR" altLang="de-DE">
                <a:solidFill>
                  <a:srgbClr val="333333"/>
                </a:solidFill>
              </a:rPr>
              <a:t>Λόττο</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139</a:t>
            </a:fld>
            <a:endParaRPr lang="de-DE" altLang="de-DE">
              <a:latin typeface="+mn-lt"/>
              <a:ea typeface="+mn-ea"/>
            </a:endParaRPr>
          </a:p>
        </p:txBody>
      </p:sp>
    </p:spTree>
    <p:extLst>
      <p:ext uri="{BB962C8B-B14F-4D97-AF65-F5344CB8AC3E}">
        <p14:creationId xmlns:p14="http://schemas.microsoft.com/office/powerpoint/2010/main" val="7658364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err="1">
                <a:solidFill>
                  <a:srgbClr val="333333"/>
                </a:solidFill>
              </a:rPr>
              <a:t>λάθος</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140</a:t>
            </a:fld>
            <a:endParaRPr lang="de-DE" altLang="de-DE">
              <a:latin typeface="+mn-lt"/>
              <a:ea typeface="+mn-ea"/>
            </a:endParaRPr>
          </a:p>
        </p:txBody>
      </p:sp>
    </p:spTree>
    <p:extLst>
      <p:ext uri="{BB962C8B-B14F-4D97-AF65-F5344CB8AC3E}">
        <p14:creationId xmlns:p14="http://schemas.microsoft.com/office/powerpoint/2010/main" val="38457263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141</a:t>
            </a:fld>
            <a:endParaRPr lang="de-DE" altLang="de-DE">
              <a:latin typeface="+mn-lt"/>
              <a:ea typeface="+mn-ea"/>
            </a:endParaRPr>
          </a:p>
        </p:txBody>
      </p:sp>
    </p:spTree>
    <p:extLst>
      <p:ext uri="{BB962C8B-B14F-4D97-AF65-F5344CB8AC3E}">
        <p14:creationId xmlns:p14="http://schemas.microsoft.com/office/powerpoint/2010/main" val="400485940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142</a:t>
            </a:fld>
            <a:endParaRPr lang="de-DE" altLang="de-DE">
              <a:latin typeface="+mn-lt"/>
              <a:ea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Σ</a:t>
            </a:r>
            <a:r>
              <a:rPr lang="en-AU" altLang="de-DE" sz="2400" dirty="0">
                <a:solidFill>
                  <a:srgbClr val="333333"/>
                </a:solidFill>
              </a:rPr>
              <a:t>ε </a:t>
            </a:r>
            <a:r>
              <a:rPr lang="el-GR" altLang="de-DE" sz="2400" dirty="0">
                <a:solidFill>
                  <a:srgbClr val="333333"/>
                </a:solidFill>
              </a:rPr>
              <a:t>μια </a:t>
            </a:r>
            <a:r>
              <a:rPr lang="en-AU" altLang="de-DE" sz="2400" dirty="0" err="1">
                <a:solidFill>
                  <a:srgbClr val="333333"/>
                </a:solidFill>
              </a:rPr>
              <a:t>κοινωνική</a:t>
            </a:r>
            <a:r>
              <a:rPr lang="en-AU" altLang="de-DE" sz="2400" dirty="0">
                <a:solidFill>
                  <a:srgbClr val="333333"/>
                </a:solidFill>
              </a:rPr>
              <a:t> </a:t>
            </a:r>
            <a:r>
              <a:rPr lang="en-AU" altLang="de-DE" sz="2400" dirty="0" err="1">
                <a:solidFill>
                  <a:srgbClr val="333333"/>
                </a:solidFill>
              </a:rPr>
              <a:t>εκδήλωση</a:t>
            </a:r>
            <a:r>
              <a:rPr lang="en-AU" altLang="de-DE" sz="2400" dirty="0">
                <a:solidFill>
                  <a:srgbClr val="333333"/>
                </a:solidFill>
              </a:rPr>
              <a:t>, ο </a:t>
            </a:r>
            <a:r>
              <a:rPr lang="el-GR" altLang="de-DE" sz="2400" dirty="0">
                <a:solidFill>
                  <a:srgbClr val="333333"/>
                </a:solidFill>
              </a:rPr>
              <a:t>Πέτρος</a:t>
            </a:r>
            <a:r>
              <a:rPr lang="en-AU" altLang="de-DE" sz="2400" dirty="0">
                <a:solidFill>
                  <a:srgbClr val="333333"/>
                </a:solidFill>
              </a:rPr>
              <a:t> </a:t>
            </a:r>
            <a:r>
              <a:rPr lang="en-AU" altLang="de-DE" sz="2400" dirty="0" err="1">
                <a:solidFill>
                  <a:srgbClr val="333333"/>
                </a:solidFill>
              </a:rPr>
              <a:t>ισχυρίζετ</a:t>
            </a:r>
            <a:r>
              <a:rPr lang="en-AU" altLang="de-DE" sz="2400" dirty="0">
                <a:solidFill>
                  <a:srgbClr val="333333"/>
                </a:solidFill>
              </a:rPr>
              <a:t>αι ότι είναι ο επόμενος βασιλιάς της </a:t>
            </a:r>
            <a:r>
              <a:rPr lang="el-GR" altLang="de-DE" sz="2400" dirty="0">
                <a:solidFill>
                  <a:srgbClr val="333333"/>
                </a:solidFill>
              </a:rPr>
              <a:t>Ελλάδας</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n-AU" altLang="de-DE" sz="2400" dirty="0">
                <a:solidFill>
                  <a:srgbClr val="333333"/>
                </a:solidFill>
              </a:rPr>
              <a:t>Ο </a:t>
            </a:r>
            <a:r>
              <a:rPr lang="el-GR" altLang="de-DE" sz="2400" dirty="0">
                <a:solidFill>
                  <a:srgbClr val="333333"/>
                </a:solidFill>
              </a:rPr>
              <a:t>Πέτρος</a:t>
            </a:r>
            <a:r>
              <a:rPr lang="en-AU" altLang="de-DE" sz="2400" dirty="0">
                <a:solidFill>
                  <a:srgbClr val="333333"/>
                </a:solidFill>
              </a:rPr>
              <a:t> β</a:t>
            </a:r>
            <a:r>
              <a:rPr lang="en-AU" altLang="de-DE" sz="2400" dirty="0" err="1">
                <a:solidFill>
                  <a:srgbClr val="333333"/>
                </a:solidFill>
              </a:rPr>
              <a:t>ρήκε</a:t>
            </a:r>
            <a:r>
              <a:rPr lang="en-AU" altLang="de-DE" sz="2400" dirty="0">
                <a:solidFill>
                  <a:srgbClr val="333333"/>
                </a:solidFill>
              </a:rPr>
              <a:t> </a:t>
            </a:r>
            <a:r>
              <a:rPr lang="en-AU" altLang="de-DE" sz="2400" dirty="0" err="1">
                <a:solidFill>
                  <a:srgbClr val="333333"/>
                </a:solidFill>
              </a:rPr>
              <a:t>μι</a:t>
            </a:r>
            <a:r>
              <a:rPr lang="en-AU" altLang="de-DE" sz="2400" dirty="0">
                <a:solidFill>
                  <a:srgbClr val="333333"/>
                </a:solidFill>
              </a:rPr>
              <a:t>α φιγούρα ενός βασιλιά με το στέμμα σε ένα αυγό έκπληξη.</a:t>
            </a:r>
          </a:p>
          <a:p>
            <a:pPr lvl="0" defTabSz="914400" fontAlgn="base">
              <a:lnSpc>
                <a:spcPct val="100000"/>
              </a:lnSpc>
              <a:spcBef>
                <a:spcPts val="1200"/>
              </a:spcBef>
            </a:pPr>
            <a:r>
              <a:rPr lang="en-AU" altLang="de-DE" sz="2400" dirty="0" err="1">
                <a:solidFill>
                  <a:srgbClr val="004992"/>
                </a:solidFill>
              </a:rPr>
              <a:t>Αλλά</a:t>
            </a:r>
            <a:r>
              <a:rPr lang="en-AU" altLang="de-DE" sz="2400" dirty="0">
                <a:solidFill>
                  <a:srgbClr val="004992"/>
                </a:solidFill>
              </a:rPr>
              <a:t>: </a:t>
            </a:r>
            <a:r>
              <a:rPr lang="en-AU" altLang="de-DE" sz="2400" dirty="0" err="1">
                <a:solidFill>
                  <a:srgbClr val="333333"/>
                </a:solidFill>
              </a:rPr>
              <a:t>Δεν</a:t>
            </a:r>
            <a:r>
              <a:rPr lang="en-AU" altLang="de-DE" sz="2400" dirty="0">
                <a:solidFill>
                  <a:srgbClr val="333333"/>
                </a:solidFill>
              </a:rPr>
              <a:t> </a:t>
            </a:r>
            <a:r>
              <a:rPr lang="en-AU" altLang="de-DE" sz="2400" dirty="0" err="1">
                <a:solidFill>
                  <a:srgbClr val="333333"/>
                </a:solidFill>
              </a:rPr>
              <a:t>έχει</a:t>
            </a:r>
            <a:r>
              <a:rPr lang="en-AU" altLang="de-DE" sz="2400" dirty="0">
                <a:solidFill>
                  <a:srgbClr val="333333"/>
                </a:solidFill>
              </a:rPr>
              <a:t> βα</a:t>
            </a:r>
            <a:r>
              <a:rPr lang="en-AU" altLang="de-DE" sz="2400" dirty="0" err="1">
                <a:solidFill>
                  <a:srgbClr val="333333"/>
                </a:solidFill>
              </a:rPr>
              <a:t>σιλικό</a:t>
            </a:r>
            <a:r>
              <a:rPr lang="en-AU" altLang="de-DE" sz="2400" dirty="0">
                <a:solidFill>
                  <a:srgbClr val="333333"/>
                </a:solidFill>
              </a:rPr>
              <a:t> α</a:t>
            </a:r>
            <a:r>
              <a:rPr lang="en-AU" altLang="de-DE" sz="2400" dirty="0" err="1">
                <a:solidFill>
                  <a:srgbClr val="333333"/>
                </a:solidFill>
              </a:rPr>
              <a:t>ίμ</a:t>
            </a:r>
            <a:r>
              <a:rPr lang="en-AU" altLang="de-DE" sz="2400" dirty="0">
                <a:solidFill>
                  <a:srgbClr val="333333"/>
                </a:solidFill>
              </a:rPr>
              <a:t>α, η μοναρχία καταργήθηκε στη </a:t>
            </a:r>
            <a:r>
              <a:rPr lang="el-GR" altLang="de-DE" sz="2400" dirty="0">
                <a:solidFill>
                  <a:srgbClr val="333333"/>
                </a:solidFill>
              </a:rPr>
              <a:t>Ελλάδα</a:t>
            </a:r>
            <a:r>
              <a:rPr lang="en-AU" altLang="de-DE" sz="2400" dirty="0">
                <a:solidFill>
                  <a:srgbClr val="333333"/>
                </a:solidFill>
              </a:rPr>
              <a:t> </a:t>
            </a:r>
            <a:r>
              <a:rPr lang="en-AU" altLang="de-DE" sz="2400" dirty="0" err="1">
                <a:solidFill>
                  <a:srgbClr val="333333"/>
                </a:solidFill>
              </a:rPr>
              <a:t>εδώ</a:t>
            </a:r>
            <a:r>
              <a:rPr lang="en-AU" altLang="de-DE" sz="2400" dirty="0">
                <a:solidFill>
                  <a:srgbClr val="333333"/>
                </a:solidFill>
              </a:rPr>
              <a:t> και π</a:t>
            </a:r>
            <a:r>
              <a:rPr lang="en-AU" altLang="de-DE" sz="2400" dirty="0" err="1">
                <a:solidFill>
                  <a:srgbClr val="333333"/>
                </a:solidFill>
              </a:rPr>
              <a:t>ολύ</a:t>
            </a:r>
            <a:r>
              <a:rPr lang="en-AU" altLang="de-DE" sz="2400" dirty="0">
                <a:solidFill>
                  <a:srgbClr val="333333"/>
                </a:solidFill>
              </a:rPr>
              <a:t> κα</a:t>
            </a:r>
            <a:r>
              <a:rPr lang="en-AU" altLang="de-DE" sz="2400" dirty="0" err="1">
                <a:solidFill>
                  <a:srgbClr val="333333"/>
                </a:solidFill>
              </a:rPr>
              <a:t>ιρό</a:t>
            </a:r>
            <a:r>
              <a:rPr lang="el-GR" altLang="de-DE" sz="2400" dirty="0">
                <a:solidFill>
                  <a:srgbClr val="333333"/>
                </a:solidFill>
              </a:rPr>
              <a:t>!</a:t>
            </a:r>
            <a:r>
              <a:rPr lang="en-AU" altLang="de-DE" sz="2400" dirty="0">
                <a:solidFill>
                  <a:srgbClr val="333333"/>
                </a:solidFill>
              </a:rPr>
              <a:t> </a:t>
            </a:r>
            <a:r>
              <a:rPr lang="en-AU" altLang="de-DE" sz="2400" dirty="0" err="1">
                <a:solidFill>
                  <a:srgbClr val="333333"/>
                </a:solidFill>
              </a:rPr>
              <a:t>Αλλά</a:t>
            </a:r>
            <a:r>
              <a:rPr lang="en-AU" altLang="de-DE" sz="2400" dirty="0">
                <a:solidFill>
                  <a:srgbClr val="333333"/>
                </a:solidFill>
              </a:rPr>
              <a:t> π</a:t>
            </a:r>
            <a:r>
              <a:rPr lang="en-AU" altLang="de-DE" sz="2400" dirty="0" err="1">
                <a:solidFill>
                  <a:srgbClr val="333333"/>
                </a:solidFill>
              </a:rPr>
              <a:t>άνω</a:t>
            </a:r>
            <a:r>
              <a:rPr lang="en-AU" altLang="de-DE" sz="2400" dirty="0">
                <a:solidFill>
                  <a:srgbClr val="333333"/>
                </a:solidFill>
              </a:rPr>
              <a:t> απ '</a:t>
            </a:r>
            <a:r>
              <a:rPr lang="en-AU" altLang="de-DE" sz="2400" dirty="0" err="1">
                <a:solidFill>
                  <a:srgbClr val="333333"/>
                </a:solidFill>
              </a:rPr>
              <a:t>όλ</a:t>
            </a:r>
            <a:r>
              <a:rPr lang="en-AU" altLang="de-DE" sz="2400" dirty="0">
                <a:solidFill>
                  <a:srgbClr val="333333"/>
                </a:solidFill>
              </a:rPr>
              <a:t>α: Το περιεχόμενο του αυγού έκπληξη δεν μπορεί να θεωρηθεί ως αποδεικτικό στοιχείο!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143</a:t>
            </a:fld>
            <a:endParaRPr lang="de-DE" altLang="de-DE">
              <a:latin typeface="+mn-lt"/>
              <a:ea typeface="+mn-ea"/>
            </a:endParaRPr>
          </a:p>
        </p:txBody>
      </p:sp>
    </p:spTree>
    <p:extLst>
      <p:ext uri="{BB962C8B-B14F-4D97-AF65-F5344CB8AC3E}">
        <p14:creationId xmlns:p14="http://schemas.microsoft.com/office/powerpoint/2010/main" val="27243610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Σ</a:t>
            </a:r>
            <a:r>
              <a:rPr lang="en-AU" altLang="de-DE" sz="2400" dirty="0">
                <a:solidFill>
                  <a:srgbClr val="333333"/>
                </a:solidFill>
              </a:rPr>
              <a:t>ε </a:t>
            </a:r>
            <a:r>
              <a:rPr lang="el-GR" altLang="de-DE" sz="2400" dirty="0">
                <a:solidFill>
                  <a:srgbClr val="333333"/>
                </a:solidFill>
              </a:rPr>
              <a:t>μια </a:t>
            </a:r>
            <a:r>
              <a:rPr lang="en-AU" altLang="de-DE" sz="2400" dirty="0" err="1">
                <a:solidFill>
                  <a:srgbClr val="333333"/>
                </a:solidFill>
              </a:rPr>
              <a:t>κοινωνική</a:t>
            </a:r>
            <a:r>
              <a:rPr lang="en-AU" altLang="de-DE" sz="2400" dirty="0">
                <a:solidFill>
                  <a:srgbClr val="333333"/>
                </a:solidFill>
              </a:rPr>
              <a:t> </a:t>
            </a:r>
            <a:r>
              <a:rPr lang="en-AU" altLang="de-DE" sz="2400" dirty="0" err="1">
                <a:solidFill>
                  <a:srgbClr val="333333"/>
                </a:solidFill>
              </a:rPr>
              <a:t>εκδήλωση</a:t>
            </a:r>
            <a:r>
              <a:rPr lang="en-AU" altLang="de-DE" sz="2400" dirty="0">
                <a:solidFill>
                  <a:srgbClr val="333333"/>
                </a:solidFill>
              </a:rPr>
              <a:t>, ο </a:t>
            </a:r>
            <a:r>
              <a:rPr lang="el-GR" altLang="de-DE" sz="2400" dirty="0">
                <a:solidFill>
                  <a:srgbClr val="333333"/>
                </a:solidFill>
              </a:rPr>
              <a:t>Πέτρος</a:t>
            </a:r>
            <a:r>
              <a:rPr lang="en-AU" altLang="de-DE" sz="2400" dirty="0">
                <a:solidFill>
                  <a:srgbClr val="333333"/>
                </a:solidFill>
              </a:rPr>
              <a:t> </a:t>
            </a:r>
            <a:r>
              <a:rPr lang="en-AU" altLang="de-DE" sz="2400" dirty="0" err="1">
                <a:solidFill>
                  <a:srgbClr val="333333"/>
                </a:solidFill>
              </a:rPr>
              <a:t>ισχυρίζετ</a:t>
            </a:r>
            <a:r>
              <a:rPr lang="en-AU" altLang="de-DE" sz="2400" dirty="0">
                <a:solidFill>
                  <a:srgbClr val="333333"/>
                </a:solidFill>
              </a:rPr>
              <a:t>αι ότι είναι ο επόμενος βασιλιάς της </a:t>
            </a:r>
            <a:r>
              <a:rPr lang="el-GR" altLang="de-DE" sz="2400" dirty="0">
                <a:solidFill>
                  <a:srgbClr val="333333"/>
                </a:solidFill>
              </a:rPr>
              <a:t>Ελλάδας</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n-AU" altLang="de-DE" sz="2400" dirty="0">
                <a:solidFill>
                  <a:srgbClr val="333333"/>
                </a:solidFill>
              </a:rPr>
              <a:t>Ο </a:t>
            </a:r>
            <a:r>
              <a:rPr lang="el-GR" altLang="de-DE" sz="2400" dirty="0">
                <a:solidFill>
                  <a:srgbClr val="333333"/>
                </a:solidFill>
              </a:rPr>
              <a:t>Πέτρος</a:t>
            </a:r>
            <a:r>
              <a:rPr lang="en-AU" altLang="de-DE" sz="2400" dirty="0">
                <a:solidFill>
                  <a:srgbClr val="333333"/>
                </a:solidFill>
              </a:rPr>
              <a:t> β</a:t>
            </a:r>
            <a:r>
              <a:rPr lang="en-AU" altLang="de-DE" sz="2400" dirty="0" err="1">
                <a:solidFill>
                  <a:srgbClr val="333333"/>
                </a:solidFill>
              </a:rPr>
              <a:t>ρήκε</a:t>
            </a:r>
            <a:r>
              <a:rPr lang="en-AU" altLang="de-DE" sz="2400" dirty="0">
                <a:solidFill>
                  <a:srgbClr val="333333"/>
                </a:solidFill>
              </a:rPr>
              <a:t> </a:t>
            </a:r>
            <a:r>
              <a:rPr lang="en-AU" altLang="de-DE" sz="2400" dirty="0" err="1">
                <a:solidFill>
                  <a:srgbClr val="333333"/>
                </a:solidFill>
              </a:rPr>
              <a:t>μι</a:t>
            </a:r>
            <a:r>
              <a:rPr lang="en-AU" altLang="de-DE" sz="2400" dirty="0">
                <a:solidFill>
                  <a:srgbClr val="333333"/>
                </a:solidFill>
              </a:rPr>
              <a:t>α φιγούρα ενός βασιλιά με το στέμμα σε ένα αυγό έκπληξη.</a:t>
            </a:r>
          </a:p>
          <a:p>
            <a:pPr lvl="0" defTabSz="914400" fontAlgn="base">
              <a:lnSpc>
                <a:spcPct val="100000"/>
              </a:lnSpc>
              <a:spcBef>
                <a:spcPts val="1200"/>
              </a:spcBef>
            </a:pPr>
            <a:r>
              <a:rPr lang="en-AU" altLang="de-DE" sz="2400" dirty="0" err="1">
                <a:solidFill>
                  <a:srgbClr val="004992"/>
                </a:solidFill>
              </a:rPr>
              <a:t>Αλλά</a:t>
            </a:r>
            <a:r>
              <a:rPr lang="en-AU" altLang="de-DE" sz="2400" dirty="0">
                <a:solidFill>
                  <a:srgbClr val="004992"/>
                </a:solidFill>
              </a:rPr>
              <a:t>: </a:t>
            </a:r>
            <a:r>
              <a:rPr lang="en-AU" altLang="de-DE" sz="2400" dirty="0" err="1">
                <a:solidFill>
                  <a:srgbClr val="333333"/>
                </a:solidFill>
              </a:rPr>
              <a:t>Δεν</a:t>
            </a:r>
            <a:r>
              <a:rPr lang="en-AU" altLang="de-DE" sz="2400" dirty="0">
                <a:solidFill>
                  <a:srgbClr val="333333"/>
                </a:solidFill>
              </a:rPr>
              <a:t> </a:t>
            </a:r>
            <a:r>
              <a:rPr lang="en-AU" altLang="de-DE" sz="2400" dirty="0" err="1">
                <a:solidFill>
                  <a:srgbClr val="333333"/>
                </a:solidFill>
              </a:rPr>
              <a:t>έχει</a:t>
            </a:r>
            <a:r>
              <a:rPr lang="en-AU" altLang="de-DE" sz="2400" dirty="0">
                <a:solidFill>
                  <a:srgbClr val="333333"/>
                </a:solidFill>
              </a:rPr>
              <a:t> βα</a:t>
            </a:r>
            <a:r>
              <a:rPr lang="en-AU" altLang="de-DE" sz="2400" dirty="0" err="1">
                <a:solidFill>
                  <a:srgbClr val="333333"/>
                </a:solidFill>
              </a:rPr>
              <a:t>σιλικό</a:t>
            </a:r>
            <a:r>
              <a:rPr lang="en-AU" altLang="de-DE" sz="2400" dirty="0">
                <a:solidFill>
                  <a:srgbClr val="333333"/>
                </a:solidFill>
              </a:rPr>
              <a:t> α</a:t>
            </a:r>
            <a:r>
              <a:rPr lang="en-AU" altLang="de-DE" sz="2400" dirty="0" err="1">
                <a:solidFill>
                  <a:srgbClr val="333333"/>
                </a:solidFill>
              </a:rPr>
              <a:t>ίμ</a:t>
            </a:r>
            <a:r>
              <a:rPr lang="en-AU" altLang="de-DE" sz="2400" dirty="0">
                <a:solidFill>
                  <a:srgbClr val="333333"/>
                </a:solidFill>
              </a:rPr>
              <a:t>α, η μοναρχία καταργήθηκε στη </a:t>
            </a:r>
            <a:r>
              <a:rPr lang="el-GR" altLang="de-DE" sz="2400" dirty="0">
                <a:solidFill>
                  <a:srgbClr val="333333"/>
                </a:solidFill>
              </a:rPr>
              <a:t>Ελλάδα</a:t>
            </a:r>
            <a:r>
              <a:rPr lang="en-AU" altLang="de-DE" sz="2400" dirty="0">
                <a:solidFill>
                  <a:srgbClr val="333333"/>
                </a:solidFill>
              </a:rPr>
              <a:t> </a:t>
            </a:r>
            <a:r>
              <a:rPr lang="en-AU" altLang="de-DE" sz="2400" dirty="0" err="1">
                <a:solidFill>
                  <a:srgbClr val="333333"/>
                </a:solidFill>
              </a:rPr>
              <a:t>εδώ</a:t>
            </a:r>
            <a:r>
              <a:rPr lang="en-AU" altLang="de-DE" sz="2400" dirty="0">
                <a:solidFill>
                  <a:srgbClr val="333333"/>
                </a:solidFill>
              </a:rPr>
              <a:t> και π</a:t>
            </a:r>
            <a:r>
              <a:rPr lang="en-AU" altLang="de-DE" sz="2400" dirty="0" err="1">
                <a:solidFill>
                  <a:srgbClr val="333333"/>
                </a:solidFill>
              </a:rPr>
              <a:t>ολύ</a:t>
            </a:r>
            <a:r>
              <a:rPr lang="en-AU" altLang="de-DE" sz="2400" dirty="0">
                <a:solidFill>
                  <a:srgbClr val="333333"/>
                </a:solidFill>
              </a:rPr>
              <a:t> κα</a:t>
            </a:r>
            <a:r>
              <a:rPr lang="en-AU" altLang="de-DE" sz="2400" dirty="0" err="1">
                <a:solidFill>
                  <a:srgbClr val="333333"/>
                </a:solidFill>
              </a:rPr>
              <a:t>ιρό</a:t>
            </a:r>
            <a:r>
              <a:rPr lang="el-GR" altLang="de-DE" sz="2400" dirty="0">
                <a:solidFill>
                  <a:srgbClr val="333333"/>
                </a:solidFill>
              </a:rPr>
              <a:t>!</a:t>
            </a:r>
            <a:r>
              <a:rPr lang="en-AU" altLang="de-DE" sz="2400" dirty="0">
                <a:solidFill>
                  <a:srgbClr val="333333"/>
                </a:solidFill>
              </a:rPr>
              <a:t> </a:t>
            </a:r>
            <a:r>
              <a:rPr lang="en-AU" altLang="de-DE" sz="2400" dirty="0" err="1">
                <a:solidFill>
                  <a:srgbClr val="333333"/>
                </a:solidFill>
              </a:rPr>
              <a:t>Αλλά</a:t>
            </a:r>
            <a:r>
              <a:rPr lang="en-AU" altLang="de-DE" sz="2400" dirty="0">
                <a:solidFill>
                  <a:srgbClr val="333333"/>
                </a:solidFill>
              </a:rPr>
              <a:t> π</a:t>
            </a:r>
            <a:r>
              <a:rPr lang="en-AU" altLang="de-DE" sz="2400" dirty="0" err="1">
                <a:solidFill>
                  <a:srgbClr val="333333"/>
                </a:solidFill>
              </a:rPr>
              <a:t>άνω</a:t>
            </a:r>
            <a:r>
              <a:rPr lang="en-AU" altLang="de-DE" sz="2400" dirty="0">
                <a:solidFill>
                  <a:srgbClr val="333333"/>
                </a:solidFill>
              </a:rPr>
              <a:t> απ '</a:t>
            </a:r>
            <a:r>
              <a:rPr lang="en-AU" altLang="de-DE" sz="2400" dirty="0" err="1">
                <a:solidFill>
                  <a:srgbClr val="333333"/>
                </a:solidFill>
              </a:rPr>
              <a:t>όλ</a:t>
            </a:r>
            <a:r>
              <a:rPr lang="en-AU" altLang="de-DE" sz="2400" dirty="0">
                <a:solidFill>
                  <a:srgbClr val="333333"/>
                </a:solidFill>
              </a:rPr>
              <a:t>α: Το περιεχόμενο του αυγού έκπληξη δεν μπορεί να θεωρηθεί ως αποδεικτικό στοιχείο!</a:t>
            </a:r>
          </a:p>
          <a:p>
            <a:pPr lvl="0" defTabSz="914400" fontAlgn="base">
              <a:lnSpc>
                <a:spcPct val="100000"/>
              </a:lnSpc>
              <a:spcBef>
                <a:spcPts val="1200"/>
              </a:spcBef>
            </a:pPr>
            <a:r>
              <a:rPr lang="el-GR" altLang="de-DE" sz="2400" dirty="0">
                <a:solidFill>
                  <a:srgbClr val="333333"/>
                </a:solidFill>
              </a:rPr>
              <a:t>Θ</a:t>
            </a:r>
            <a:r>
              <a:rPr lang="en-AU" altLang="de-DE" sz="2400" dirty="0">
                <a:solidFill>
                  <a:srgbClr val="333333"/>
                </a:solidFill>
              </a:rPr>
              <a:t>α π</a:t>
            </a:r>
            <a:r>
              <a:rPr lang="en-AU" altLang="de-DE" sz="2400" dirty="0" err="1">
                <a:solidFill>
                  <a:srgbClr val="333333"/>
                </a:solidFill>
              </a:rPr>
              <a:t>ρέ</a:t>
            </a:r>
            <a:r>
              <a:rPr lang="en-AU" altLang="de-DE" sz="2400" dirty="0">
                <a:solidFill>
                  <a:srgbClr val="333333"/>
                </a:solidFill>
              </a:rPr>
              <a:t>πει να εξετάζ</a:t>
            </a:r>
            <a:r>
              <a:rPr lang="el-GR" altLang="de-DE" sz="2400" dirty="0">
                <a:solidFill>
                  <a:srgbClr val="333333"/>
                </a:solidFill>
              </a:rPr>
              <a:t>ετε περισσότερο από μία πληροφορίες. Συζητείστε διαφορετικές εξηγήσεις με ανθρώπους που εμπιστεύεστε.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144</a:t>
            </a:fld>
            <a:endParaRPr lang="de-DE" altLang="de-DE">
              <a:latin typeface="+mn-lt"/>
              <a:ea typeface="+mn-ea"/>
            </a:endParaRPr>
          </a:p>
        </p:txBody>
      </p:sp>
    </p:spTree>
    <p:extLst>
      <p:ext uri="{BB962C8B-B14F-4D97-AF65-F5344CB8AC3E}">
        <p14:creationId xmlns:p14="http://schemas.microsoft.com/office/powerpoint/2010/main" val="370091812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5136ACD8-30FE-4571-9335-73F703F8FC9F}" type="slidenum">
              <a:rPr lang="de-DE" altLang="de-DE" smtClean="0">
                <a:latin typeface="+mn-lt"/>
                <a:ea typeface="+mn-ea"/>
              </a:rPr>
              <a:pPr/>
              <a:t>145</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489944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146</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426525584"/>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147</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2609061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7797471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9017614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2536004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5834941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9647963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dirty="0">
                <a:latin typeface="Calibri Light"/>
              </a:rPr>
              <a:t>Σκηνοθέτης Ρόλαντ Έμεριχ</a:t>
            </a:r>
            <a:r>
              <a:rPr lang="en-US" altLang="de-DE" sz="2400" dirty="0">
                <a:latin typeface="Calibri Light"/>
              </a:rPr>
              <a:t> </a:t>
            </a:r>
            <a:r>
              <a:rPr lang="el-GR" altLang="de-DE" sz="2400" dirty="0">
                <a:latin typeface="Calibri Light"/>
              </a:rPr>
              <a:t>(Ημέρα ανεξαρτησίας):</a:t>
            </a:r>
          </a:p>
          <a:p>
            <a:pPr eaLnBrk="1" hangingPunct="1">
              <a:lnSpc>
                <a:spcPct val="105000"/>
              </a:lnSpc>
              <a:spcBef>
                <a:spcPts val="0"/>
              </a:spcBef>
              <a:buClrTx/>
              <a:buFontTx/>
              <a:buNone/>
            </a:pPr>
            <a:r>
              <a:rPr lang="el-GR" altLang="de-DE" sz="240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153</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a:solidFill>
                  <a:srgbClr val="FF0000"/>
                </a:solidFill>
                <a:latin typeface="Calibri Light"/>
              </a:rPr>
              <a:t>Όχι! </a:t>
            </a:r>
            <a:endParaRPr lang="de-DE" altLang="de-DE" sz="4000" dirty="0">
              <a:latin typeface="Calibri Light"/>
            </a:endParaRPr>
          </a:p>
        </p:txBody>
      </p:sp>
      <p:sp>
        <p:nvSpPr>
          <p:cNvPr id="15"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154</a:t>
            </a:fld>
            <a:endParaRPr lang="de-DE" altLang="de-DE">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155</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7704</Words>
  <Application>Microsoft Office PowerPoint</Application>
  <PresentationFormat>Benutzerdefiniert</PresentationFormat>
  <Paragraphs>1227</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155</vt:i4>
      </vt:variant>
    </vt:vector>
  </HeadingPairs>
  <TitlesOfParts>
    <vt:vector size="163" baseType="lpstr">
      <vt:lpstr>Times New Roman</vt:lpstr>
      <vt:lpstr>Verdana</vt:lpstr>
      <vt:lpstr>Arial</vt:lpstr>
      <vt:lpstr>Symbol</vt:lpstr>
      <vt:lpstr>WingDings</vt:lpstr>
      <vt:lpstr>Calibri Light</vt:lpstr>
      <vt:lpstr>UKE_PPT-Vorlage_16zu9</vt:lpstr>
      <vt:lpstr>1_UKE_PPT-Vorlage_16zu9</vt:lpstr>
      <vt:lpstr>ΜΓΘ 2 Α – Βγάζοντας γρήγορα συμπεράσματα I</vt:lpstr>
      <vt:lpstr>Βγάζοντας γρήγορα συμπεράσματα</vt:lpstr>
      <vt:lpstr>Βγάζοντας γρήγορα συμπεράσματα</vt:lpstr>
      <vt:lpstr>Βγάζοντας γρήγορα συμπεράσματα</vt:lpstr>
      <vt:lpstr>Βγάζοντας γρήγορα συμπεράσματα</vt:lpstr>
      <vt:lpstr>Βγάζοντας γρήγορα συμπεράσματα</vt:lpstr>
      <vt:lpstr>Συμπεράσματα χωρίς να είστε 100% σίγουροι</vt:lpstr>
      <vt:lpstr>Συμπεράσματα χωρίς να είστε 100% σίγουροι</vt:lpstr>
      <vt:lpstr>Συμπεράσματα χωρίς να είστε 100% σίγουροι</vt:lpstr>
      <vt:lpstr>Βγάζοντας συμπεράσματα «εν δράσει»</vt:lpstr>
      <vt:lpstr>Βγάζοντας συμπεράσματα «εν δράσει»</vt:lpstr>
      <vt:lpstr>Βγάζοντας συμπεράσματα «εν δράσει»</vt:lpstr>
      <vt:lpstr>Βγάζοντας συμπεράσματα «εν δράσει» - Αστικοί μύθοι - (για μια εναλλακτική άσκηση ανατρέξτε στο τέλος της παρουσίασης)</vt:lpstr>
      <vt:lpstr>Βγάζοντας συμπεράσματα «εν δράσει» - Αστικοί μύθοι -</vt:lpstr>
      <vt:lpstr>Βγάζοντας συμπεράσματα «εν δράσει» - Αστικοί μύθοι -</vt:lpstr>
      <vt:lpstr>Βγάζοντας συμπεράσματα «εν δράσει» - Αστικοί μύθοι -</vt:lpstr>
      <vt:lpstr>Πώς προέκυψε αυτός ο αστικός μύθος όπως και όλες οι άλλες θεωρίες συνωμοσίας που υπάρχουν;</vt:lpstr>
      <vt:lpstr>Πώς προέκυψε αυτός ο αστικός μύθος όπως και όλες οι άλλες θεωρίες συνωμοσίας που υπάρχουν;</vt:lpstr>
      <vt:lpstr>Πώς προέκυψε αυτός ο αστικός μύθος όπως και όλες οι άλλες θεωρίες συνωμοσίας που υπάρχουν;</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Εργασία (1)</vt:lpstr>
      <vt:lpstr>Εργασία (1)</vt:lpstr>
      <vt:lpstr>Εργασία (1)</vt:lpstr>
      <vt:lpstr>Εικόνα 1</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2</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3</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4</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5</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προαιρετικά: Βίντεο Κλιπ</vt:lpstr>
      <vt:lpstr>Εικόνα 6</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7</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8</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9</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10</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Εργασία 2:</vt:lpstr>
      <vt:lpstr>Τι βλέπετε;</vt:lpstr>
      <vt:lpstr>Τι βλέπετε τώρα;</vt:lpstr>
      <vt:lpstr>Τι βλέπετε τώρα;</vt:lpstr>
      <vt:lpstr>Τι βλέπετε τώρα;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Τι βλέπετε;</vt:lpstr>
      <vt:lpstr>Προσπαθήστε να ανακαλύψετε όλες τις λεπτομέρειες!</vt:lpstr>
      <vt:lpstr>PowerPoint-Präsentation</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Πώς σχετίζεται αυτό με τη ψύχωση;</vt:lpstr>
      <vt:lpstr>Πώς σχετίζεται αυτό με τη ψύχωση;</vt:lpstr>
      <vt:lpstr>Πώς σχετίζεται αυτό με τη ψύχωση;</vt:lpstr>
      <vt:lpstr>Σας ευχαριστούμε για την προσοχή σας</vt:lpstr>
      <vt:lpstr>PowerPoint-Präsentation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528</cp:revision>
  <dcterms:created xsi:type="dcterms:W3CDTF">2002-10-15T10:55:06Z</dcterms:created>
  <dcterms:modified xsi:type="dcterms:W3CDTF">2022-08-10T09:36:00Z</dcterms:modified>
</cp:coreProperties>
</file>