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855" r:id="rId1"/>
  </p:sldMasterIdLst>
  <p:notesMasterIdLst>
    <p:notesMasterId r:id="rId157"/>
  </p:notesMasterIdLst>
  <p:handoutMasterIdLst>
    <p:handoutMasterId r:id="rId158"/>
  </p:handoutMasterIdLst>
  <p:sldIdLst>
    <p:sldId id="879" r:id="rId2"/>
    <p:sldId id="781" r:id="rId3"/>
    <p:sldId id="857" r:id="rId4"/>
    <p:sldId id="856" r:id="rId5"/>
    <p:sldId id="855" r:id="rId6"/>
    <p:sldId id="854" r:id="rId7"/>
    <p:sldId id="859" r:id="rId8"/>
    <p:sldId id="881" r:id="rId9"/>
    <p:sldId id="880" r:id="rId10"/>
    <p:sldId id="884" r:id="rId11"/>
    <p:sldId id="887" r:id="rId12"/>
    <p:sldId id="886" r:id="rId13"/>
    <p:sldId id="787" r:id="rId14"/>
    <p:sldId id="864" r:id="rId15"/>
    <p:sldId id="863" r:id="rId16"/>
    <p:sldId id="699" r:id="rId17"/>
    <p:sldId id="724" r:id="rId18"/>
    <p:sldId id="723" r:id="rId19"/>
    <p:sldId id="780" r:id="rId20"/>
    <p:sldId id="882" r:id="rId21"/>
    <p:sldId id="883" r:id="rId22"/>
    <p:sldId id="769" r:id="rId23"/>
    <p:sldId id="790" r:id="rId24"/>
    <p:sldId id="867" r:id="rId25"/>
    <p:sldId id="866" r:id="rId26"/>
    <p:sldId id="594" r:id="rId27"/>
    <p:sldId id="425" r:id="rId28"/>
    <p:sldId id="426" r:id="rId29"/>
    <p:sldId id="427" r:id="rId30"/>
    <p:sldId id="428" r:id="rId31"/>
    <p:sldId id="429" r:id="rId32"/>
    <p:sldId id="430" r:id="rId33"/>
    <p:sldId id="431" r:id="rId34"/>
    <p:sldId id="432" r:id="rId35"/>
    <p:sldId id="593" r:id="rId36"/>
    <p:sldId id="595" r:id="rId37"/>
    <p:sldId id="596" r:id="rId38"/>
    <p:sldId id="597" r:id="rId39"/>
    <p:sldId id="598" r:id="rId40"/>
    <p:sldId id="599" r:id="rId41"/>
    <p:sldId id="600" r:id="rId42"/>
    <p:sldId id="601" r:id="rId43"/>
    <p:sldId id="602" r:id="rId44"/>
    <p:sldId id="776" r:id="rId45"/>
    <p:sldId id="845" r:id="rId46"/>
    <p:sldId id="846" r:id="rId47"/>
    <p:sldId id="847" r:id="rId48"/>
    <p:sldId id="848" r:id="rId49"/>
    <p:sldId id="849" r:id="rId50"/>
    <p:sldId id="850" r:id="rId51"/>
    <p:sldId id="851" r:id="rId52"/>
    <p:sldId id="852" r:id="rId53"/>
    <p:sldId id="853" r:id="rId54"/>
    <p:sldId id="441" r:id="rId55"/>
    <p:sldId id="700" r:id="rId56"/>
    <p:sldId id="701" r:id="rId57"/>
    <p:sldId id="702" r:id="rId58"/>
    <p:sldId id="703" r:id="rId59"/>
    <p:sldId id="704" r:id="rId60"/>
    <p:sldId id="705" r:id="rId61"/>
    <p:sldId id="706" r:id="rId62"/>
    <p:sldId id="450" r:id="rId63"/>
    <p:sldId id="754" r:id="rId64"/>
    <p:sldId id="755" r:id="rId65"/>
    <p:sldId id="756" r:id="rId66"/>
    <p:sldId id="757" r:id="rId67"/>
    <p:sldId id="758" r:id="rId68"/>
    <p:sldId id="759" r:id="rId69"/>
    <p:sldId id="760" r:id="rId70"/>
    <p:sldId id="761" r:id="rId71"/>
    <p:sldId id="843" r:id="rId72"/>
    <p:sldId id="708" r:id="rId73"/>
    <p:sldId id="709" r:id="rId74"/>
    <p:sldId id="711" r:id="rId75"/>
    <p:sldId id="712" r:id="rId76"/>
    <p:sldId id="713" r:id="rId77"/>
    <p:sldId id="714" r:id="rId78"/>
    <p:sldId id="715" r:id="rId79"/>
    <p:sldId id="710" r:id="rId80"/>
    <p:sldId id="716" r:id="rId81"/>
    <p:sldId id="651" r:id="rId82"/>
    <p:sldId id="652" r:id="rId83"/>
    <p:sldId id="653" r:id="rId84"/>
    <p:sldId id="654" r:id="rId85"/>
    <p:sldId id="655" r:id="rId86"/>
    <p:sldId id="656" r:id="rId87"/>
    <p:sldId id="657" r:id="rId88"/>
    <p:sldId id="658" r:id="rId89"/>
    <p:sldId id="667" r:id="rId90"/>
    <p:sldId id="618" r:id="rId91"/>
    <p:sldId id="619" r:id="rId92"/>
    <p:sldId id="620" r:id="rId93"/>
    <p:sldId id="621" r:id="rId94"/>
    <p:sldId id="622" r:id="rId95"/>
    <p:sldId id="623" r:id="rId96"/>
    <p:sldId id="624" r:id="rId97"/>
    <p:sldId id="625" r:id="rId98"/>
    <p:sldId id="468" r:id="rId99"/>
    <p:sldId id="626" r:id="rId100"/>
    <p:sldId id="627" r:id="rId101"/>
    <p:sldId id="628" r:id="rId102"/>
    <p:sldId id="629" r:id="rId103"/>
    <p:sldId id="630" r:id="rId104"/>
    <p:sldId id="631" r:id="rId105"/>
    <p:sldId id="632" r:id="rId106"/>
    <p:sldId id="633" r:id="rId107"/>
    <p:sldId id="742" r:id="rId108"/>
    <p:sldId id="734" r:id="rId109"/>
    <p:sldId id="735" r:id="rId110"/>
    <p:sldId id="736" r:id="rId111"/>
    <p:sldId id="737" r:id="rId112"/>
    <p:sldId id="738" r:id="rId113"/>
    <p:sldId id="739" r:id="rId114"/>
    <p:sldId id="740" r:id="rId115"/>
    <p:sldId id="741" r:id="rId116"/>
    <p:sldId id="556" r:id="rId117"/>
    <p:sldId id="557" r:id="rId118"/>
    <p:sldId id="558" r:id="rId119"/>
    <p:sldId id="669" r:id="rId120"/>
    <p:sldId id="668" r:id="rId121"/>
    <p:sldId id="696" r:id="rId122"/>
    <p:sldId id="868" r:id="rId123"/>
    <p:sldId id="670" r:id="rId124"/>
    <p:sldId id="671" r:id="rId125"/>
    <p:sldId id="763" r:id="rId126"/>
    <p:sldId id="764" r:id="rId127"/>
    <p:sldId id="677" r:id="rId128"/>
    <p:sldId id="678" r:id="rId129"/>
    <p:sldId id="679" r:id="rId130"/>
    <p:sldId id="680" r:id="rId131"/>
    <p:sldId id="681" r:id="rId132"/>
    <p:sldId id="765" r:id="rId133"/>
    <p:sldId id="766" r:id="rId134"/>
    <p:sldId id="767" r:id="rId135"/>
    <p:sldId id="721" r:id="rId136"/>
    <p:sldId id="768" r:id="rId137"/>
    <p:sldId id="869" r:id="rId138"/>
    <p:sldId id="876" r:id="rId139"/>
    <p:sldId id="875" r:id="rId140"/>
    <p:sldId id="874" r:id="rId141"/>
    <p:sldId id="873" r:id="rId142"/>
    <p:sldId id="799" r:id="rId143"/>
    <p:sldId id="878" r:id="rId144"/>
    <p:sldId id="877" r:id="rId145"/>
    <p:sldId id="844" r:id="rId146"/>
    <p:sldId id="809" r:id="rId147"/>
    <p:sldId id="828" r:id="rId148"/>
    <p:sldId id="829" r:id="rId149"/>
    <p:sldId id="830" r:id="rId150"/>
    <p:sldId id="831" r:id="rId151"/>
    <p:sldId id="832" r:id="rId152"/>
    <p:sldId id="833" r:id="rId153"/>
    <p:sldId id="834" r:id="rId154"/>
    <p:sldId id="835" r:id="rId155"/>
    <p:sldId id="836" r:id="rId156"/>
  </p:sldIdLst>
  <p:sldSz cx="12195175" cy="6858000"/>
  <p:notesSz cx="6781800" cy="9926638"/>
  <p:embeddedFontLst>
    <p:embeddedFont>
      <p:font typeface="Calibri" panose="020F0502020204030204" pitchFamily="34" charset="0"/>
      <p:regular r:id="rId159"/>
      <p:bold r:id="rId160"/>
      <p:italic r:id="rId161"/>
      <p:boldItalic r:id="rId162"/>
    </p:embeddedFont>
    <p:embeddedFont>
      <p:font typeface="Calibri Light" panose="020F0302020204030204" pitchFamily="34" charset="0"/>
      <p:regular r:id="rId163"/>
      <p:italic r:id="rId164"/>
    </p:embeddedFont>
  </p:embeddedFontLst>
  <p:defaultTextStyle>
    <a:defPPr>
      <a:defRPr lang="de-DE"/>
    </a:defPPr>
    <a:lvl1pPr algn="l" rtl="0" fontAlgn="base">
      <a:spcBef>
        <a:spcPct val="0"/>
      </a:spcBef>
      <a:spcAft>
        <a:spcPct val="0"/>
      </a:spcAft>
      <a:defRPr lang="en-US" sz="4000" kern="1200">
        <a:solidFill>
          <a:schemeClr val="tx1"/>
        </a:solidFill>
        <a:latin typeface="+mn-lt"/>
        <a:ea typeface="+mn-ea"/>
        <a:cs typeface="+mn-cs"/>
      </a:defRPr>
    </a:lvl1pPr>
    <a:lvl2pPr marL="457200" algn="l" rtl="0" fontAlgn="base">
      <a:spcBef>
        <a:spcPct val="0"/>
      </a:spcBef>
      <a:spcAft>
        <a:spcPct val="0"/>
      </a:spcAft>
      <a:defRPr lang="en-US" sz="4000" kern="1200">
        <a:solidFill>
          <a:schemeClr val="tx1"/>
        </a:solidFill>
        <a:latin typeface="+mn-lt"/>
        <a:ea typeface="+mn-ea"/>
        <a:cs typeface="+mn-cs"/>
      </a:defRPr>
    </a:lvl2pPr>
    <a:lvl3pPr marL="914400" algn="l" rtl="0" fontAlgn="base">
      <a:spcBef>
        <a:spcPct val="0"/>
      </a:spcBef>
      <a:spcAft>
        <a:spcPct val="0"/>
      </a:spcAft>
      <a:defRPr lang="en-US" sz="4000" kern="1200">
        <a:solidFill>
          <a:schemeClr val="tx1"/>
        </a:solidFill>
        <a:latin typeface="+mn-lt"/>
        <a:ea typeface="+mn-ea"/>
        <a:cs typeface="+mn-cs"/>
      </a:defRPr>
    </a:lvl3pPr>
    <a:lvl4pPr marL="1371600" algn="l" rtl="0" fontAlgn="base">
      <a:spcBef>
        <a:spcPct val="0"/>
      </a:spcBef>
      <a:spcAft>
        <a:spcPct val="0"/>
      </a:spcAft>
      <a:defRPr lang="en-US" sz="4000" kern="1200">
        <a:solidFill>
          <a:schemeClr val="tx1"/>
        </a:solidFill>
        <a:latin typeface="+mn-lt"/>
        <a:ea typeface="+mn-ea"/>
        <a:cs typeface="+mn-cs"/>
      </a:defRPr>
    </a:lvl4pPr>
    <a:lvl5pPr marL="1828800" algn="l" rtl="0" fontAlgn="base">
      <a:spcBef>
        <a:spcPct val="0"/>
      </a:spcBef>
      <a:spcAft>
        <a:spcPct val="0"/>
      </a:spcAft>
      <a:defRPr lang="en-US" sz="4000" kern="1200">
        <a:solidFill>
          <a:schemeClr val="tx1"/>
        </a:solidFill>
        <a:latin typeface="+mn-lt"/>
        <a:ea typeface="+mn-ea"/>
        <a:cs typeface="+mn-cs"/>
      </a:defRPr>
    </a:lvl5pPr>
    <a:lvl6pPr marL="2286000" algn="l" defTabSz="914400" rtl="0" eaLnBrk="1" latinLnBrk="0" hangingPunct="1">
      <a:defRPr sz="4000" kern="1200">
        <a:solidFill>
          <a:schemeClr val="tx1"/>
        </a:solidFill>
        <a:latin typeface="Times New Roman" panose="02020603050405020304" pitchFamily="18" charset="0"/>
        <a:ea typeface="+mn-ea"/>
        <a:cs typeface="+mn-cs"/>
      </a:defRPr>
    </a:lvl6pPr>
    <a:lvl7pPr marL="2743200" algn="l" defTabSz="914400" rtl="0" eaLnBrk="1" latinLnBrk="0" hangingPunct="1">
      <a:defRPr sz="4000" kern="1200">
        <a:solidFill>
          <a:schemeClr val="tx1"/>
        </a:solidFill>
        <a:latin typeface="Times New Roman" panose="02020603050405020304" pitchFamily="18" charset="0"/>
        <a:ea typeface="+mn-ea"/>
        <a:cs typeface="+mn-cs"/>
      </a:defRPr>
    </a:lvl7pPr>
    <a:lvl8pPr marL="3200400" algn="l" defTabSz="914400" rtl="0" eaLnBrk="1" latinLnBrk="0" hangingPunct="1">
      <a:defRPr sz="4000" kern="1200">
        <a:solidFill>
          <a:schemeClr val="tx1"/>
        </a:solidFill>
        <a:latin typeface="Times New Roman" panose="02020603050405020304" pitchFamily="18" charset="0"/>
        <a:ea typeface="+mn-ea"/>
        <a:cs typeface="+mn-cs"/>
      </a:defRPr>
    </a:lvl8pPr>
    <a:lvl9pPr marL="3657600" algn="l" defTabSz="914400" rtl="0" eaLnBrk="1" latinLnBrk="0" hangingPunct="1">
      <a:defRPr sz="40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3339">
          <p15:clr>
            <a:srgbClr val="A4A3A4"/>
          </p15:clr>
        </p15:guide>
        <p15:guide id="2" pos="240">
          <p15:clr>
            <a:srgbClr val="A4A3A4"/>
          </p15:clr>
        </p15:guide>
        <p15:guide id="3" pos="320">
          <p15:clr>
            <a:srgbClr val="A4A3A4"/>
          </p15:clr>
        </p15:guide>
      </p15:sldGuideLst>
    </p:ext>
    <p:ext uri="{2D200454-40CA-4A62-9FC3-DE9A4176ACB9}">
      <p15:notesGuideLst xmlns:p15="http://schemas.microsoft.com/office/powerpoint/2012/main">
        <p15:guide id="1" orient="horz" pos="3126">
          <p15:clr>
            <a:srgbClr val="A4A3A4"/>
          </p15:clr>
        </p15:guide>
        <p15:guide id="2" pos="21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0066"/>
    <a:srgbClr val="CCECFF"/>
    <a:srgbClr val="8DC6FF"/>
    <a:srgbClr val="3399FF"/>
    <a:srgbClr val="66CCFF"/>
    <a:srgbClr val="00FF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838" autoAdjust="0"/>
    <p:restoredTop sz="94677" autoAdjust="0"/>
  </p:normalViewPr>
  <p:slideViewPr>
    <p:cSldViewPr>
      <p:cViewPr varScale="1">
        <p:scale>
          <a:sx n="67" d="100"/>
          <a:sy n="67" d="100"/>
        </p:scale>
        <p:origin x="648" y="52"/>
      </p:cViewPr>
      <p:guideLst>
        <p:guide orient="horz" pos="3339"/>
        <p:guide pos="240"/>
        <p:guide pos="320"/>
      </p:guideLst>
    </p:cSldViewPr>
  </p:slideViewPr>
  <p:outlineViewPr>
    <p:cViewPr>
      <p:scale>
        <a:sx n="33" d="100"/>
        <a:sy n="33" d="100"/>
      </p:scale>
      <p:origin x="0" y="0"/>
    </p:cViewPr>
    <p:sldLst>
      <p:sld r:id="rId1" collapse="1"/>
      <p:sld r:id="rId2" collapse="1"/>
    </p:sldLst>
  </p:outlineViewPr>
  <p:notesTextViewPr>
    <p:cViewPr>
      <p:scale>
        <a:sx n="100" d="100"/>
        <a:sy n="100" d="100"/>
      </p:scale>
      <p:origin x="0" y="0"/>
    </p:cViewPr>
  </p:notesTextViewPr>
  <p:sorterViewPr>
    <p:cViewPr>
      <p:scale>
        <a:sx n="50" d="100"/>
        <a:sy n="50" d="100"/>
      </p:scale>
      <p:origin x="0" y="0"/>
    </p:cViewPr>
  </p:sorterViewPr>
  <p:notesViewPr>
    <p:cSldViewPr>
      <p:cViewPr varScale="1">
        <p:scale>
          <a:sx n="78" d="100"/>
          <a:sy n="78" d="100"/>
        </p:scale>
        <p:origin x="-2046" y="-84"/>
      </p:cViewPr>
      <p:guideLst>
        <p:guide orient="horz" pos="3126"/>
        <p:guide pos="2136"/>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font" Target="fonts/font1.fntdata"/><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font" Target="fonts/font2.fntdata"/><Relationship Id="rId165"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font" Target="fonts/font3.fntdata"/><Relationship Id="rId16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164"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font" Target="fonts/font4.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font" Target="fonts/font5.fntdata"/><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s>
</file>

<file path=ppt/_rels/viewProps.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atin typeface="Times New Roman" pitchFamily="18" charset="0"/>
              </a:defRPr>
            </a:lvl1pPr>
          </a:lstStyle>
          <a:p>
            <a:pPr>
              <a:defRPr/>
            </a:pPr>
            <a:endParaRPr lang="en-GB"/>
          </a:p>
        </p:txBody>
      </p:sp>
      <p:sp>
        <p:nvSpPr>
          <p:cNvPr id="282627" name="Rectangle 3"/>
          <p:cNvSpPr>
            <a:spLocks noGrp="1" noChangeArrowheads="1"/>
          </p:cNvSpPr>
          <p:nvPr>
            <p:ph type="dt" sz="quarter"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atin typeface="Times New Roman" pitchFamily="18" charset="0"/>
              </a:defRPr>
            </a:lvl1pPr>
          </a:lstStyle>
          <a:p>
            <a:pPr>
              <a:defRPr/>
            </a:pPr>
            <a:endParaRPr lang="en-GB"/>
          </a:p>
        </p:txBody>
      </p:sp>
      <p:sp>
        <p:nvSpPr>
          <p:cNvPr id="282628" name="Rectangle 4"/>
          <p:cNvSpPr>
            <a:spLocks noGrp="1" noChangeArrowheads="1"/>
          </p:cNvSpPr>
          <p:nvPr>
            <p:ph type="ftr" sz="quarter" idx="2"/>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atin typeface="Times New Roman" pitchFamily="18" charset="0"/>
              </a:defRPr>
            </a:lvl1pPr>
          </a:lstStyle>
          <a:p>
            <a:pPr>
              <a:defRPr/>
            </a:pPr>
            <a:endParaRPr lang="en-GB"/>
          </a:p>
        </p:txBody>
      </p:sp>
      <p:sp>
        <p:nvSpPr>
          <p:cNvPr id="282629" name="Rectangle 5"/>
          <p:cNvSpPr>
            <a:spLocks noGrp="1" noChangeArrowheads="1"/>
          </p:cNvSpPr>
          <p:nvPr>
            <p:ph type="sldNum" sz="quarter" idx="3"/>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vl1pPr>
          </a:lstStyle>
          <a:p>
            <a:fld id="{1D5C7514-D7AB-4F7F-96CE-8938FF958C1F}" type="slidenum">
              <a:rPr lang="en-GB" altLang="de-DE"/>
              <a:pPr/>
              <a:t>‹Nr.›</a:t>
            </a:fld>
            <a:endParaRPr lang="en-GB" altLang="de-DE"/>
          </a:p>
        </p:txBody>
      </p:sp>
    </p:spTree>
    <p:extLst>
      <p:ext uri="{BB962C8B-B14F-4D97-AF65-F5344CB8AC3E}">
        <p14:creationId xmlns:p14="http://schemas.microsoft.com/office/powerpoint/2010/main" val="14555804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atin typeface="Times New Roman" pitchFamily="18" charset="0"/>
              </a:defRPr>
            </a:lvl1pPr>
          </a:lstStyle>
          <a:p>
            <a:pPr>
              <a:defRPr/>
            </a:pPr>
            <a:endParaRPr lang="de-DE"/>
          </a:p>
        </p:txBody>
      </p:sp>
      <p:sp>
        <p:nvSpPr>
          <p:cNvPr id="114691" name="Rectangle 3"/>
          <p:cNvSpPr>
            <a:spLocks noGrp="1" noChangeArrowheads="1"/>
          </p:cNvSpPr>
          <p:nvPr>
            <p:ph type="dt"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atin typeface="Times New Roman" pitchFamily="18" charset="0"/>
              </a:defRPr>
            </a:lvl1pPr>
          </a:lstStyle>
          <a:p>
            <a:pPr>
              <a:defRPr/>
            </a:pPr>
            <a:endParaRPr lang="de-DE"/>
          </a:p>
        </p:txBody>
      </p:sp>
      <p:sp>
        <p:nvSpPr>
          <p:cNvPr id="163844" name="Rectangle 4"/>
          <p:cNvSpPr>
            <a:spLocks noGrp="1" noRot="1" noChangeAspect="1" noChangeArrowheads="1" noTextEdit="1"/>
          </p:cNvSpPr>
          <p:nvPr>
            <p:ph type="sldImg" idx="2"/>
          </p:nvPr>
        </p:nvSpPr>
        <p:spPr bwMode="auto">
          <a:xfrm>
            <a:off x="82550" y="744538"/>
            <a:ext cx="6618288"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03288" y="4714875"/>
            <a:ext cx="4975225" cy="4467225"/>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atin typeface="Times New Roman" pitchFamily="18" charset="0"/>
              </a:defRPr>
            </a:lvl1pPr>
          </a:lstStyle>
          <a:p>
            <a:pPr>
              <a:defRPr/>
            </a:pPr>
            <a:endParaRPr lang="de-DE"/>
          </a:p>
        </p:txBody>
      </p:sp>
      <p:sp>
        <p:nvSpPr>
          <p:cNvPr id="114695" name="Rectangle 7"/>
          <p:cNvSpPr>
            <a:spLocks noGrp="1" noChangeArrowheads="1"/>
          </p:cNvSpPr>
          <p:nvPr>
            <p:ph type="sldNum" sz="quarter" idx="5"/>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vl1pPr>
          </a:lstStyle>
          <a:p>
            <a:fld id="{12D299AA-8531-416A-95E2-288A280BEE1D}" type="slidenum">
              <a:rPr lang="de-DE" altLang="de-DE"/>
              <a:pPr/>
              <a:t>‹Nr.›</a:t>
            </a:fld>
            <a:endParaRPr lang="de-DE" altLang="de-DE"/>
          </a:p>
        </p:txBody>
      </p:sp>
    </p:spTree>
    <p:extLst>
      <p:ext uri="{BB962C8B-B14F-4D97-AF65-F5344CB8AC3E}">
        <p14:creationId xmlns:p14="http://schemas.microsoft.com/office/powerpoint/2010/main" val="134006975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9E4EE4A-FC76-4CC1-BEBD-3C4D381CE31B}" type="slidenum">
              <a:rPr lang="de-DE" altLang="de-DE" sz="1300"/>
              <a:pPr eaLnBrk="1" hangingPunct="1">
                <a:spcBef>
                  <a:spcPct val="0"/>
                </a:spcBef>
              </a:pPr>
              <a:t>2</a:t>
            </a:fld>
            <a:endParaRPr lang="de-DE" altLang="de-DE" sz="1300"/>
          </a:p>
        </p:txBody>
      </p:sp>
      <p:sp>
        <p:nvSpPr>
          <p:cNvPr id="169987" name="Rectangle 2"/>
          <p:cNvSpPr>
            <a:spLocks noGrp="1" noRot="1" noChangeAspect="1" noChangeArrowheads="1" noTextEdit="1"/>
          </p:cNvSpPr>
          <p:nvPr>
            <p:ph type="sldImg"/>
          </p:nvPr>
        </p:nvSpPr>
        <p:spPr>
          <a:xfrm>
            <a:off x="82550" y="744538"/>
            <a:ext cx="6618288" cy="3722687"/>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36983228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9E4EE4A-FC76-4CC1-BEBD-3C4D381CE31B}" type="slidenum">
              <a:rPr lang="de-DE" altLang="de-DE" sz="1300"/>
              <a:pPr eaLnBrk="1" hangingPunct="1">
                <a:spcBef>
                  <a:spcPct val="0"/>
                </a:spcBef>
              </a:pPr>
              <a:t>3</a:t>
            </a:fld>
            <a:endParaRPr lang="de-DE" altLang="de-DE" sz="1300"/>
          </a:p>
        </p:txBody>
      </p:sp>
      <p:sp>
        <p:nvSpPr>
          <p:cNvPr id="169987" name="Rectangle 2"/>
          <p:cNvSpPr>
            <a:spLocks noGrp="1" noRot="1" noChangeAspect="1" noChangeArrowheads="1" noTextEdit="1"/>
          </p:cNvSpPr>
          <p:nvPr>
            <p:ph type="sldImg"/>
          </p:nvPr>
        </p:nvSpPr>
        <p:spPr>
          <a:xfrm>
            <a:off x="82550" y="744538"/>
            <a:ext cx="6618288" cy="3722687"/>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36983228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9E4EE4A-FC76-4CC1-BEBD-3C4D381CE31B}" type="slidenum">
              <a:rPr lang="de-DE" altLang="de-DE" sz="1300"/>
              <a:pPr eaLnBrk="1" hangingPunct="1">
                <a:spcBef>
                  <a:spcPct val="0"/>
                </a:spcBef>
              </a:pPr>
              <a:t>4</a:t>
            </a:fld>
            <a:endParaRPr lang="de-DE" altLang="de-DE" sz="1300"/>
          </a:p>
        </p:txBody>
      </p:sp>
      <p:sp>
        <p:nvSpPr>
          <p:cNvPr id="169987" name="Rectangle 2"/>
          <p:cNvSpPr>
            <a:spLocks noGrp="1" noRot="1" noChangeAspect="1" noChangeArrowheads="1" noTextEdit="1"/>
          </p:cNvSpPr>
          <p:nvPr>
            <p:ph type="sldImg"/>
          </p:nvPr>
        </p:nvSpPr>
        <p:spPr>
          <a:xfrm>
            <a:off x="82550" y="744538"/>
            <a:ext cx="6618288" cy="3722687"/>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36983228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9E4EE4A-FC76-4CC1-BEBD-3C4D381CE31B}" type="slidenum">
              <a:rPr lang="de-DE" altLang="de-DE" sz="1300"/>
              <a:pPr eaLnBrk="1" hangingPunct="1">
                <a:spcBef>
                  <a:spcPct val="0"/>
                </a:spcBef>
              </a:pPr>
              <a:t>5</a:t>
            </a:fld>
            <a:endParaRPr lang="de-DE" altLang="de-DE" sz="1300"/>
          </a:p>
        </p:txBody>
      </p:sp>
      <p:sp>
        <p:nvSpPr>
          <p:cNvPr id="169987" name="Rectangle 2"/>
          <p:cNvSpPr>
            <a:spLocks noGrp="1" noRot="1" noChangeAspect="1" noChangeArrowheads="1" noTextEdit="1"/>
          </p:cNvSpPr>
          <p:nvPr>
            <p:ph type="sldImg"/>
          </p:nvPr>
        </p:nvSpPr>
        <p:spPr>
          <a:xfrm>
            <a:off x="82550" y="744538"/>
            <a:ext cx="6618288" cy="3722687"/>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36983228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9E4EE4A-FC76-4CC1-BEBD-3C4D381CE31B}" type="slidenum">
              <a:rPr lang="de-DE" altLang="de-DE" sz="1300"/>
              <a:pPr eaLnBrk="1" hangingPunct="1">
                <a:spcBef>
                  <a:spcPct val="0"/>
                </a:spcBef>
              </a:pPr>
              <a:t>6</a:t>
            </a:fld>
            <a:endParaRPr lang="de-DE" altLang="de-DE" sz="1300"/>
          </a:p>
        </p:txBody>
      </p:sp>
      <p:sp>
        <p:nvSpPr>
          <p:cNvPr id="169987" name="Rectangle 2"/>
          <p:cNvSpPr>
            <a:spLocks noGrp="1" noRot="1" noChangeAspect="1" noChangeArrowheads="1" noTextEdit="1"/>
          </p:cNvSpPr>
          <p:nvPr>
            <p:ph type="sldImg"/>
          </p:nvPr>
        </p:nvSpPr>
        <p:spPr>
          <a:xfrm>
            <a:off x="82550" y="744538"/>
            <a:ext cx="6618288" cy="3722687"/>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36983228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91509B6-9EBF-4C43-9B2A-3BD1E9ABAD8D}" type="slidenum">
              <a:rPr lang="de-DE" altLang="de-DE" sz="1300"/>
              <a:pPr eaLnBrk="1" hangingPunct="1">
                <a:spcBef>
                  <a:spcPct val="0"/>
                </a:spcBef>
              </a:pPr>
              <a:t>7</a:t>
            </a:fld>
            <a:endParaRPr lang="de-DE" altLang="de-DE" sz="1300"/>
          </a:p>
        </p:txBody>
      </p:sp>
      <p:sp>
        <p:nvSpPr>
          <p:cNvPr id="173059" name="Rectangle 2"/>
          <p:cNvSpPr>
            <a:spLocks noGrp="1" noRot="1" noChangeAspect="1" noChangeArrowheads="1" noTextEdit="1"/>
          </p:cNvSpPr>
          <p:nvPr>
            <p:ph type="sldImg"/>
          </p:nvPr>
        </p:nvSpPr>
        <p:spPr>
          <a:xfrm>
            <a:off x="82550" y="744538"/>
            <a:ext cx="6618288" cy="3722687"/>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35018521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91509B6-9EBF-4C43-9B2A-3BD1E9ABAD8D}" type="slidenum">
              <a:rPr lang="de-DE" altLang="de-DE" sz="1300"/>
              <a:pPr eaLnBrk="1" hangingPunct="1">
                <a:spcBef>
                  <a:spcPct val="0"/>
                </a:spcBef>
              </a:pPr>
              <a:t>8</a:t>
            </a:fld>
            <a:endParaRPr lang="de-DE" altLang="de-DE" sz="1300"/>
          </a:p>
        </p:txBody>
      </p:sp>
      <p:sp>
        <p:nvSpPr>
          <p:cNvPr id="173059" name="Rectangle 2"/>
          <p:cNvSpPr>
            <a:spLocks noGrp="1" noRot="1" noChangeAspect="1" noChangeArrowheads="1" noTextEdit="1"/>
          </p:cNvSpPr>
          <p:nvPr>
            <p:ph type="sldImg"/>
          </p:nvPr>
        </p:nvSpPr>
        <p:spPr>
          <a:xfrm>
            <a:off x="82550" y="744538"/>
            <a:ext cx="6618288" cy="3722687"/>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35018521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91509B6-9EBF-4C43-9B2A-3BD1E9ABAD8D}" type="slidenum">
              <a:rPr lang="de-DE" altLang="de-DE" sz="1300"/>
              <a:pPr eaLnBrk="1" hangingPunct="1">
                <a:spcBef>
                  <a:spcPct val="0"/>
                </a:spcBef>
              </a:pPr>
              <a:t>9</a:t>
            </a:fld>
            <a:endParaRPr lang="de-DE" altLang="de-DE" sz="1300"/>
          </a:p>
        </p:txBody>
      </p:sp>
      <p:sp>
        <p:nvSpPr>
          <p:cNvPr id="173059" name="Rectangle 2"/>
          <p:cNvSpPr>
            <a:spLocks noGrp="1" noRot="1" noChangeAspect="1" noChangeArrowheads="1" noTextEdit="1"/>
          </p:cNvSpPr>
          <p:nvPr>
            <p:ph type="sldImg"/>
          </p:nvPr>
        </p:nvSpPr>
        <p:spPr>
          <a:xfrm>
            <a:off x="82550" y="744538"/>
            <a:ext cx="6618288" cy="3722687"/>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35018521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FD5BF52-AB17-4D30-8C3F-D0F114112A3D}" type="slidenum">
              <a:rPr lang="de-DE" altLang="de-DE" sz="1300"/>
              <a:pPr eaLnBrk="1" hangingPunct="1">
                <a:spcBef>
                  <a:spcPct val="0"/>
                </a:spcBef>
              </a:pPr>
              <a:t>10</a:t>
            </a:fld>
            <a:endParaRPr lang="de-DE" altLang="de-DE" sz="1300"/>
          </a:p>
        </p:txBody>
      </p:sp>
      <p:sp>
        <p:nvSpPr>
          <p:cNvPr id="176131" name="Rectangle 2"/>
          <p:cNvSpPr>
            <a:spLocks noGrp="1" noRot="1" noChangeAspect="1" noChangeArrowheads="1" noTextEdit="1"/>
          </p:cNvSpPr>
          <p:nvPr>
            <p:ph type="sldImg"/>
          </p:nvPr>
        </p:nvSpPr>
        <p:spPr>
          <a:xfrm>
            <a:off x="82550" y="744538"/>
            <a:ext cx="6618288" cy="3722687"/>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363392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FD5BF52-AB17-4D30-8C3F-D0F114112A3D}" type="slidenum">
              <a:rPr lang="de-DE" altLang="de-DE" sz="1300"/>
              <a:pPr eaLnBrk="1" hangingPunct="1">
                <a:spcBef>
                  <a:spcPct val="0"/>
                </a:spcBef>
              </a:pPr>
              <a:t>11</a:t>
            </a:fld>
            <a:endParaRPr lang="de-DE" altLang="de-DE" sz="1300"/>
          </a:p>
        </p:txBody>
      </p:sp>
      <p:sp>
        <p:nvSpPr>
          <p:cNvPr id="176131" name="Rectangle 2"/>
          <p:cNvSpPr>
            <a:spLocks noGrp="1" noRot="1" noChangeAspect="1" noChangeArrowheads="1" noTextEdit="1"/>
          </p:cNvSpPr>
          <p:nvPr>
            <p:ph type="sldImg"/>
          </p:nvPr>
        </p:nvSpPr>
        <p:spPr>
          <a:xfrm>
            <a:off x="82550" y="744538"/>
            <a:ext cx="6618288" cy="3722687"/>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248960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FD5BF52-AB17-4D30-8C3F-D0F114112A3D}" type="slidenum">
              <a:rPr lang="de-DE" altLang="de-DE" sz="1300"/>
              <a:pPr eaLnBrk="1" hangingPunct="1">
                <a:spcBef>
                  <a:spcPct val="0"/>
                </a:spcBef>
              </a:pPr>
              <a:t>12</a:t>
            </a:fld>
            <a:endParaRPr lang="de-DE" altLang="de-DE" sz="1300"/>
          </a:p>
        </p:txBody>
      </p:sp>
      <p:sp>
        <p:nvSpPr>
          <p:cNvPr id="176131" name="Rectangle 2"/>
          <p:cNvSpPr>
            <a:spLocks noGrp="1" noRot="1" noChangeAspect="1" noChangeArrowheads="1" noTextEdit="1"/>
          </p:cNvSpPr>
          <p:nvPr>
            <p:ph type="sldImg"/>
          </p:nvPr>
        </p:nvSpPr>
        <p:spPr>
          <a:xfrm>
            <a:off x="82550" y="744538"/>
            <a:ext cx="6618288" cy="3722687"/>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48511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16FB766-4317-403F-B6C0-D0C49FEA9DE9}" type="slidenum">
              <a:rPr lang="de-DE" altLang="de-DE" sz="1300"/>
              <a:pPr eaLnBrk="1" hangingPunct="1">
                <a:spcBef>
                  <a:spcPct val="0"/>
                </a:spcBef>
              </a:pPr>
              <a:t>13</a:t>
            </a:fld>
            <a:endParaRPr lang="de-DE" altLang="de-DE" sz="1300"/>
          </a:p>
        </p:txBody>
      </p:sp>
      <p:sp>
        <p:nvSpPr>
          <p:cNvPr id="179203" name="Rectangle 2"/>
          <p:cNvSpPr>
            <a:spLocks noGrp="1" noRot="1" noChangeAspect="1" noChangeArrowheads="1" noTextEdit="1"/>
          </p:cNvSpPr>
          <p:nvPr>
            <p:ph type="sldImg"/>
          </p:nvPr>
        </p:nvSpPr>
        <p:spPr>
          <a:xfrm>
            <a:off x="82550" y="744538"/>
            <a:ext cx="6618288" cy="3722687"/>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220406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16FB766-4317-403F-B6C0-D0C49FEA9DE9}" type="slidenum">
              <a:rPr lang="de-DE" altLang="de-DE" sz="1300"/>
              <a:pPr eaLnBrk="1" hangingPunct="1">
                <a:spcBef>
                  <a:spcPct val="0"/>
                </a:spcBef>
              </a:pPr>
              <a:t>14</a:t>
            </a:fld>
            <a:endParaRPr lang="de-DE" altLang="de-DE" sz="1300"/>
          </a:p>
        </p:txBody>
      </p:sp>
      <p:sp>
        <p:nvSpPr>
          <p:cNvPr id="179203" name="Rectangle 2"/>
          <p:cNvSpPr>
            <a:spLocks noGrp="1" noRot="1" noChangeAspect="1" noChangeArrowheads="1" noTextEdit="1"/>
          </p:cNvSpPr>
          <p:nvPr>
            <p:ph type="sldImg"/>
          </p:nvPr>
        </p:nvSpPr>
        <p:spPr>
          <a:xfrm>
            <a:off x="82550" y="744538"/>
            <a:ext cx="6618288" cy="3722687"/>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220406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16FB766-4317-403F-B6C0-D0C49FEA9DE9}" type="slidenum">
              <a:rPr lang="de-DE" altLang="de-DE" sz="1300"/>
              <a:pPr eaLnBrk="1" hangingPunct="1">
                <a:spcBef>
                  <a:spcPct val="0"/>
                </a:spcBef>
              </a:pPr>
              <a:t>15</a:t>
            </a:fld>
            <a:endParaRPr lang="de-DE" altLang="de-DE" sz="1300"/>
          </a:p>
        </p:txBody>
      </p:sp>
      <p:sp>
        <p:nvSpPr>
          <p:cNvPr id="179203" name="Rectangle 2"/>
          <p:cNvSpPr>
            <a:spLocks noGrp="1" noRot="1" noChangeAspect="1" noChangeArrowheads="1" noTextEdit="1"/>
          </p:cNvSpPr>
          <p:nvPr>
            <p:ph type="sldImg"/>
          </p:nvPr>
        </p:nvSpPr>
        <p:spPr>
          <a:xfrm>
            <a:off x="82550" y="744538"/>
            <a:ext cx="6618288" cy="3722687"/>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220406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6F42AEA-9AA0-4ED0-9F69-0ED26141FCA6}" type="slidenum">
              <a:rPr lang="de-DE" altLang="de-DE" sz="1300"/>
              <a:pPr eaLnBrk="1" hangingPunct="1">
                <a:spcBef>
                  <a:spcPct val="0"/>
                </a:spcBef>
              </a:pPr>
              <a:t>16</a:t>
            </a:fld>
            <a:endParaRPr lang="de-DE" altLang="de-DE" sz="1300"/>
          </a:p>
        </p:txBody>
      </p:sp>
      <p:sp>
        <p:nvSpPr>
          <p:cNvPr id="180227" name="Rectangle 2"/>
          <p:cNvSpPr>
            <a:spLocks noGrp="1" noRot="1" noChangeAspect="1" noChangeArrowheads="1" noTextEdit="1"/>
          </p:cNvSpPr>
          <p:nvPr>
            <p:ph type="sldImg"/>
          </p:nvPr>
        </p:nvSpPr>
        <p:spPr>
          <a:xfrm>
            <a:off x="82550" y="744538"/>
            <a:ext cx="6618288" cy="3722687"/>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270714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D9FE396-3E72-44D1-8848-5D533826B81E}" type="slidenum">
              <a:rPr lang="de-DE" altLang="de-DE" sz="1300"/>
              <a:pPr eaLnBrk="1" hangingPunct="1">
                <a:spcBef>
                  <a:spcPct val="0"/>
                </a:spcBef>
              </a:pPr>
              <a:t>17</a:t>
            </a:fld>
            <a:endParaRPr lang="de-DE" altLang="de-DE" sz="1300"/>
          </a:p>
        </p:txBody>
      </p:sp>
      <p:sp>
        <p:nvSpPr>
          <p:cNvPr id="181251" name="Rectangle 2"/>
          <p:cNvSpPr>
            <a:spLocks noGrp="1" noRot="1" noChangeAspect="1" noChangeArrowheads="1" noTextEdit="1"/>
          </p:cNvSpPr>
          <p:nvPr>
            <p:ph type="sldImg"/>
          </p:nvPr>
        </p:nvSpPr>
        <p:spPr>
          <a:xfrm>
            <a:off x="84138" y="744538"/>
            <a:ext cx="6618287" cy="3722687"/>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223021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C96E317-E192-4A00-ADF5-8F3D9A4632D2}" type="slidenum">
              <a:rPr lang="de-DE" altLang="de-DE" sz="1300"/>
              <a:pPr eaLnBrk="1" hangingPunct="1">
                <a:spcBef>
                  <a:spcPct val="0"/>
                </a:spcBef>
              </a:pPr>
              <a:t>18</a:t>
            </a:fld>
            <a:endParaRPr lang="de-DE" altLang="de-DE" sz="1300"/>
          </a:p>
        </p:txBody>
      </p:sp>
      <p:sp>
        <p:nvSpPr>
          <p:cNvPr id="182275" name="Rectangle 2"/>
          <p:cNvSpPr>
            <a:spLocks noGrp="1" noRot="1" noChangeAspect="1" noChangeArrowheads="1" noTextEdit="1"/>
          </p:cNvSpPr>
          <p:nvPr>
            <p:ph type="sldImg"/>
          </p:nvPr>
        </p:nvSpPr>
        <p:spPr>
          <a:xfrm>
            <a:off x="84138" y="744538"/>
            <a:ext cx="6618287" cy="3722687"/>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453443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180E16D-F8FD-4DB0-A171-38DEB1324590}" type="slidenum">
              <a:rPr lang="de-DE" altLang="de-DE" sz="1300"/>
              <a:pPr eaLnBrk="1" hangingPunct="1">
                <a:spcBef>
                  <a:spcPct val="0"/>
                </a:spcBef>
              </a:pPr>
              <a:t>19</a:t>
            </a:fld>
            <a:endParaRPr lang="de-DE" altLang="de-DE" sz="1300"/>
          </a:p>
        </p:txBody>
      </p:sp>
      <p:sp>
        <p:nvSpPr>
          <p:cNvPr id="183299" name="Rectangle 2"/>
          <p:cNvSpPr>
            <a:spLocks noGrp="1" noRot="1" noChangeAspect="1" noChangeArrowheads="1" noTextEdit="1"/>
          </p:cNvSpPr>
          <p:nvPr>
            <p:ph type="sldImg"/>
          </p:nvPr>
        </p:nvSpPr>
        <p:spPr>
          <a:xfrm>
            <a:off x="84138" y="744538"/>
            <a:ext cx="6618287" cy="3722687"/>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796109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821EB6D-7BCF-4EB9-8ADF-19B7E3528DB8}" type="slidenum">
              <a:rPr lang="de-DE" altLang="de-DE" sz="1300"/>
              <a:pPr eaLnBrk="1" hangingPunct="1">
                <a:spcBef>
                  <a:spcPct val="0"/>
                </a:spcBef>
              </a:pPr>
              <a:t>20</a:t>
            </a:fld>
            <a:endParaRPr lang="de-DE" altLang="de-DE" sz="1300"/>
          </a:p>
        </p:txBody>
      </p:sp>
      <p:sp>
        <p:nvSpPr>
          <p:cNvPr id="185347" name="Rectangle 2"/>
          <p:cNvSpPr>
            <a:spLocks noGrp="1" noRot="1" noChangeAspect="1" noChangeArrowheads="1" noTextEdit="1"/>
          </p:cNvSpPr>
          <p:nvPr>
            <p:ph type="sldImg"/>
          </p:nvPr>
        </p:nvSpPr>
        <p:spPr>
          <a:xfrm>
            <a:off x="82550" y="744538"/>
            <a:ext cx="6618288" cy="3722687"/>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773483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821EB6D-7BCF-4EB9-8ADF-19B7E3528DB8}" type="slidenum">
              <a:rPr lang="de-DE" altLang="de-DE" sz="1300"/>
              <a:pPr eaLnBrk="1" hangingPunct="1">
                <a:spcBef>
                  <a:spcPct val="0"/>
                </a:spcBef>
              </a:pPr>
              <a:t>21</a:t>
            </a:fld>
            <a:endParaRPr lang="de-DE" altLang="de-DE" sz="1300"/>
          </a:p>
        </p:txBody>
      </p:sp>
      <p:sp>
        <p:nvSpPr>
          <p:cNvPr id="185347" name="Rectangle 2"/>
          <p:cNvSpPr>
            <a:spLocks noGrp="1" noRot="1" noChangeAspect="1" noChangeArrowheads="1" noTextEdit="1"/>
          </p:cNvSpPr>
          <p:nvPr>
            <p:ph type="sldImg"/>
          </p:nvPr>
        </p:nvSpPr>
        <p:spPr>
          <a:xfrm>
            <a:off x="82550" y="744538"/>
            <a:ext cx="6618288" cy="3722687"/>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773483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CBF25F2-3B34-4C7F-B225-A84CC72887C8}" type="slidenum">
              <a:rPr lang="de-DE" altLang="de-DE" sz="1300"/>
              <a:pPr eaLnBrk="1" hangingPunct="1">
                <a:spcBef>
                  <a:spcPct val="0"/>
                </a:spcBef>
              </a:pPr>
              <a:t>22</a:t>
            </a:fld>
            <a:endParaRPr lang="de-DE" altLang="de-DE" sz="1300"/>
          </a:p>
        </p:txBody>
      </p:sp>
      <p:sp>
        <p:nvSpPr>
          <p:cNvPr id="186371" name="Rectangle 2"/>
          <p:cNvSpPr>
            <a:spLocks noGrp="1" noRot="1" noChangeAspect="1" noChangeArrowheads="1" noTextEdit="1"/>
          </p:cNvSpPr>
          <p:nvPr>
            <p:ph type="sldImg"/>
          </p:nvPr>
        </p:nvSpPr>
        <p:spPr>
          <a:xfrm>
            <a:off x="82550" y="744538"/>
            <a:ext cx="6618288" cy="3722687"/>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842584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0007DA0-1EC3-4E32-8ECC-731CDB41FFA1}" type="slidenum">
              <a:rPr lang="de-DE" altLang="de-DE" sz="1300"/>
              <a:pPr eaLnBrk="1" hangingPunct="1">
                <a:spcBef>
                  <a:spcPct val="0"/>
                </a:spcBef>
              </a:pPr>
              <a:t>23</a:t>
            </a:fld>
            <a:endParaRPr lang="de-DE" altLang="de-DE" sz="1300"/>
          </a:p>
        </p:txBody>
      </p:sp>
      <p:sp>
        <p:nvSpPr>
          <p:cNvPr id="189443" name="Rectangle 2"/>
          <p:cNvSpPr>
            <a:spLocks noGrp="1" noRot="1" noChangeAspect="1" noChangeArrowheads="1" noTextEdit="1"/>
          </p:cNvSpPr>
          <p:nvPr>
            <p:ph type="sldImg"/>
          </p:nvPr>
        </p:nvSpPr>
        <p:spPr>
          <a:xfrm>
            <a:off x="82550" y="744538"/>
            <a:ext cx="6618288"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664366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0007DA0-1EC3-4E32-8ECC-731CDB41FFA1}" type="slidenum">
              <a:rPr lang="de-DE" altLang="de-DE" sz="1300"/>
              <a:pPr eaLnBrk="1" hangingPunct="1">
                <a:spcBef>
                  <a:spcPct val="0"/>
                </a:spcBef>
              </a:pPr>
              <a:t>24</a:t>
            </a:fld>
            <a:endParaRPr lang="de-DE" altLang="de-DE" sz="1300"/>
          </a:p>
        </p:txBody>
      </p:sp>
      <p:sp>
        <p:nvSpPr>
          <p:cNvPr id="189443" name="Rectangle 2"/>
          <p:cNvSpPr>
            <a:spLocks noGrp="1" noRot="1" noChangeAspect="1" noChangeArrowheads="1" noTextEdit="1"/>
          </p:cNvSpPr>
          <p:nvPr>
            <p:ph type="sldImg"/>
          </p:nvPr>
        </p:nvSpPr>
        <p:spPr>
          <a:xfrm>
            <a:off x="82550" y="744538"/>
            <a:ext cx="6618288"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664366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0007DA0-1EC3-4E32-8ECC-731CDB41FFA1}" type="slidenum">
              <a:rPr lang="de-DE" altLang="de-DE" sz="1300"/>
              <a:pPr eaLnBrk="1" hangingPunct="1">
                <a:spcBef>
                  <a:spcPct val="0"/>
                </a:spcBef>
              </a:pPr>
              <a:t>25</a:t>
            </a:fld>
            <a:endParaRPr lang="de-DE" altLang="de-DE" sz="1300"/>
          </a:p>
        </p:txBody>
      </p:sp>
      <p:sp>
        <p:nvSpPr>
          <p:cNvPr id="189443" name="Rectangle 2"/>
          <p:cNvSpPr>
            <a:spLocks noGrp="1" noRot="1" noChangeAspect="1" noChangeArrowheads="1" noTextEdit="1"/>
          </p:cNvSpPr>
          <p:nvPr>
            <p:ph type="sldImg"/>
          </p:nvPr>
        </p:nvSpPr>
        <p:spPr>
          <a:xfrm>
            <a:off x="82550" y="744538"/>
            <a:ext cx="6618288"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664366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FC6FCD3-40A4-4281-839D-B45D8242ACDA}" type="slidenum">
              <a:rPr lang="de-DE" altLang="de-DE" sz="1300"/>
              <a:pPr eaLnBrk="1" hangingPunct="1">
                <a:spcBef>
                  <a:spcPct val="0"/>
                </a:spcBef>
              </a:pPr>
              <a:t>26</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07520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035AFA9-5AF6-4009-92AD-552EBD77B911}" type="slidenum">
              <a:rPr lang="de-DE" altLang="de-DE" sz="1300"/>
              <a:pPr eaLnBrk="1" hangingPunct="1">
                <a:spcBef>
                  <a:spcPct val="0"/>
                </a:spcBef>
              </a:pPr>
              <a:t>27</a:t>
            </a:fld>
            <a:endParaRPr lang="de-DE" altLang="de-DE" sz="1300"/>
          </a:p>
        </p:txBody>
      </p:sp>
      <p:sp>
        <p:nvSpPr>
          <p:cNvPr id="191491" name="Rectangle 2"/>
          <p:cNvSpPr>
            <a:spLocks noGrp="1" noRot="1" noChangeAspect="1" noChangeArrowheads="1" noTextEdit="1"/>
          </p:cNvSpPr>
          <p:nvPr>
            <p:ph type="sldImg"/>
          </p:nvPr>
        </p:nvSpPr>
        <p:spPr>
          <a:xfrm>
            <a:off x="82550" y="744538"/>
            <a:ext cx="6618288" cy="3722687"/>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359724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D1FE1C3-D3D9-457F-93F5-5CDAD16FE3CF}" type="slidenum">
              <a:rPr lang="de-DE" altLang="de-DE" sz="1300"/>
              <a:pPr eaLnBrk="1" hangingPunct="1">
                <a:spcBef>
                  <a:spcPct val="0"/>
                </a:spcBef>
              </a:pPr>
              <a:t>28</a:t>
            </a:fld>
            <a:endParaRPr lang="de-DE" altLang="de-DE" sz="1300"/>
          </a:p>
        </p:txBody>
      </p:sp>
      <p:sp>
        <p:nvSpPr>
          <p:cNvPr id="192515" name="Rectangle 2"/>
          <p:cNvSpPr>
            <a:spLocks noGrp="1" noRot="1" noChangeAspect="1" noChangeArrowheads="1" noTextEdit="1"/>
          </p:cNvSpPr>
          <p:nvPr>
            <p:ph type="sldImg"/>
          </p:nvPr>
        </p:nvSpPr>
        <p:spPr>
          <a:xfrm>
            <a:off x="82550" y="744538"/>
            <a:ext cx="6618288" cy="3722687"/>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633725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2D209E2-B99B-43BD-81D8-343EDF695DBA}" type="slidenum">
              <a:rPr lang="de-DE" altLang="de-DE" sz="1300"/>
              <a:pPr eaLnBrk="1" hangingPunct="1">
                <a:spcBef>
                  <a:spcPct val="0"/>
                </a:spcBef>
              </a:pPr>
              <a:t>29</a:t>
            </a:fld>
            <a:endParaRPr lang="de-DE" altLang="de-DE" sz="1300"/>
          </a:p>
        </p:txBody>
      </p:sp>
      <p:sp>
        <p:nvSpPr>
          <p:cNvPr id="193539" name="Rectangle 2"/>
          <p:cNvSpPr>
            <a:spLocks noGrp="1" noRot="1" noChangeAspect="1" noChangeArrowheads="1" noTextEdit="1"/>
          </p:cNvSpPr>
          <p:nvPr>
            <p:ph type="sldImg"/>
          </p:nvPr>
        </p:nvSpPr>
        <p:spPr>
          <a:xfrm>
            <a:off x="82550" y="744538"/>
            <a:ext cx="6618288" cy="3722687"/>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746123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14165E0-8A91-4EF9-8570-2D55D96508D9}" type="slidenum">
              <a:rPr lang="de-DE" altLang="de-DE" sz="1300"/>
              <a:pPr eaLnBrk="1" hangingPunct="1">
                <a:spcBef>
                  <a:spcPct val="0"/>
                </a:spcBef>
              </a:pPr>
              <a:t>30</a:t>
            </a:fld>
            <a:endParaRPr lang="de-DE" altLang="de-DE" sz="1300"/>
          </a:p>
        </p:txBody>
      </p:sp>
      <p:sp>
        <p:nvSpPr>
          <p:cNvPr id="194563" name="Rectangle 2"/>
          <p:cNvSpPr>
            <a:spLocks noGrp="1" noRot="1" noChangeAspect="1" noChangeArrowheads="1" noTextEdit="1"/>
          </p:cNvSpPr>
          <p:nvPr>
            <p:ph type="sldImg"/>
          </p:nvPr>
        </p:nvSpPr>
        <p:spPr>
          <a:xfrm>
            <a:off x="82550" y="744538"/>
            <a:ext cx="6618288" cy="3722687"/>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391919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826EEF8-40F6-4CE8-8C21-7E8ABADBD155}" type="slidenum">
              <a:rPr lang="de-DE" altLang="de-DE" sz="1300"/>
              <a:pPr eaLnBrk="1" hangingPunct="1">
                <a:spcBef>
                  <a:spcPct val="0"/>
                </a:spcBef>
              </a:pPr>
              <a:t>31</a:t>
            </a:fld>
            <a:endParaRPr lang="de-DE" altLang="de-DE" sz="1300"/>
          </a:p>
        </p:txBody>
      </p:sp>
      <p:sp>
        <p:nvSpPr>
          <p:cNvPr id="195587" name="Rectangle 2"/>
          <p:cNvSpPr>
            <a:spLocks noGrp="1" noRot="1" noChangeAspect="1" noChangeArrowheads="1" noTextEdit="1"/>
          </p:cNvSpPr>
          <p:nvPr>
            <p:ph type="sldImg"/>
          </p:nvPr>
        </p:nvSpPr>
        <p:spPr>
          <a:xfrm>
            <a:off x="82550" y="744538"/>
            <a:ext cx="6618288" cy="3722687"/>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2606410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1232D97-E30A-42E6-B03D-CA506DF286DC}" type="slidenum">
              <a:rPr lang="de-DE" altLang="de-DE" sz="1300"/>
              <a:pPr eaLnBrk="1" hangingPunct="1">
                <a:spcBef>
                  <a:spcPct val="0"/>
                </a:spcBef>
              </a:pPr>
              <a:t>32</a:t>
            </a:fld>
            <a:endParaRPr lang="de-DE" altLang="de-DE" sz="1300"/>
          </a:p>
        </p:txBody>
      </p:sp>
      <p:sp>
        <p:nvSpPr>
          <p:cNvPr id="196611" name="Rectangle 2"/>
          <p:cNvSpPr>
            <a:spLocks noGrp="1" noRot="1" noChangeAspect="1" noChangeArrowheads="1" noTextEdit="1"/>
          </p:cNvSpPr>
          <p:nvPr>
            <p:ph type="sldImg"/>
          </p:nvPr>
        </p:nvSpPr>
        <p:spPr>
          <a:xfrm>
            <a:off x="82550" y="744538"/>
            <a:ext cx="6618288" cy="3722687"/>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3360536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50C4B08-F374-4D31-8768-3F6FB7D85B5C}" type="slidenum">
              <a:rPr lang="de-DE" altLang="de-DE" sz="1300"/>
              <a:pPr eaLnBrk="1" hangingPunct="1">
                <a:spcBef>
                  <a:spcPct val="0"/>
                </a:spcBef>
              </a:pPr>
              <a:t>33</a:t>
            </a:fld>
            <a:endParaRPr lang="de-DE" altLang="de-DE" sz="1300"/>
          </a:p>
        </p:txBody>
      </p:sp>
      <p:sp>
        <p:nvSpPr>
          <p:cNvPr id="197635" name="Rectangle 2"/>
          <p:cNvSpPr>
            <a:spLocks noGrp="1" noRot="1" noChangeAspect="1" noChangeArrowheads="1" noTextEdit="1"/>
          </p:cNvSpPr>
          <p:nvPr>
            <p:ph type="sldImg"/>
          </p:nvPr>
        </p:nvSpPr>
        <p:spPr>
          <a:xfrm>
            <a:off x="82550" y="744538"/>
            <a:ext cx="6618288" cy="3722687"/>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1540530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A87BF98-5F5A-4772-B122-E8DC8172A43A}" type="slidenum">
              <a:rPr lang="de-DE" altLang="de-DE" sz="1300"/>
              <a:pPr eaLnBrk="1" hangingPunct="1">
                <a:spcBef>
                  <a:spcPct val="0"/>
                </a:spcBef>
              </a:pPr>
              <a:t>34</a:t>
            </a:fld>
            <a:endParaRPr lang="de-DE" altLang="de-DE" sz="1300"/>
          </a:p>
        </p:txBody>
      </p:sp>
      <p:sp>
        <p:nvSpPr>
          <p:cNvPr id="198659" name="Rectangle 2"/>
          <p:cNvSpPr>
            <a:spLocks noGrp="1" noRot="1" noChangeAspect="1" noChangeArrowheads="1" noTextEdit="1"/>
          </p:cNvSpPr>
          <p:nvPr>
            <p:ph type="sldImg"/>
          </p:nvPr>
        </p:nvSpPr>
        <p:spPr>
          <a:xfrm>
            <a:off x="82550" y="744538"/>
            <a:ext cx="6618288" cy="3722687"/>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5087358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9CC4157-C338-481C-BBE0-731414E7B3B0}" type="slidenum">
              <a:rPr lang="de-DE" altLang="de-DE" sz="1300"/>
              <a:pPr eaLnBrk="1" hangingPunct="1">
                <a:spcBef>
                  <a:spcPct val="0"/>
                </a:spcBef>
              </a:pPr>
              <a:t>35</a:t>
            </a:fld>
            <a:endParaRPr lang="de-DE" altLang="de-DE" sz="1300"/>
          </a:p>
        </p:txBody>
      </p:sp>
      <p:sp>
        <p:nvSpPr>
          <p:cNvPr id="199683" name="Rectangle 2"/>
          <p:cNvSpPr>
            <a:spLocks noGrp="1" noRot="1" noChangeAspect="1" noChangeArrowheads="1" noTextEdit="1"/>
          </p:cNvSpPr>
          <p:nvPr>
            <p:ph type="sldImg"/>
          </p:nvPr>
        </p:nvSpPr>
        <p:spPr>
          <a:xfrm>
            <a:off x="82550" y="744538"/>
            <a:ext cx="6618288" cy="3722687"/>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9780158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360EE79-6296-48B8-AC78-ABEB73FE00FA}" type="slidenum">
              <a:rPr lang="de-DE" altLang="de-DE" sz="1300"/>
              <a:pPr eaLnBrk="1" hangingPunct="1">
                <a:spcBef>
                  <a:spcPct val="0"/>
                </a:spcBef>
              </a:pPr>
              <a:t>36</a:t>
            </a:fld>
            <a:endParaRPr lang="de-DE" altLang="de-DE" sz="1300"/>
          </a:p>
        </p:txBody>
      </p:sp>
      <p:sp>
        <p:nvSpPr>
          <p:cNvPr id="200707" name="Rectangle 2"/>
          <p:cNvSpPr>
            <a:spLocks noGrp="1" noRot="1" noChangeAspect="1" noChangeArrowheads="1" noTextEdit="1"/>
          </p:cNvSpPr>
          <p:nvPr>
            <p:ph type="sldImg"/>
          </p:nvPr>
        </p:nvSpPr>
        <p:spPr>
          <a:xfrm>
            <a:off x="82550" y="744538"/>
            <a:ext cx="6618288" cy="3722687"/>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255058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F64D8FB-24D4-4915-BC60-6B236E40588E}" type="slidenum">
              <a:rPr lang="de-DE" altLang="de-DE" sz="1300"/>
              <a:pPr eaLnBrk="1" hangingPunct="1">
                <a:spcBef>
                  <a:spcPct val="0"/>
                </a:spcBef>
              </a:pPr>
              <a:t>37</a:t>
            </a:fld>
            <a:endParaRPr lang="de-DE" altLang="de-DE" sz="1300"/>
          </a:p>
        </p:txBody>
      </p:sp>
      <p:sp>
        <p:nvSpPr>
          <p:cNvPr id="201731" name="Rectangle 2"/>
          <p:cNvSpPr>
            <a:spLocks noGrp="1" noRot="1" noChangeAspect="1" noChangeArrowheads="1" noTextEdit="1"/>
          </p:cNvSpPr>
          <p:nvPr>
            <p:ph type="sldImg"/>
          </p:nvPr>
        </p:nvSpPr>
        <p:spPr>
          <a:xfrm>
            <a:off x="82550" y="744538"/>
            <a:ext cx="6618288" cy="3722687"/>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3268149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BB2223E-C30E-45A1-80C2-673D5B8648AC}" type="slidenum">
              <a:rPr lang="de-DE" altLang="de-DE" sz="1300"/>
              <a:pPr eaLnBrk="1" hangingPunct="1">
                <a:spcBef>
                  <a:spcPct val="0"/>
                </a:spcBef>
              </a:pPr>
              <a:t>38</a:t>
            </a:fld>
            <a:endParaRPr lang="de-DE" altLang="de-DE" sz="1300"/>
          </a:p>
        </p:txBody>
      </p:sp>
      <p:sp>
        <p:nvSpPr>
          <p:cNvPr id="202755" name="Rectangle 2"/>
          <p:cNvSpPr>
            <a:spLocks noGrp="1" noRot="1" noChangeAspect="1" noChangeArrowheads="1" noTextEdit="1"/>
          </p:cNvSpPr>
          <p:nvPr>
            <p:ph type="sldImg"/>
          </p:nvPr>
        </p:nvSpPr>
        <p:spPr>
          <a:xfrm>
            <a:off x="82550" y="744538"/>
            <a:ext cx="6618288" cy="3722687"/>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976293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E0792DC-6D69-4E2D-89CA-44114D76BA85}" type="slidenum">
              <a:rPr lang="de-DE" altLang="de-DE" sz="1300"/>
              <a:pPr eaLnBrk="1" hangingPunct="1">
                <a:spcBef>
                  <a:spcPct val="0"/>
                </a:spcBef>
              </a:pPr>
              <a:t>39</a:t>
            </a:fld>
            <a:endParaRPr lang="de-DE" altLang="de-DE" sz="1300"/>
          </a:p>
        </p:txBody>
      </p:sp>
      <p:sp>
        <p:nvSpPr>
          <p:cNvPr id="203779" name="Rectangle 2"/>
          <p:cNvSpPr>
            <a:spLocks noGrp="1" noRot="1" noChangeAspect="1" noChangeArrowheads="1" noTextEdit="1"/>
          </p:cNvSpPr>
          <p:nvPr>
            <p:ph type="sldImg"/>
          </p:nvPr>
        </p:nvSpPr>
        <p:spPr>
          <a:xfrm>
            <a:off x="82550" y="744538"/>
            <a:ext cx="6618288" cy="3722687"/>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0563941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E85B16B-5305-4624-9A89-379C82E6AAC1}" type="slidenum">
              <a:rPr lang="de-DE" altLang="de-DE" sz="1300"/>
              <a:pPr eaLnBrk="1" hangingPunct="1">
                <a:spcBef>
                  <a:spcPct val="0"/>
                </a:spcBef>
              </a:pPr>
              <a:t>40</a:t>
            </a:fld>
            <a:endParaRPr lang="de-DE" altLang="de-DE" sz="1300"/>
          </a:p>
        </p:txBody>
      </p:sp>
      <p:sp>
        <p:nvSpPr>
          <p:cNvPr id="204803" name="Rectangle 2"/>
          <p:cNvSpPr>
            <a:spLocks noGrp="1" noRot="1" noChangeAspect="1" noChangeArrowheads="1" noTextEdit="1"/>
          </p:cNvSpPr>
          <p:nvPr>
            <p:ph type="sldImg"/>
          </p:nvPr>
        </p:nvSpPr>
        <p:spPr>
          <a:xfrm>
            <a:off x="82550" y="744538"/>
            <a:ext cx="6618288" cy="3722687"/>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9713879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01086E9-8008-430D-8446-5D5AC6786A9C}" type="slidenum">
              <a:rPr lang="de-DE" altLang="de-DE" sz="1300"/>
              <a:pPr eaLnBrk="1" hangingPunct="1">
                <a:spcBef>
                  <a:spcPct val="0"/>
                </a:spcBef>
              </a:pPr>
              <a:t>41</a:t>
            </a:fld>
            <a:endParaRPr lang="de-DE" altLang="de-DE" sz="1300"/>
          </a:p>
        </p:txBody>
      </p:sp>
      <p:sp>
        <p:nvSpPr>
          <p:cNvPr id="205827" name="Rectangle 2"/>
          <p:cNvSpPr>
            <a:spLocks noGrp="1" noRot="1" noChangeAspect="1" noChangeArrowheads="1" noTextEdit="1"/>
          </p:cNvSpPr>
          <p:nvPr>
            <p:ph type="sldImg"/>
          </p:nvPr>
        </p:nvSpPr>
        <p:spPr>
          <a:xfrm>
            <a:off x="82550" y="744538"/>
            <a:ext cx="6618288" cy="3722687"/>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3369315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116755A-19CC-47DA-8537-68A84591A6F6}" type="slidenum">
              <a:rPr lang="de-DE" altLang="de-DE" sz="1300"/>
              <a:pPr eaLnBrk="1" hangingPunct="1">
                <a:spcBef>
                  <a:spcPct val="0"/>
                </a:spcBef>
              </a:pPr>
              <a:t>42</a:t>
            </a:fld>
            <a:endParaRPr lang="de-DE" altLang="de-DE" sz="1300"/>
          </a:p>
        </p:txBody>
      </p:sp>
      <p:sp>
        <p:nvSpPr>
          <p:cNvPr id="206851" name="Rectangle 2"/>
          <p:cNvSpPr>
            <a:spLocks noGrp="1" noRot="1" noChangeAspect="1" noChangeArrowheads="1" noTextEdit="1"/>
          </p:cNvSpPr>
          <p:nvPr>
            <p:ph type="sldImg"/>
          </p:nvPr>
        </p:nvSpPr>
        <p:spPr>
          <a:xfrm>
            <a:off x="82550" y="744538"/>
            <a:ext cx="6618288" cy="3722687"/>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0999172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A63A20B-1CBB-4007-90A0-2EC0C9CEF3AD}" type="slidenum">
              <a:rPr lang="de-DE" altLang="de-DE" sz="1300"/>
              <a:pPr eaLnBrk="1" hangingPunct="1">
                <a:spcBef>
                  <a:spcPct val="0"/>
                </a:spcBef>
              </a:pPr>
              <a:t>43</a:t>
            </a:fld>
            <a:endParaRPr lang="de-DE" altLang="de-DE" sz="1300"/>
          </a:p>
        </p:txBody>
      </p:sp>
      <p:sp>
        <p:nvSpPr>
          <p:cNvPr id="207875" name="Rectangle 2"/>
          <p:cNvSpPr>
            <a:spLocks noGrp="1" noRot="1" noChangeAspect="1" noChangeArrowheads="1" noTextEdit="1"/>
          </p:cNvSpPr>
          <p:nvPr>
            <p:ph type="sldImg"/>
          </p:nvPr>
        </p:nvSpPr>
        <p:spPr>
          <a:xfrm>
            <a:off x="82550" y="744538"/>
            <a:ext cx="6618288" cy="3722687"/>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4957494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719FC4A-2BEF-4BB2-83AF-9C7CAFF55F4D}" type="slidenum">
              <a:rPr lang="de-DE" altLang="de-DE" sz="1300"/>
              <a:pPr eaLnBrk="1" hangingPunct="1">
                <a:spcBef>
                  <a:spcPct val="0"/>
                </a:spcBef>
              </a:pPr>
              <a:t>44</a:t>
            </a:fld>
            <a:endParaRPr lang="de-DE" altLang="de-DE" sz="1300"/>
          </a:p>
        </p:txBody>
      </p:sp>
      <p:sp>
        <p:nvSpPr>
          <p:cNvPr id="208899" name="Rectangle 2"/>
          <p:cNvSpPr>
            <a:spLocks noGrp="1" noRot="1" noChangeAspect="1" noChangeArrowheads="1" noTextEdit="1"/>
          </p:cNvSpPr>
          <p:nvPr>
            <p:ph type="sldImg"/>
          </p:nvPr>
        </p:nvSpPr>
        <p:spPr>
          <a:xfrm>
            <a:off x="82550" y="744538"/>
            <a:ext cx="6618288" cy="3722687"/>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8268152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360EE79-6296-48B8-AC78-ABEB73FE00FA}" type="slidenum">
              <a:rPr lang="de-DE" altLang="de-DE" sz="1300"/>
              <a:pPr eaLnBrk="1" hangingPunct="1">
                <a:spcBef>
                  <a:spcPct val="0"/>
                </a:spcBef>
              </a:pPr>
              <a:t>45</a:t>
            </a:fld>
            <a:endParaRPr lang="de-DE" altLang="de-DE" sz="1300"/>
          </a:p>
        </p:txBody>
      </p:sp>
      <p:sp>
        <p:nvSpPr>
          <p:cNvPr id="200707" name="Rectangle 2"/>
          <p:cNvSpPr>
            <a:spLocks noGrp="1" noRot="1" noChangeAspect="1" noChangeArrowheads="1" noTextEdit="1"/>
          </p:cNvSpPr>
          <p:nvPr>
            <p:ph type="sldImg"/>
          </p:nvPr>
        </p:nvSpPr>
        <p:spPr>
          <a:xfrm>
            <a:off x="82550" y="744538"/>
            <a:ext cx="6618288" cy="3722687"/>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255058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F64D8FB-24D4-4915-BC60-6B236E40588E}" type="slidenum">
              <a:rPr lang="de-DE" altLang="de-DE" sz="1300"/>
              <a:pPr eaLnBrk="1" hangingPunct="1">
                <a:spcBef>
                  <a:spcPct val="0"/>
                </a:spcBef>
              </a:pPr>
              <a:t>46</a:t>
            </a:fld>
            <a:endParaRPr lang="de-DE" altLang="de-DE" sz="1300"/>
          </a:p>
        </p:txBody>
      </p:sp>
      <p:sp>
        <p:nvSpPr>
          <p:cNvPr id="201731" name="Rectangle 2"/>
          <p:cNvSpPr>
            <a:spLocks noGrp="1" noRot="1" noChangeAspect="1" noChangeArrowheads="1" noTextEdit="1"/>
          </p:cNvSpPr>
          <p:nvPr>
            <p:ph type="sldImg"/>
          </p:nvPr>
        </p:nvSpPr>
        <p:spPr>
          <a:xfrm>
            <a:off x="82550" y="744538"/>
            <a:ext cx="6618288" cy="3722687"/>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3268149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BB2223E-C30E-45A1-80C2-673D5B8648AC}" type="slidenum">
              <a:rPr lang="de-DE" altLang="de-DE" sz="1300"/>
              <a:pPr eaLnBrk="1" hangingPunct="1">
                <a:spcBef>
                  <a:spcPct val="0"/>
                </a:spcBef>
              </a:pPr>
              <a:t>47</a:t>
            </a:fld>
            <a:endParaRPr lang="de-DE" altLang="de-DE" sz="1300"/>
          </a:p>
        </p:txBody>
      </p:sp>
      <p:sp>
        <p:nvSpPr>
          <p:cNvPr id="202755" name="Rectangle 2"/>
          <p:cNvSpPr>
            <a:spLocks noGrp="1" noRot="1" noChangeAspect="1" noChangeArrowheads="1" noTextEdit="1"/>
          </p:cNvSpPr>
          <p:nvPr>
            <p:ph type="sldImg"/>
          </p:nvPr>
        </p:nvSpPr>
        <p:spPr>
          <a:xfrm>
            <a:off x="82550" y="744538"/>
            <a:ext cx="6618288" cy="3722687"/>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976293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E0792DC-6D69-4E2D-89CA-44114D76BA85}" type="slidenum">
              <a:rPr lang="de-DE" altLang="de-DE" sz="1300"/>
              <a:pPr eaLnBrk="1" hangingPunct="1">
                <a:spcBef>
                  <a:spcPct val="0"/>
                </a:spcBef>
              </a:pPr>
              <a:t>48</a:t>
            </a:fld>
            <a:endParaRPr lang="de-DE" altLang="de-DE" sz="1300"/>
          </a:p>
        </p:txBody>
      </p:sp>
      <p:sp>
        <p:nvSpPr>
          <p:cNvPr id="203779" name="Rectangle 2"/>
          <p:cNvSpPr>
            <a:spLocks noGrp="1" noRot="1" noChangeAspect="1" noChangeArrowheads="1" noTextEdit="1"/>
          </p:cNvSpPr>
          <p:nvPr>
            <p:ph type="sldImg"/>
          </p:nvPr>
        </p:nvSpPr>
        <p:spPr>
          <a:xfrm>
            <a:off x="82550" y="744538"/>
            <a:ext cx="6618288" cy="3722687"/>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0563941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E85B16B-5305-4624-9A89-379C82E6AAC1}" type="slidenum">
              <a:rPr lang="de-DE" altLang="de-DE" sz="1300"/>
              <a:pPr eaLnBrk="1" hangingPunct="1">
                <a:spcBef>
                  <a:spcPct val="0"/>
                </a:spcBef>
              </a:pPr>
              <a:t>49</a:t>
            </a:fld>
            <a:endParaRPr lang="de-DE" altLang="de-DE" sz="1300"/>
          </a:p>
        </p:txBody>
      </p:sp>
      <p:sp>
        <p:nvSpPr>
          <p:cNvPr id="204803" name="Rectangle 2"/>
          <p:cNvSpPr>
            <a:spLocks noGrp="1" noRot="1" noChangeAspect="1" noChangeArrowheads="1" noTextEdit="1"/>
          </p:cNvSpPr>
          <p:nvPr>
            <p:ph type="sldImg"/>
          </p:nvPr>
        </p:nvSpPr>
        <p:spPr>
          <a:xfrm>
            <a:off x="82550" y="744538"/>
            <a:ext cx="6618288" cy="3722687"/>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9713879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01086E9-8008-430D-8446-5D5AC6786A9C}" type="slidenum">
              <a:rPr lang="de-DE" altLang="de-DE" sz="1300"/>
              <a:pPr eaLnBrk="1" hangingPunct="1">
                <a:spcBef>
                  <a:spcPct val="0"/>
                </a:spcBef>
              </a:pPr>
              <a:t>50</a:t>
            </a:fld>
            <a:endParaRPr lang="de-DE" altLang="de-DE" sz="1300"/>
          </a:p>
        </p:txBody>
      </p:sp>
      <p:sp>
        <p:nvSpPr>
          <p:cNvPr id="205827" name="Rectangle 2"/>
          <p:cNvSpPr>
            <a:spLocks noGrp="1" noRot="1" noChangeAspect="1" noChangeArrowheads="1" noTextEdit="1"/>
          </p:cNvSpPr>
          <p:nvPr>
            <p:ph type="sldImg"/>
          </p:nvPr>
        </p:nvSpPr>
        <p:spPr>
          <a:xfrm>
            <a:off x="82550" y="744538"/>
            <a:ext cx="6618288" cy="3722687"/>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3369315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116755A-19CC-47DA-8537-68A84591A6F6}" type="slidenum">
              <a:rPr lang="de-DE" altLang="de-DE" sz="1300"/>
              <a:pPr eaLnBrk="1" hangingPunct="1">
                <a:spcBef>
                  <a:spcPct val="0"/>
                </a:spcBef>
              </a:pPr>
              <a:t>51</a:t>
            </a:fld>
            <a:endParaRPr lang="de-DE" altLang="de-DE" sz="1300"/>
          </a:p>
        </p:txBody>
      </p:sp>
      <p:sp>
        <p:nvSpPr>
          <p:cNvPr id="206851" name="Rectangle 2"/>
          <p:cNvSpPr>
            <a:spLocks noGrp="1" noRot="1" noChangeAspect="1" noChangeArrowheads="1" noTextEdit="1"/>
          </p:cNvSpPr>
          <p:nvPr>
            <p:ph type="sldImg"/>
          </p:nvPr>
        </p:nvSpPr>
        <p:spPr>
          <a:xfrm>
            <a:off x="82550" y="744538"/>
            <a:ext cx="6618288" cy="3722687"/>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0999172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A63A20B-1CBB-4007-90A0-2EC0C9CEF3AD}" type="slidenum">
              <a:rPr lang="de-DE" altLang="de-DE" sz="1300"/>
              <a:pPr eaLnBrk="1" hangingPunct="1">
                <a:spcBef>
                  <a:spcPct val="0"/>
                </a:spcBef>
              </a:pPr>
              <a:t>52</a:t>
            </a:fld>
            <a:endParaRPr lang="de-DE" altLang="de-DE" sz="1300"/>
          </a:p>
        </p:txBody>
      </p:sp>
      <p:sp>
        <p:nvSpPr>
          <p:cNvPr id="207875" name="Rectangle 2"/>
          <p:cNvSpPr>
            <a:spLocks noGrp="1" noRot="1" noChangeAspect="1" noChangeArrowheads="1" noTextEdit="1"/>
          </p:cNvSpPr>
          <p:nvPr>
            <p:ph type="sldImg"/>
          </p:nvPr>
        </p:nvSpPr>
        <p:spPr>
          <a:xfrm>
            <a:off x="82550" y="744538"/>
            <a:ext cx="6618288" cy="3722687"/>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4957494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719FC4A-2BEF-4BB2-83AF-9C7CAFF55F4D}" type="slidenum">
              <a:rPr lang="de-DE" altLang="de-DE" sz="1300"/>
              <a:pPr eaLnBrk="1" hangingPunct="1">
                <a:spcBef>
                  <a:spcPct val="0"/>
                </a:spcBef>
              </a:pPr>
              <a:t>53</a:t>
            </a:fld>
            <a:endParaRPr lang="de-DE" altLang="de-DE" sz="1300"/>
          </a:p>
        </p:txBody>
      </p:sp>
      <p:sp>
        <p:nvSpPr>
          <p:cNvPr id="208899" name="Rectangle 2"/>
          <p:cNvSpPr>
            <a:spLocks noGrp="1" noRot="1" noChangeAspect="1" noChangeArrowheads="1" noTextEdit="1"/>
          </p:cNvSpPr>
          <p:nvPr>
            <p:ph type="sldImg"/>
          </p:nvPr>
        </p:nvSpPr>
        <p:spPr>
          <a:xfrm>
            <a:off x="82550" y="744538"/>
            <a:ext cx="6618288" cy="3722687"/>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8268152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EF06C11-125B-4ED3-B286-A10B43622A0F}" type="slidenum">
              <a:rPr lang="de-DE" altLang="de-DE" sz="1300"/>
              <a:pPr eaLnBrk="1" hangingPunct="1">
                <a:spcBef>
                  <a:spcPct val="0"/>
                </a:spcBef>
              </a:pPr>
              <a:t>54</a:t>
            </a:fld>
            <a:endParaRPr lang="de-DE" altLang="de-DE" sz="1300"/>
          </a:p>
        </p:txBody>
      </p:sp>
      <p:sp>
        <p:nvSpPr>
          <p:cNvPr id="209923" name="Rectangle 2"/>
          <p:cNvSpPr>
            <a:spLocks noGrp="1" noRot="1" noChangeAspect="1" noChangeArrowheads="1" noTextEdit="1"/>
          </p:cNvSpPr>
          <p:nvPr>
            <p:ph type="sldImg"/>
          </p:nvPr>
        </p:nvSpPr>
        <p:spPr>
          <a:xfrm>
            <a:off x="82550" y="744538"/>
            <a:ext cx="6618288" cy="3722687"/>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2125390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AF70DEA-8C1C-48BD-986C-5D38074CC374}" type="slidenum">
              <a:rPr lang="de-DE" altLang="de-DE" sz="1300"/>
              <a:pPr eaLnBrk="1" hangingPunct="1">
                <a:spcBef>
                  <a:spcPct val="0"/>
                </a:spcBef>
              </a:pPr>
              <a:t>55</a:t>
            </a:fld>
            <a:endParaRPr lang="de-DE" altLang="de-DE" sz="1300"/>
          </a:p>
        </p:txBody>
      </p:sp>
      <p:sp>
        <p:nvSpPr>
          <p:cNvPr id="210947" name="Rectangle 2"/>
          <p:cNvSpPr>
            <a:spLocks noGrp="1" noRot="1" noChangeAspect="1" noChangeArrowheads="1" noTextEdit="1"/>
          </p:cNvSpPr>
          <p:nvPr>
            <p:ph type="sldImg"/>
          </p:nvPr>
        </p:nvSpPr>
        <p:spPr>
          <a:xfrm>
            <a:off x="82550" y="744538"/>
            <a:ext cx="6618288" cy="3722687"/>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7543527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05ACA7A-50E5-4934-AB5D-DDDB30E1E1DE}" type="slidenum">
              <a:rPr lang="de-DE" altLang="de-DE" sz="1300"/>
              <a:pPr eaLnBrk="1" hangingPunct="1">
                <a:spcBef>
                  <a:spcPct val="0"/>
                </a:spcBef>
              </a:pPr>
              <a:t>56</a:t>
            </a:fld>
            <a:endParaRPr lang="de-DE" altLang="de-DE" sz="1300"/>
          </a:p>
        </p:txBody>
      </p:sp>
      <p:sp>
        <p:nvSpPr>
          <p:cNvPr id="211971" name="Rectangle 2"/>
          <p:cNvSpPr>
            <a:spLocks noGrp="1" noRot="1" noChangeAspect="1" noChangeArrowheads="1" noTextEdit="1"/>
          </p:cNvSpPr>
          <p:nvPr>
            <p:ph type="sldImg"/>
          </p:nvPr>
        </p:nvSpPr>
        <p:spPr>
          <a:xfrm>
            <a:off x="82550" y="744538"/>
            <a:ext cx="6618288" cy="3722687"/>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9976460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C7BF890-F567-4AC5-B82D-47ACBD2B0674}" type="slidenum">
              <a:rPr lang="de-DE" altLang="de-DE" sz="1300"/>
              <a:pPr eaLnBrk="1" hangingPunct="1">
                <a:spcBef>
                  <a:spcPct val="0"/>
                </a:spcBef>
              </a:pPr>
              <a:t>57</a:t>
            </a:fld>
            <a:endParaRPr lang="de-DE" altLang="de-DE" sz="1300"/>
          </a:p>
        </p:txBody>
      </p:sp>
      <p:sp>
        <p:nvSpPr>
          <p:cNvPr id="212995" name="Rectangle 2"/>
          <p:cNvSpPr>
            <a:spLocks noGrp="1" noRot="1" noChangeAspect="1" noChangeArrowheads="1" noTextEdit="1"/>
          </p:cNvSpPr>
          <p:nvPr>
            <p:ph type="sldImg"/>
          </p:nvPr>
        </p:nvSpPr>
        <p:spPr>
          <a:xfrm>
            <a:off x="82550" y="744538"/>
            <a:ext cx="6618288" cy="3722687"/>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5903554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A960B8E-254E-40E3-A130-C175107B5EA6}" type="slidenum">
              <a:rPr lang="de-DE" altLang="de-DE" sz="1300"/>
              <a:pPr eaLnBrk="1" hangingPunct="1">
                <a:spcBef>
                  <a:spcPct val="0"/>
                </a:spcBef>
              </a:pPr>
              <a:t>58</a:t>
            </a:fld>
            <a:endParaRPr lang="de-DE" altLang="de-DE" sz="1300"/>
          </a:p>
        </p:txBody>
      </p:sp>
      <p:sp>
        <p:nvSpPr>
          <p:cNvPr id="214019" name="Rectangle 2"/>
          <p:cNvSpPr>
            <a:spLocks noGrp="1" noRot="1" noChangeAspect="1" noChangeArrowheads="1" noTextEdit="1"/>
          </p:cNvSpPr>
          <p:nvPr>
            <p:ph type="sldImg"/>
          </p:nvPr>
        </p:nvSpPr>
        <p:spPr>
          <a:xfrm>
            <a:off x="82550" y="744538"/>
            <a:ext cx="6618288" cy="3722687"/>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4977006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766B6E7-B278-412C-BC9D-0DD0A8D06586}" type="slidenum">
              <a:rPr lang="de-DE" altLang="de-DE" sz="1300"/>
              <a:pPr eaLnBrk="1" hangingPunct="1">
                <a:spcBef>
                  <a:spcPct val="0"/>
                </a:spcBef>
              </a:pPr>
              <a:t>59</a:t>
            </a:fld>
            <a:endParaRPr lang="de-DE" altLang="de-DE" sz="1300"/>
          </a:p>
        </p:txBody>
      </p:sp>
      <p:sp>
        <p:nvSpPr>
          <p:cNvPr id="215043" name="Rectangle 2"/>
          <p:cNvSpPr>
            <a:spLocks noGrp="1" noRot="1" noChangeAspect="1" noChangeArrowheads="1" noTextEdit="1"/>
          </p:cNvSpPr>
          <p:nvPr>
            <p:ph type="sldImg"/>
          </p:nvPr>
        </p:nvSpPr>
        <p:spPr>
          <a:xfrm>
            <a:off x="82550" y="744538"/>
            <a:ext cx="6618288" cy="3722687"/>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6417512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3A8FF80-93A4-41D9-9637-31DF52EDA269}" type="slidenum">
              <a:rPr lang="de-DE" altLang="de-DE" sz="1300"/>
              <a:pPr eaLnBrk="1" hangingPunct="1">
                <a:spcBef>
                  <a:spcPct val="0"/>
                </a:spcBef>
              </a:pPr>
              <a:t>60</a:t>
            </a:fld>
            <a:endParaRPr lang="de-DE" altLang="de-DE" sz="1300"/>
          </a:p>
        </p:txBody>
      </p:sp>
      <p:sp>
        <p:nvSpPr>
          <p:cNvPr id="216067" name="Rectangle 2"/>
          <p:cNvSpPr>
            <a:spLocks noGrp="1" noRot="1" noChangeAspect="1" noChangeArrowheads="1" noTextEdit="1"/>
          </p:cNvSpPr>
          <p:nvPr>
            <p:ph type="sldImg"/>
          </p:nvPr>
        </p:nvSpPr>
        <p:spPr>
          <a:xfrm>
            <a:off x="82550" y="744538"/>
            <a:ext cx="6618288" cy="3722687"/>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148165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BEB349D-1C22-40BC-9C51-E3B7056FA8AF}" type="slidenum">
              <a:rPr lang="de-DE" altLang="de-DE" sz="1300"/>
              <a:pPr eaLnBrk="1" hangingPunct="1">
                <a:spcBef>
                  <a:spcPct val="0"/>
                </a:spcBef>
              </a:pPr>
              <a:t>61</a:t>
            </a:fld>
            <a:endParaRPr lang="de-DE" altLang="de-DE" sz="1300"/>
          </a:p>
        </p:txBody>
      </p:sp>
      <p:sp>
        <p:nvSpPr>
          <p:cNvPr id="217091" name="Rectangle 2"/>
          <p:cNvSpPr>
            <a:spLocks noGrp="1" noRot="1" noChangeAspect="1" noChangeArrowheads="1" noTextEdit="1"/>
          </p:cNvSpPr>
          <p:nvPr>
            <p:ph type="sldImg"/>
          </p:nvPr>
        </p:nvSpPr>
        <p:spPr>
          <a:xfrm>
            <a:off x="82550" y="744538"/>
            <a:ext cx="6618288" cy="3722687"/>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3771963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4D9DD32-FCFC-49F9-9E56-1B0049CAB67B}" type="slidenum">
              <a:rPr lang="de-DE" altLang="de-DE" sz="1300"/>
              <a:pPr eaLnBrk="1" hangingPunct="1">
                <a:spcBef>
                  <a:spcPct val="0"/>
                </a:spcBef>
              </a:pPr>
              <a:t>62</a:t>
            </a:fld>
            <a:endParaRPr lang="de-DE" altLang="de-DE" sz="1300"/>
          </a:p>
        </p:txBody>
      </p:sp>
      <p:sp>
        <p:nvSpPr>
          <p:cNvPr id="218115" name="Rectangle 2"/>
          <p:cNvSpPr>
            <a:spLocks noGrp="1" noRot="1" noChangeAspect="1" noChangeArrowheads="1" noTextEdit="1"/>
          </p:cNvSpPr>
          <p:nvPr>
            <p:ph type="sldImg"/>
          </p:nvPr>
        </p:nvSpPr>
        <p:spPr>
          <a:xfrm>
            <a:off x="82550" y="744538"/>
            <a:ext cx="6618288" cy="3722687"/>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9522122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68F62BE-8F61-49AD-B8B4-3326F163D222}" type="slidenum">
              <a:rPr lang="de-DE" altLang="de-DE" sz="1300"/>
              <a:pPr eaLnBrk="1" hangingPunct="1">
                <a:spcBef>
                  <a:spcPct val="0"/>
                </a:spcBef>
              </a:pPr>
              <a:t>63</a:t>
            </a:fld>
            <a:endParaRPr lang="de-DE" altLang="de-DE" sz="1300"/>
          </a:p>
        </p:txBody>
      </p:sp>
      <p:sp>
        <p:nvSpPr>
          <p:cNvPr id="219139" name="Rectangle 2"/>
          <p:cNvSpPr>
            <a:spLocks noGrp="1" noRot="1" noChangeAspect="1" noChangeArrowheads="1" noTextEdit="1"/>
          </p:cNvSpPr>
          <p:nvPr>
            <p:ph type="sldImg"/>
          </p:nvPr>
        </p:nvSpPr>
        <p:spPr>
          <a:xfrm>
            <a:off x="82550" y="744538"/>
            <a:ext cx="6618288" cy="3722687"/>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4124837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815544C-8B4A-4E49-BB08-9FD44D290C03}" type="slidenum">
              <a:rPr lang="de-DE" altLang="de-DE" sz="1300"/>
              <a:pPr eaLnBrk="1" hangingPunct="1">
                <a:spcBef>
                  <a:spcPct val="0"/>
                </a:spcBef>
              </a:pPr>
              <a:t>64</a:t>
            </a:fld>
            <a:endParaRPr lang="de-DE" altLang="de-DE" sz="1300"/>
          </a:p>
        </p:txBody>
      </p:sp>
      <p:sp>
        <p:nvSpPr>
          <p:cNvPr id="220163" name="Rectangle 2"/>
          <p:cNvSpPr>
            <a:spLocks noGrp="1" noRot="1" noChangeAspect="1" noChangeArrowheads="1" noTextEdit="1"/>
          </p:cNvSpPr>
          <p:nvPr>
            <p:ph type="sldImg"/>
          </p:nvPr>
        </p:nvSpPr>
        <p:spPr>
          <a:xfrm>
            <a:off x="82550" y="744538"/>
            <a:ext cx="6618288" cy="3722687"/>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502425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2DAD6C7-8001-48C4-B0A2-A3D74F839ED7}" type="slidenum">
              <a:rPr lang="de-DE" altLang="de-DE" sz="1300"/>
              <a:pPr eaLnBrk="1" hangingPunct="1">
                <a:spcBef>
                  <a:spcPct val="0"/>
                </a:spcBef>
              </a:pPr>
              <a:t>65</a:t>
            </a:fld>
            <a:endParaRPr lang="de-DE" altLang="de-DE" sz="1300"/>
          </a:p>
        </p:txBody>
      </p:sp>
      <p:sp>
        <p:nvSpPr>
          <p:cNvPr id="221187" name="Rectangle 2"/>
          <p:cNvSpPr>
            <a:spLocks noGrp="1" noRot="1" noChangeAspect="1" noChangeArrowheads="1" noTextEdit="1"/>
          </p:cNvSpPr>
          <p:nvPr>
            <p:ph type="sldImg"/>
          </p:nvPr>
        </p:nvSpPr>
        <p:spPr>
          <a:xfrm>
            <a:off x="82550" y="744538"/>
            <a:ext cx="6618288" cy="3722687"/>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5306319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681B318-015E-406B-833F-C3F29C951C1A}" type="slidenum">
              <a:rPr lang="de-DE" altLang="de-DE" sz="1300"/>
              <a:pPr eaLnBrk="1" hangingPunct="1">
                <a:spcBef>
                  <a:spcPct val="0"/>
                </a:spcBef>
              </a:pPr>
              <a:t>66</a:t>
            </a:fld>
            <a:endParaRPr lang="de-DE" altLang="de-DE" sz="1300"/>
          </a:p>
        </p:txBody>
      </p:sp>
      <p:sp>
        <p:nvSpPr>
          <p:cNvPr id="222211" name="Rectangle 2"/>
          <p:cNvSpPr>
            <a:spLocks noGrp="1" noRot="1" noChangeAspect="1" noChangeArrowheads="1" noTextEdit="1"/>
          </p:cNvSpPr>
          <p:nvPr>
            <p:ph type="sldImg"/>
          </p:nvPr>
        </p:nvSpPr>
        <p:spPr>
          <a:xfrm>
            <a:off x="82550" y="744538"/>
            <a:ext cx="6618288" cy="3722687"/>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3948358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B742679-20C8-4A8A-AF0D-85D5C77D2ABD}" type="slidenum">
              <a:rPr lang="de-DE" altLang="de-DE" sz="1300"/>
              <a:pPr eaLnBrk="1" hangingPunct="1">
                <a:spcBef>
                  <a:spcPct val="0"/>
                </a:spcBef>
              </a:pPr>
              <a:t>67</a:t>
            </a:fld>
            <a:endParaRPr lang="de-DE" altLang="de-DE" sz="1300"/>
          </a:p>
        </p:txBody>
      </p:sp>
      <p:sp>
        <p:nvSpPr>
          <p:cNvPr id="223235" name="Rectangle 2"/>
          <p:cNvSpPr>
            <a:spLocks noGrp="1" noRot="1" noChangeAspect="1" noChangeArrowheads="1" noTextEdit="1"/>
          </p:cNvSpPr>
          <p:nvPr>
            <p:ph type="sldImg"/>
          </p:nvPr>
        </p:nvSpPr>
        <p:spPr>
          <a:xfrm>
            <a:off x="82550" y="744538"/>
            <a:ext cx="6618288" cy="3722687"/>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5845380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2DAB681-E401-40FE-8F6F-95BE6F8AEA2B}" type="slidenum">
              <a:rPr lang="de-DE" altLang="de-DE" sz="1300"/>
              <a:pPr eaLnBrk="1" hangingPunct="1">
                <a:spcBef>
                  <a:spcPct val="0"/>
                </a:spcBef>
              </a:pPr>
              <a:t>68</a:t>
            </a:fld>
            <a:endParaRPr lang="de-DE" altLang="de-DE" sz="1300"/>
          </a:p>
        </p:txBody>
      </p:sp>
      <p:sp>
        <p:nvSpPr>
          <p:cNvPr id="224259" name="Rectangle 2"/>
          <p:cNvSpPr>
            <a:spLocks noGrp="1" noRot="1" noChangeAspect="1" noChangeArrowheads="1" noTextEdit="1"/>
          </p:cNvSpPr>
          <p:nvPr>
            <p:ph type="sldImg"/>
          </p:nvPr>
        </p:nvSpPr>
        <p:spPr>
          <a:xfrm>
            <a:off x="82550" y="744538"/>
            <a:ext cx="6618288" cy="3722687"/>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1886996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A5EE6F4-1E34-4384-8467-470F254EFFBF}" type="slidenum">
              <a:rPr lang="de-DE" altLang="de-DE" sz="1300"/>
              <a:pPr eaLnBrk="1" hangingPunct="1">
                <a:spcBef>
                  <a:spcPct val="0"/>
                </a:spcBef>
              </a:pPr>
              <a:t>69</a:t>
            </a:fld>
            <a:endParaRPr lang="de-DE" altLang="de-DE" sz="1300"/>
          </a:p>
        </p:txBody>
      </p:sp>
      <p:sp>
        <p:nvSpPr>
          <p:cNvPr id="225283" name="Rectangle 2"/>
          <p:cNvSpPr>
            <a:spLocks noGrp="1" noRot="1" noChangeAspect="1" noChangeArrowheads="1" noTextEdit="1"/>
          </p:cNvSpPr>
          <p:nvPr>
            <p:ph type="sldImg"/>
          </p:nvPr>
        </p:nvSpPr>
        <p:spPr>
          <a:xfrm>
            <a:off x="82550" y="744538"/>
            <a:ext cx="6618288" cy="3722687"/>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6736391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BC87C5E-9E3D-4EBC-B447-93A89BBBEA22}" type="slidenum">
              <a:rPr lang="de-DE" altLang="de-DE" sz="1300"/>
              <a:pPr eaLnBrk="1" hangingPunct="1">
                <a:spcBef>
                  <a:spcPct val="0"/>
                </a:spcBef>
              </a:pPr>
              <a:t>70</a:t>
            </a:fld>
            <a:endParaRPr lang="de-DE" altLang="de-DE" sz="1300"/>
          </a:p>
        </p:txBody>
      </p:sp>
      <p:sp>
        <p:nvSpPr>
          <p:cNvPr id="226307" name="Rectangle 2"/>
          <p:cNvSpPr>
            <a:spLocks noGrp="1" noRot="1" noChangeAspect="1" noChangeArrowheads="1" noTextEdit="1"/>
          </p:cNvSpPr>
          <p:nvPr>
            <p:ph type="sldImg"/>
          </p:nvPr>
        </p:nvSpPr>
        <p:spPr>
          <a:xfrm>
            <a:off x="82550" y="744538"/>
            <a:ext cx="6618288" cy="3722687"/>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6853137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71</a:t>
            </a:fld>
            <a:endParaRPr lang="de-DE" dirty="0">
              <a:solidFill>
                <a:prstClr val="black"/>
              </a:solidFill>
            </a:endParaRPr>
          </a:p>
        </p:txBody>
      </p:sp>
      <p:sp>
        <p:nvSpPr>
          <p:cNvPr id="6" name="Folienbildplatzhalter 5"/>
          <p:cNvSpPr>
            <a:spLocks noGrp="1" noRot="1" noChangeAspect="1"/>
          </p:cNvSpPr>
          <p:nvPr>
            <p:ph type="sldImg"/>
          </p:nvPr>
        </p:nvSpPr>
        <p:spPr>
          <a:xfrm>
            <a:off x="295275" y="585788"/>
            <a:ext cx="5557838" cy="31257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0F8EC39-43EB-4FF8-A34A-1D1BB6EB8DE1}" type="slidenum">
              <a:rPr lang="de-DE" altLang="de-DE" sz="1300"/>
              <a:pPr eaLnBrk="1" hangingPunct="1">
                <a:spcBef>
                  <a:spcPct val="0"/>
                </a:spcBef>
              </a:pPr>
              <a:t>72</a:t>
            </a:fld>
            <a:endParaRPr lang="de-DE" altLang="de-DE" sz="1300"/>
          </a:p>
        </p:txBody>
      </p:sp>
      <p:sp>
        <p:nvSpPr>
          <p:cNvPr id="227331" name="Rectangle 2"/>
          <p:cNvSpPr>
            <a:spLocks noGrp="1" noRot="1" noChangeAspect="1" noChangeArrowheads="1" noTextEdit="1"/>
          </p:cNvSpPr>
          <p:nvPr>
            <p:ph type="sldImg"/>
          </p:nvPr>
        </p:nvSpPr>
        <p:spPr>
          <a:xfrm>
            <a:off x="82550" y="744538"/>
            <a:ext cx="6618288" cy="3722687"/>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2185220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FFFF2B3-FB76-415A-BFDD-597C25C92FC1}" type="slidenum">
              <a:rPr lang="de-DE" altLang="de-DE" sz="1300"/>
              <a:pPr eaLnBrk="1" hangingPunct="1">
                <a:spcBef>
                  <a:spcPct val="0"/>
                </a:spcBef>
              </a:pPr>
              <a:t>73</a:t>
            </a:fld>
            <a:endParaRPr lang="de-DE" altLang="de-DE" sz="1300"/>
          </a:p>
        </p:txBody>
      </p:sp>
      <p:sp>
        <p:nvSpPr>
          <p:cNvPr id="228355" name="Rectangle 2"/>
          <p:cNvSpPr>
            <a:spLocks noGrp="1" noRot="1" noChangeAspect="1" noChangeArrowheads="1" noTextEdit="1"/>
          </p:cNvSpPr>
          <p:nvPr>
            <p:ph type="sldImg"/>
          </p:nvPr>
        </p:nvSpPr>
        <p:spPr>
          <a:xfrm>
            <a:off x="82550" y="744538"/>
            <a:ext cx="6618288" cy="3722687"/>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901499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28B87FE-0951-4448-8490-E69D9A05345D}" type="slidenum">
              <a:rPr lang="de-DE" altLang="de-DE" sz="1300"/>
              <a:pPr eaLnBrk="1" hangingPunct="1">
                <a:spcBef>
                  <a:spcPct val="0"/>
                </a:spcBef>
              </a:pPr>
              <a:t>74</a:t>
            </a:fld>
            <a:endParaRPr lang="de-DE" altLang="de-DE" sz="1300"/>
          </a:p>
        </p:txBody>
      </p:sp>
      <p:sp>
        <p:nvSpPr>
          <p:cNvPr id="229379" name="Rectangle 2"/>
          <p:cNvSpPr>
            <a:spLocks noGrp="1" noRot="1" noChangeAspect="1" noChangeArrowheads="1" noTextEdit="1"/>
          </p:cNvSpPr>
          <p:nvPr>
            <p:ph type="sldImg"/>
          </p:nvPr>
        </p:nvSpPr>
        <p:spPr>
          <a:xfrm>
            <a:off x="82550" y="744538"/>
            <a:ext cx="6618288" cy="3722687"/>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4088555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8B34802-7D2C-4210-A15E-29A31AC54B51}" type="slidenum">
              <a:rPr lang="de-DE" altLang="de-DE" sz="1300"/>
              <a:pPr eaLnBrk="1" hangingPunct="1">
                <a:spcBef>
                  <a:spcPct val="0"/>
                </a:spcBef>
              </a:pPr>
              <a:t>75</a:t>
            </a:fld>
            <a:endParaRPr lang="de-DE" altLang="de-DE" sz="1300"/>
          </a:p>
        </p:txBody>
      </p:sp>
      <p:sp>
        <p:nvSpPr>
          <p:cNvPr id="230403" name="Rectangle 2"/>
          <p:cNvSpPr>
            <a:spLocks noGrp="1" noRot="1" noChangeAspect="1" noChangeArrowheads="1" noTextEdit="1"/>
          </p:cNvSpPr>
          <p:nvPr>
            <p:ph type="sldImg"/>
          </p:nvPr>
        </p:nvSpPr>
        <p:spPr>
          <a:xfrm>
            <a:off x="82550" y="744538"/>
            <a:ext cx="6618288" cy="3722687"/>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2083975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4B6A6AF-BD04-4D5F-A8FA-F0755D27E418}" type="slidenum">
              <a:rPr lang="de-DE" altLang="de-DE" sz="1300"/>
              <a:pPr eaLnBrk="1" hangingPunct="1">
                <a:spcBef>
                  <a:spcPct val="0"/>
                </a:spcBef>
              </a:pPr>
              <a:t>76</a:t>
            </a:fld>
            <a:endParaRPr lang="de-DE" altLang="de-DE" sz="1300"/>
          </a:p>
        </p:txBody>
      </p:sp>
      <p:sp>
        <p:nvSpPr>
          <p:cNvPr id="231427" name="Rectangle 2"/>
          <p:cNvSpPr>
            <a:spLocks noGrp="1" noRot="1" noChangeAspect="1" noChangeArrowheads="1" noTextEdit="1"/>
          </p:cNvSpPr>
          <p:nvPr>
            <p:ph type="sldImg"/>
          </p:nvPr>
        </p:nvSpPr>
        <p:spPr>
          <a:xfrm>
            <a:off x="82550" y="744538"/>
            <a:ext cx="6618288" cy="3722687"/>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7301260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5242673-79F9-4DBC-BCF8-66BD3CE49760}" type="slidenum">
              <a:rPr lang="de-DE" altLang="de-DE" sz="1300"/>
              <a:pPr eaLnBrk="1" hangingPunct="1">
                <a:spcBef>
                  <a:spcPct val="0"/>
                </a:spcBef>
              </a:pPr>
              <a:t>77</a:t>
            </a:fld>
            <a:endParaRPr lang="de-DE" altLang="de-DE" sz="1300"/>
          </a:p>
        </p:txBody>
      </p:sp>
      <p:sp>
        <p:nvSpPr>
          <p:cNvPr id="232451" name="Rectangle 2"/>
          <p:cNvSpPr>
            <a:spLocks noGrp="1" noRot="1" noChangeAspect="1" noChangeArrowheads="1" noTextEdit="1"/>
          </p:cNvSpPr>
          <p:nvPr>
            <p:ph type="sldImg"/>
          </p:nvPr>
        </p:nvSpPr>
        <p:spPr>
          <a:xfrm>
            <a:off x="82550" y="744538"/>
            <a:ext cx="6618288" cy="3722687"/>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9393728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DFD4FB8-49A5-434B-8F86-A5C59FF1020A}" type="slidenum">
              <a:rPr lang="de-DE" altLang="de-DE" sz="1300"/>
              <a:pPr eaLnBrk="1" hangingPunct="1">
                <a:spcBef>
                  <a:spcPct val="0"/>
                </a:spcBef>
              </a:pPr>
              <a:t>78</a:t>
            </a:fld>
            <a:endParaRPr lang="de-DE" altLang="de-DE" sz="1300"/>
          </a:p>
        </p:txBody>
      </p:sp>
      <p:sp>
        <p:nvSpPr>
          <p:cNvPr id="233475" name="Rectangle 2"/>
          <p:cNvSpPr>
            <a:spLocks noGrp="1" noRot="1" noChangeAspect="1" noChangeArrowheads="1" noTextEdit="1"/>
          </p:cNvSpPr>
          <p:nvPr>
            <p:ph type="sldImg"/>
          </p:nvPr>
        </p:nvSpPr>
        <p:spPr>
          <a:xfrm>
            <a:off x="82550" y="744538"/>
            <a:ext cx="6618288" cy="3722687"/>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3372778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A4B60C0-751F-409B-8342-F8173E7460ED}" type="slidenum">
              <a:rPr lang="de-DE" altLang="de-DE" sz="1300"/>
              <a:pPr eaLnBrk="1" hangingPunct="1">
                <a:spcBef>
                  <a:spcPct val="0"/>
                </a:spcBef>
              </a:pPr>
              <a:t>79</a:t>
            </a:fld>
            <a:endParaRPr lang="de-DE" altLang="de-DE" sz="1300"/>
          </a:p>
        </p:txBody>
      </p:sp>
      <p:sp>
        <p:nvSpPr>
          <p:cNvPr id="234499" name="Rectangle 2"/>
          <p:cNvSpPr>
            <a:spLocks noGrp="1" noRot="1" noChangeAspect="1" noChangeArrowheads="1" noTextEdit="1"/>
          </p:cNvSpPr>
          <p:nvPr>
            <p:ph type="sldImg"/>
          </p:nvPr>
        </p:nvSpPr>
        <p:spPr>
          <a:xfrm>
            <a:off x="82550" y="744538"/>
            <a:ext cx="6618288" cy="3722687"/>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8497204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A5BEB37-18BF-4904-9307-F61176A00BE1}" type="slidenum">
              <a:rPr lang="de-DE" altLang="de-DE" sz="1300"/>
              <a:pPr eaLnBrk="1" hangingPunct="1">
                <a:spcBef>
                  <a:spcPct val="0"/>
                </a:spcBef>
              </a:pPr>
              <a:t>80</a:t>
            </a:fld>
            <a:endParaRPr lang="de-DE" altLang="de-DE" sz="1300"/>
          </a:p>
        </p:txBody>
      </p:sp>
      <p:sp>
        <p:nvSpPr>
          <p:cNvPr id="235523" name="Rectangle 2"/>
          <p:cNvSpPr>
            <a:spLocks noGrp="1" noRot="1" noChangeAspect="1" noChangeArrowheads="1" noTextEdit="1"/>
          </p:cNvSpPr>
          <p:nvPr>
            <p:ph type="sldImg"/>
          </p:nvPr>
        </p:nvSpPr>
        <p:spPr>
          <a:xfrm>
            <a:off x="82550" y="744538"/>
            <a:ext cx="6618288" cy="3722687"/>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9712076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48ACEDC-A8EA-451A-B600-71A81D4341DF}" type="slidenum">
              <a:rPr lang="de-DE" altLang="de-DE" sz="1300"/>
              <a:pPr eaLnBrk="1" hangingPunct="1">
                <a:spcBef>
                  <a:spcPct val="0"/>
                </a:spcBef>
              </a:pPr>
              <a:t>81</a:t>
            </a:fld>
            <a:endParaRPr lang="de-DE" altLang="de-DE" sz="1300"/>
          </a:p>
        </p:txBody>
      </p:sp>
      <p:sp>
        <p:nvSpPr>
          <p:cNvPr id="236547" name="Rectangle 2"/>
          <p:cNvSpPr>
            <a:spLocks noGrp="1" noRot="1" noChangeAspect="1" noChangeArrowheads="1" noTextEdit="1"/>
          </p:cNvSpPr>
          <p:nvPr>
            <p:ph type="sldImg"/>
          </p:nvPr>
        </p:nvSpPr>
        <p:spPr>
          <a:xfrm>
            <a:off x="82550" y="744538"/>
            <a:ext cx="6618288" cy="3722687"/>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7334952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45F833F-1F0A-47F7-8E0C-D4D794EA74E5}" type="slidenum">
              <a:rPr lang="de-DE" altLang="de-DE" sz="1300"/>
              <a:pPr eaLnBrk="1" hangingPunct="1">
                <a:spcBef>
                  <a:spcPct val="0"/>
                </a:spcBef>
              </a:pPr>
              <a:t>82</a:t>
            </a:fld>
            <a:endParaRPr lang="de-DE" altLang="de-DE" sz="1300"/>
          </a:p>
        </p:txBody>
      </p:sp>
      <p:sp>
        <p:nvSpPr>
          <p:cNvPr id="237571" name="Rectangle 2"/>
          <p:cNvSpPr>
            <a:spLocks noGrp="1" noRot="1" noChangeAspect="1" noChangeArrowheads="1" noTextEdit="1"/>
          </p:cNvSpPr>
          <p:nvPr>
            <p:ph type="sldImg"/>
          </p:nvPr>
        </p:nvSpPr>
        <p:spPr>
          <a:xfrm>
            <a:off x="82550" y="744538"/>
            <a:ext cx="6618288" cy="3722687"/>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7139289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CDDC4E5-CFA6-43FC-B3B7-280173E2ECAD}" type="slidenum">
              <a:rPr lang="de-DE" altLang="de-DE" sz="1300"/>
              <a:pPr eaLnBrk="1" hangingPunct="1">
                <a:spcBef>
                  <a:spcPct val="0"/>
                </a:spcBef>
              </a:pPr>
              <a:t>83</a:t>
            </a:fld>
            <a:endParaRPr lang="de-DE" altLang="de-DE" sz="1300"/>
          </a:p>
        </p:txBody>
      </p:sp>
      <p:sp>
        <p:nvSpPr>
          <p:cNvPr id="238595" name="Rectangle 2"/>
          <p:cNvSpPr>
            <a:spLocks noGrp="1" noRot="1" noChangeAspect="1" noChangeArrowheads="1" noTextEdit="1"/>
          </p:cNvSpPr>
          <p:nvPr>
            <p:ph type="sldImg"/>
          </p:nvPr>
        </p:nvSpPr>
        <p:spPr>
          <a:xfrm>
            <a:off x="82550" y="744538"/>
            <a:ext cx="6618288" cy="3722687"/>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666895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9F3E431-B12B-4A89-AA3B-BB4176927D86}" type="slidenum">
              <a:rPr lang="de-DE" altLang="de-DE" sz="1300"/>
              <a:pPr eaLnBrk="1" hangingPunct="1">
                <a:spcBef>
                  <a:spcPct val="0"/>
                </a:spcBef>
              </a:pPr>
              <a:t>84</a:t>
            </a:fld>
            <a:endParaRPr lang="de-DE" altLang="de-DE" sz="1300"/>
          </a:p>
        </p:txBody>
      </p:sp>
      <p:sp>
        <p:nvSpPr>
          <p:cNvPr id="239619" name="Rectangle 2"/>
          <p:cNvSpPr>
            <a:spLocks noGrp="1" noRot="1" noChangeAspect="1" noChangeArrowheads="1" noTextEdit="1"/>
          </p:cNvSpPr>
          <p:nvPr>
            <p:ph type="sldImg"/>
          </p:nvPr>
        </p:nvSpPr>
        <p:spPr>
          <a:xfrm>
            <a:off x="82550" y="744538"/>
            <a:ext cx="6618288" cy="3722687"/>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4326511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B631200-2B9E-45A5-9271-EDF0B14887BA}" type="slidenum">
              <a:rPr lang="de-DE" altLang="de-DE" sz="1300"/>
              <a:pPr eaLnBrk="1" hangingPunct="1">
                <a:spcBef>
                  <a:spcPct val="0"/>
                </a:spcBef>
              </a:pPr>
              <a:t>85</a:t>
            </a:fld>
            <a:endParaRPr lang="de-DE" altLang="de-DE" sz="1300"/>
          </a:p>
        </p:txBody>
      </p:sp>
      <p:sp>
        <p:nvSpPr>
          <p:cNvPr id="240643" name="Rectangle 2"/>
          <p:cNvSpPr>
            <a:spLocks noGrp="1" noRot="1" noChangeAspect="1" noChangeArrowheads="1" noTextEdit="1"/>
          </p:cNvSpPr>
          <p:nvPr>
            <p:ph type="sldImg"/>
          </p:nvPr>
        </p:nvSpPr>
        <p:spPr>
          <a:xfrm>
            <a:off x="82550" y="744538"/>
            <a:ext cx="6618288" cy="3722687"/>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2405141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7380587-0E39-4200-9367-C2DA4CBA0851}" type="slidenum">
              <a:rPr lang="de-DE" altLang="de-DE" sz="1300"/>
              <a:pPr eaLnBrk="1" hangingPunct="1">
                <a:spcBef>
                  <a:spcPct val="0"/>
                </a:spcBef>
              </a:pPr>
              <a:t>86</a:t>
            </a:fld>
            <a:endParaRPr lang="de-DE" altLang="de-DE" sz="1300"/>
          </a:p>
        </p:txBody>
      </p:sp>
      <p:sp>
        <p:nvSpPr>
          <p:cNvPr id="241667" name="Rectangle 2"/>
          <p:cNvSpPr>
            <a:spLocks noGrp="1" noRot="1" noChangeAspect="1" noChangeArrowheads="1" noTextEdit="1"/>
          </p:cNvSpPr>
          <p:nvPr>
            <p:ph type="sldImg"/>
          </p:nvPr>
        </p:nvSpPr>
        <p:spPr>
          <a:xfrm>
            <a:off x="82550" y="744538"/>
            <a:ext cx="6618288" cy="3722687"/>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5568051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064EB31-8556-4159-84EF-173B6B81B498}" type="slidenum">
              <a:rPr lang="de-DE" altLang="de-DE" sz="1300"/>
              <a:pPr eaLnBrk="1" hangingPunct="1">
                <a:spcBef>
                  <a:spcPct val="0"/>
                </a:spcBef>
              </a:pPr>
              <a:t>87</a:t>
            </a:fld>
            <a:endParaRPr lang="de-DE" altLang="de-DE" sz="1300"/>
          </a:p>
        </p:txBody>
      </p:sp>
      <p:sp>
        <p:nvSpPr>
          <p:cNvPr id="242691" name="Rectangle 2"/>
          <p:cNvSpPr>
            <a:spLocks noGrp="1" noRot="1" noChangeAspect="1" noChangeArrowheads="1" noTextEdit="1"/>
          </p:cNvSpPr>
          <p:nvPr>
            <p:ph type="sldImg"/>
          </p:nvPr>
        </p:nvSpPr>
        <p:spPr>
          <a:xfrm>
            <a:off x="82550" y="744538"/>
            <a:ext cx="6618288" cy="3722687"/>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8838879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29FDF78-D042-404C-BFB3-54E4D6565962}" type="slidenum">
              <a:rPr lang="de-DE" altLang="de-DE" sz="1300"/>
              <a:pPr eaLnBrk="1" hangingPunct="1">
                <a:spcBef>
                  <a:spcPct val="0"/>
                </a:spcBef>
              </a:pPr>
              <a:t>88</a:t>
            </a:fld>
            <a:endParaRPr lang="de-DE" altLang="de-DE" sz="1300"/>
          </a:p>
        </p:txBody>
      </p:sp>
      <p:sp>
        <p:nvSpPr>
          <p:cNvPr id="243715"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43716"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439506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8FC5D72-70BE-466B-95E2-50372638977A}" type="slidenum">
              <a:rPr lang="de-DE" altLang="de-DE" sz="1300"/>
              <a:pPr eaLnBrk="1" hangingPunct="1">
                <a:spcBef>
                  <a:spcPct val="0"/>
                </a:spcBef>
              </a:pPr>
              <a:t>89</a:t>
            </a:fld>
            <a:endParaRPr lang="de-DE" altLang="de-DE" sz="1300"/>
          </a:p>
        </p:txBody>
      </p:sp>
      <p:sp>
        <p:nvSpPr>
          <p:cNvPr id="244739" name="Rectangle 2"/>
          <p:cNvSpPr>
            <a:spLocks noGrp="1" noRot="1" noChangeAspect="1" noChangeArrowheads="1" noTextEdit="1"/>
          </p:cNvSpPr>
          <p:nvPr>
            <p:ph type="sldImg"/>
          </p:nvPr>
        </p:nvSpPr>
        <p:spPr>
          <a:xfrm>
            <a:off x="82550" y="744538"/>
            <a:ext cx="6618288" cy="3722687"/>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3894996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52464E8-E1F7-413A-8F9E-12EE72081736}" type="slidenum">
              <a:rPr lang="de-DE" altLang="de-DE" sz="1300"/>
              <a:pPr eaLnBrk="1" hangingPunct="1">
                <a:spcBef>
                  <a:spcPct val="0"/>
                </a:spcBef>
              </a:pPr>
              <a:t>90</a:t>
            </a:fld>
            <a:endParaRPr lang="de-DE" altLang="de-DE" sz="1300"/>
          </a:p>
        </p:txBody>
      </p:sp>
      <p:sp>
        <p:nvSpPr>
          <p:cNvPr id="245763" name="Rectangle 2"/>
          <p:cNvSpPr>
            <a:spLocks noGrp="1" noRot="1" noChangeAspect="1" noChangeArrowheads="1" noTextEdit="1"/>
          </p:cNvSpPr>
          <p:nvPr>
            <p:ph type="sldImg"/>
          </p:nvPr>
        </p:nvSpPr>
        <p:spPr>
          <a:xfrm>
            <a:off x="82550" y="744538"/>
            <a:ext cx="6618288" cy="3722687"/>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7866015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963CDDA-99F5-40B6-959B-759DC1B65EC6}" type="slidenum">
              <a:rPr lang="de-DE" altLang="de-DE" sz="1300"/>
              <a:pPr eaLnBrk="1" hangingPunct="1">
                <a:spcBef>
                  <a:spcPct val="0"/>
                </a:spcBef>
              </a:pPr>
              <a:t>91</a:t>
            </a:fld>
            <a:endParaRPr lang="de-DE" altLang="de-DE" sz="1300"/>
          </a:p>
        </p:txBody>
      </p:sp>
      <p:sp>
        <p:nvSpPr>
          <p:cNvPr id="246787" name="Rectangle 2"/>
          <p:cNvSpPr>
            <a:spLocks noGrp="1" noRot="1" noChangeAspect="1" noChangeArrowheads="1" noTextEdit="1"/>
          </p:cNvSpPr>
          <p:nvPr>
            <p:ph type="sldImg"/>
          </p:nvPr>
        </p:nvSpPr>
        <p:spPr>
          <a:xfrm>
            <a:off x="82550" y="744538"/>
            <a:ext cx="6618288" cy="3722687"/>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6619948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149909A-3B37-4A60-BF70-7013B6D29002}" type="slidenum">
              <a:rPr lang="de-DE" altLang="de-DE" sz="1300"/>
              <a:pPr eaLnBrk="1" hangingPunct="1">
                <a:spcBef>
                  <a:spcPct val="0"/>
                </a:spcBef>
              </a:pPr>
              <a:t>92</a:t>
            </a:fld>
            <a:endParaRPr lang="de-DE" altLang="de-DE" sz="1300"/>
          </a:p>
        </p:txBody>
      </p:sp>
      <p:sp>
        <p:nvSpPr>
          <p:cNvPr id="247811" name="Rectangle 2"/>
          <p:cNvSpPr>
            <a:spLocks noGrp="1" noRot="1" noChangeAspect="1" noChangeArrowheads="1" noTextEdit="1"/>
          </p:cNvSpPr>
          <p:nvPr>
            <p:ph type="sldImg"/>
          </p:nvPr>
        </p:nvSpPr>
        <p:spPr>
          <a:xfrm>
            <a:off x="82550" y="744538"/>
            <a:ext cx="6618288" cy="3722687"/>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483492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B7076C4-806F-43BF-BF00-02F58CF119B5}" type="slidenum">
              <a:rPr lang="de-DE" altLang="de-DE" sz="1300"/>
              <a:pPr eaLnBrk="1" hangingPunct="1">
                <a:spcBef>
                  <a:spcPct val="0"/>
                </a:spcBef>
              </a:pPr>
              <a:t>93</a:t>
            </a:fld>
            <a:endParaRPr lang="de-DE" altLang="de-DE" sz="1300"/>
          </a:p>
        </p:txBody>
      </p:sp>
      <p:sp>
        <p:nvSpPr>
          <p:cNvPr id="248835" name="Rectangle 2"/>
          <p:cNvSpPr>
            <a:spLocks noGrp="1" noRot="1" noChangeAspect="1" noChangeArrowheads="1" noTextEdit="1"/>
          </p:cNvSpPr>
          <p:nvPr>
            <p:ph type="sldImg"/>
          </p:nvPr>
        </p:nvSpPr>
        <p:spPr>
          <a:xfrm>
            <a:off x="82550" y="744538"/>
            <a:ext cx="6618288" cy="3722687"/>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52562388"/>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039C47B-1AB4-41DF-A538-A78881ABD000}" type="slidenum">
              <a:rPr lang="de-DE" altLang="de-DE" sz="1300"/>
              <a:pPr eaLnBrk="1" hangingPunct="1">
                <a:spcBef>
                  <a:spcPct val="0"/>
                </a:spcBef>
              </a:pPr>
              <a:t>94</a:t>
            </a:fld>
            <a:endParaRPr lang="de-DE" altLang="de-DE" sz="1300"/>
          </a:p>
        </p:txBody>
      </p:sp>
      <p:sp>
        <p:nvSpPr>
          <p:cNvPr id="249859" name="Rectangle 2"/>
          <p:cNvSpPr>
            <a:spLocks noGrp="1" noRot="1" noChangeAspect="1" noChangeArrowheads="1" noTextEdit="1"/>
          </p:cNvSpPr>
          <p:nvPr>
            <p:ph type="sldImg"/>
          </p:nvPr>
        </p:nvSpPr>
        <p:spPr>
          <a:xfrm>
            <a:off x="82550" y="744538"/>
            <a:ext cx="6618288" cy="3722687"/>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5968579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DDF3430-1803-4D78-8859-AE3FAEB187F7}" type="slidenum">
              <a:rPr lang="de-DE" altLang="de-DE" sz="1300"/>
              <a:pPr eaLnBrk="1" hangingPunct="1">
                <a:spcBef>
                  <a:spcPct val="0"/>
                </a:spcBef>
              </a:pPr>
              <a:t>95</a:t>
            </a:fld>
            <a:endParaRPr lang="de-DE" altLang="de-DE" sz="1300"/>
          </a:p>
        </p:txBody>
      </p:sp>
      <p:sp>
        <p:nvSpPr>
          <p:cNvPr id="250883" name="Rectangle 2"/>
          <p:cNvSpPr>
            <a:spLocks noGrp="1" noRot="1" noChangeAspect="1" noChangeArrowheads="1" noTextEdit="1"/>
          </p:cNvSpPr>
          <p:nvPr>
            <p:ph type="sldImg"/>
          </p:nvPr>
        </p:nvSpPr>
        <p:spPr>
          <a:xfrm>
            <a:off x="82550" y="744538"/>
            <a:ext cx="6618288" cy="3722687"/>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2512830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0CDB0C3-83FB-413F-956E-6B5D8A96D19A}" type="slidenum">
              <a:rPr lang="de-DE" altLang="de-DE" sz="1300"/>
              <a:pPr eaLnBrk="1" hangingPunct="1">
                <a:spcBef>
                  <a:spcPct val="0"/>
                </a:spcBef>
              </a:pPr>
              <a:t>96</a:t>
            </a:fld>
            <a:endParaRPr lang="de-DE" altLang="de-DE" sz="1300"/>
          </a:p>
        </p:txBody>
      </p:sp>
      <p:sp>
        <p:nvSpPr>
          <p:cNvPr id="251907" name="Rectangle 2"/>
          <p:cNvSpPr>
            <a:spLocks noGrp="1" noRot="1" noChangeAspect="1" noChangeArrowheads="1" noTextEdit="1"/>
          </p:cNvSpPr>
          <p:nvPr>
            <p:ph type="sldImg"/>
          </p:nvPr>
        </p:nvSpPr>
        <p:spPr>
          <a:xfrm>
            <a:off x="82550" y="744538"/>
            <a:ext cx="6618288" cy="3722687"/>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808370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0E9AA0F-677B-4414-970B-CEA2F68316ED}" type="slidenum">
              <a:rPr lang="de-DE" altLang="de-DE" sz="1300"/>
              <a:pPr eaLnBrk="1" hangingPunct="1">
                <a:spcBef>
                  <a:spcPct val="0"/>
                </a:spcBef>
              </a:pPr>
              <a:t>97</a:t>
            </a:fld>
            <a:endParaRPr lang="de-DE" altLang="de-DE" sz="1300"/>
          </a:p>
        </p:txBody>
      </p:sp>
      <p:sp>
        <p:nvSpPr>
          <p:cNvPr id="252931" name="Rectangle 2"/>
          <p:cNvSpPr>
            <a:spLocks noGrp="1" noRot="1" noChangeAspect="1" noChangeArrowheads="1" noTextEdit="1"/>
          </p:cNvSpPr>
          <p:nvPr>
            <p:ph type="sldImg"/>
          </p:nvPr>
        </p:nvSpPr>
        <p:spPr>
          <a:xfrm>
            <a:off x="82550" y="744538"/>
            <a:ext cx="6618288" cy="3722687"/>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1271456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35A3ED0-4646-499B-8805-AAC466C35A39}" type="slidenum">
              <a:rPr lang="de-DE" altLang="de-DE" sz="1300"/>
              <a:pPr eaLnBrk="1" hangingPunct="1">
                <a:spcBef>
                  <a:spcPct val="0"/>
                </a:spcBef>
              </a:pPr>
              <a:t>98</a:t>
            </a:fld>
            <a:endParaRPr lang="de-DE" altLang="de-DE" sz="1300"/>
          </a:p>
        </p:txBody>
      </p:sp>
      <p:sp>
        <p:nvSpPr>
          <p:cNvPr id="253955" name="Rectangle 2"/>
          <p:cNvSpPr>
            <a:spLocks noGrp="1" noRot="1" noChangeAspect="1" noChangeArrowheads="1" noTextEdit="1"/>
          </p:cNvSpPr>
          <p:nvPr>
            <p:ph type="sldImg"/>
          </p:nvPr>
        </p:nvSpPr>
        <p:spPr>
          <a:xfrm>
            <a:off x="82550" y="744538"/>
            <a:ext cx="6618288" cy="3722687"/>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05855975"/>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70DF5B6-8B80-4806-A20C-4BA563B5ED88}" type="slidenum">
              <a:rPr lang="de-DE" altLang="de-DE" sz="1300"/>
              <a:pPr eaLnBrk="1" hangingPunct="1">
                <a:spcBef>
                  <a:spcPct val="0"/>
                </a:spcBef>
              </a:pPr>
              <a:t>99</a:t>
            </a:fld>
            <a:endParaRPr lang="de-DE" altLang="de-DE" sz="1300"/>
          </a:p>
        </p:txBody>
      </p:sp>
      <p:sp>
        <p:nvSpPr>
          <p:cNvPr id="254979" name="Rectangle 2"/>
          <p:cNvSpPr>
            <a:spLocks noGrp="1" noRot="1" noChangeAspect="1" noChangeArrowheads="1" noTextEdit="1"/>
          </p:cNvSpPr>
          <p:nvPr>
            <p:ph type="sldImg"/>
          </p:nvPr>
        </p:nvSpPr>
        <p:spPr>
          <a:xfrm>
            <a:off x="82550" y="744538"/>
            <a:ext cx="6618288" cy="3722687"/>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5414349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786412F-4BBF-45CE-B5D9-B1F01CA832A5}" type="slidenum">
              <a:rPr lang="de-DE" altLang="de-DE" sz="1300"/>
              <a:pPr eaLnBrk="1" hangingPunct="1">
                <a:spcBef>
                  <a:spcPct val="0"/>
                </a:spcBef>
              </a:pPr>
              <a:t>100</a:t>
            </a:fld>
            <a:endParaRPr lang="de-DE" altLang="de-DE" sz="1300"/>
          </a:p>
        </p:txBody>
      </p:sp>
      <p:sp>
        <p:nvSpPr>
          <p:cNvPr id="256003" name="Rectangle 2"/>
          <p:cNvSpPr>
            <a:spLocks noGrp="1" noRot="1" noChangeAspect="1" noChangeArrowheads="1" noTextEdit="1"/>
          </p:cNvSpPr>
          <p:nvPr>
            <p:ph type="sldImg"/>
          </p:nvPr>
        </p:nvSpPr>
        <p:spPr>
          <a:xfrm>
            <a:off x="82550" y="744538"/>
            <a:ext cx="6618288" cy="3722687"/>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79407965"/>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C87C0BE-124A-4784-A41F-973DFC66648E}" type="slidenum">
              <a:rPr lang="de-DE" altLang="de-DE" sz="1300"/>
              <a:pPr eaLnBrk="1" hangingPunct="1">
                <a:spcBef>
                  <a:spcPct val="0"/>
                </a:spcBef>
              </a:pPr>
              <a:t>101</a:t>
            </a:fld>
            <a:endParaRPr lang="de-DE" altLang="de-DE" sz="1300"/>
          </a:p>
        </p:txBody>
      </p:sp>
      <p:sp>
        <p:nvSpPr>
          <p:cNvPr id="257027" name="Rectangle 2"/>
          <p:cNvSpPr>
            <a:spLocks noGrp="1" noRot="1" noChangeAspect="1" noChangeArrowheads="1" noTextEdit="1"/>
          </p:cNvSpPr>
          <p:nvPr>
            <p:ph type="sldImg"/>
          </p:nvPr>
        </p:nvSpPr>
        <p:spPr>
          <a:xfrm>
            <a:off x="82550" y="744538"/>
            <a:ext cx="6618288" cy="3722687"/>
          </a:xfrm>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9083067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BB093F6-959D-402E-9649-2A1D36F4E9C1}" type="slidenum">
              <a:rPr lang="de-DE" altLang="de-DE" sz="1300"/>
              <a:pPr eaLnBrk="1" hangingPunct="1">
                <a:spcBef>
                  <a:spcPct val="0"/>
                </a:spcBef>
              </a:pPr>
              <a:t>102</a:t>
            </a:fld>
            <a:endParaRPr lang="de-DE" altLang="de-DE" sz="1300"/>
          </a:p>
        </p:txBody>
      </p:sp>
      <p:sp>
        <p:nvSpPr>
          <p:cNvPr id="258051" name="Rectangle 2"/>
          <p:cNvSpPr>
            <a:spLocks noGrp="1" noRot="1" noChangeAspect="1" noChangeArrowheads="1" noTextEdit="1"/>
          </p:cNvSpPr>
          <p:nvPr>
            <p:ph type="sldImg"/>
          </p:nvPr>
        </p:nvSpPr>
        <p:spPr>
          <a:xfrm>
            <a:off x="82550" y="744538"/>
            <a:ext cx="6618288" cy="3722687"/>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07828110"/>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A1F7B4C-9D05-4B9B-955F-045F9EC6597C}" type="slidenum">
              <a:rPr lang="de-DE" altLang="de-DE" sz="1300"/>
              <a:pPr eaLnBrk="1" hangingPunct="1">
                <a:spcBef>
                  <a:spcPct val="0"/>
                </a:spcBef>
              </a:pPr>
              <a:t>103</a:t>
            </a:fld>
            <a:endParaRPr lang="de-DE" altLang="de-DE" sz="1300"/>
          </a:p>
        </p:txBody>
      </p:sp>
      <p:sp>
        <p:nvSpPr>
          <p:cNvPr id="259075" name="Rectangle 2"/>
          <p:cNvSpPr>
            <a:spLocks noGrp="1" noRot="1" noChangeAspect="1" noChangeArrowheads="1" noTextEdit="1"/>
          </p:cNvSpPr>
          <p:nvPr>
            <p:ph type="sldImg"/>
          </p:nvPr>
        </p:nvSpPr>
        <p:spPr>
          <a:xfrm>
            <a:off x="82550" y="744538"/>
            <a:ext cx="6618288" cy="3722687"/>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95803407"/>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AE4EDFD-95B5-4902-9909-2522B490B8FF}" type="slidenum">
              <a:rPr lang="de-DE" altLang="de-DE" sz="1300"/>
              <a:pPr eaLnBrk="1" hangingPunct="1">
                <a:spcBef>
                  <a:spcPct val="0"/>
                </a:spcBef>
              </a:pPr>
              <a:t>104</a:t>
            </a:fld>
            <a:endParaRPr lang="de-DE" altLang="de-DE" sz="1300"/>
          </a:p>
        </p:txBody>
      </p:sp>
      <p:sp>
        <p:nvSpPr>
          <p:cNvPr id="260099" name="Rectangle 2"/>
          <p:cNvSpPr>
            <a:spLocks noGrp="1" noRot="1" noChangeAspect="1" noChangeArrowheads="1" noTextEdit="1"/>
          </p:cNvSpPr>
          <p:nvPr>
            <p:ph type="sldImg"/>
          </p:nvPr>
        </p:nvSpPr>
        <p:spPr>
          <a:xfrm>
            <a:off x="82550" y="744538"/>
            <a:ext cx="6618288" cy="3722687"/>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79453217"/>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982E8FD-3031-4CEB-8C54-11D5601A9F02}" type="slidenum">
              <a:rPr lang="de-DE" altLang="de-DE" sz="1300"/>
              <a:pPr eaLnBrk="1" hangingPunct="1">
                <a:spcBef>
                  <a:spcPct val="0"/>
                </a:spcBef>
              </a:pPr>
              <a:t>105</a:t>
            </a:fld>
            <a:endParaRPr lang="de-DE" altLang="de-DE" sz="1300"/>
          </a:p>
        </p:txBody>
      </p:sp>
      <p:sp>
        <p:nvSpPr>
          <p:cNvPr id="261123" name="Rectangle 2"/>
          <p:cNvSpPr>
            <a:spLocks noGrp="1" noRot="1" noChangeAspect="1" noChangeArrowheads="1" noTextEdit="1"/>
          </p:cNvSpPr>
          <p:nvPr>
            <p:ph type="sldImg"/>
          </p:nvPr>
        </p:nvSpPr>
        <p:spPr>
          <a:xfrm>
            <a:off x="82550" y="744538"/>
            <a:ext cx="6618288" cy="3722687"/>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65727100"/>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AEADC31-4B05-4DE8-9FD2-22103371BACA}" type="slidenum">
              <a:rPr lang="de-DE" altLang="de-DE" sz="1300"/>
              <a:pPr eaLnBrk="1" hangingPunct="1">
                <a:spcBef>
                  <a:spcPct val="0"/>
                </a:spcBef>
              </a:pPr>
              <a:t>106</a:t>
            </a:fld>
            <a:endParaRPr lang="de-DE" altLang="de-DE" sz="1300"/>
          </a:p>
        </p:txBody>
      </p:sp>
      <p:sp>
        <p:nvSpPr>
          <p:cNvPr id="262147" name="Rectangle 2"/>
          <p:cNvSpPr>
            <a:spLocks noGrp="1" noRot="1" noChangeAspect="1" noChangeArrowheads="1" noTextEdit="1"/>
          </p:cNvSpPr>
          <p:nvPr>
            <p:ph type="sldImg"/>
          </p:nvPr>
        </p:nvSpPr>
        <p:spPr>
          <a:xfrm>
            <a:off x="82550" y="744538"/>
            <a:ext cx="6618288" cy="3722687"/>
          </a:xfrm>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28511883"/>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1D299C9-932B-48D1-9049-DF87ECD51712}" type="slidenum">
              <a:rPr lang="de-DE" altLang="de-DE" sz="1300"/>
              <a:pPr eaLnBrk="1" hangingPunct="1">
                <a:spcBef>
                  <a:spcPct val="0"/>
                </a:spcBef>
              </a:pPr>
              <a:t>107</a:t>
            </a:fld>
            <a:endParaRPr lang="de-DE" altLang="de-DE" sz="1300"/>
          </a:p>
        </p:txBody>
      </p:sp>
      <p:sp>
        <p:nvSpPr>
          <p:cNvPr id="263171" name="Rectangle 2"/>
          <p:cNvSpPr>
            <a:spLocks noGrp="1" noRot="1" noChangeAspect="1" noChangeArrowheads="1" noTextEdit="1"/>
          </p:cNvSpPr>
          <p:nvPr>
            <p:ph type="sldImg"/>
          </p:nvPr>
        </p:nvSpPr>
        <p:spPr>
          <a:xfrm>
            <a:off x="82550" y="744538"/>
            <a:ext cx="6618288" cy="3722687"/>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44115529"/>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8AF8329-C077-4B1D-8FAC-C6A3A8B4594D}" type="slidenum">
              <a:rPr lang="de-DE" altLang="de-DE" sz="1300"/>
              <a:pPr eaLnBrk="1" hangingPunct="1">
                <a:spcBef>
                  <a:spcPct val="0"/>
                </a:spcBef>
              </a:pPr>
              <a:t>108</a:t>
            </a:fld>
            <a:endParaRPr lang="de-DE" altLang="de-DE" sz="1300"/>
          </a:p>
        </p:txBody>
      </p:sp>
      <p:sp>
        <p:nvSpPr>
          <p:cNvPr id="264195" name="Rectangle 2"/>
          <p:cNvSpPr>
            <a:spLocks noGrp="1" noRot="1" noChangeAspect="1" noChangeArrowheads="1" noTextEdit="1"/>
          </p:cNvSpPr>
          <p:nvPr>
            <p:ph type="sldImg"/>
          </p:nvPr>
        </p:nvSpPr>
        <p:spPr>
          <a:xfrm>
            <a:off x="82550" y="744538"/>
            <a:ext cx="6618288" cy="3722687"/>
          </a:xfrm>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3802656"/>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668A32D-7A2A-4A70-9C6A-9788B162801E}" type="slidenum">
              <a:rPr lang="de-DE" altLang="de-DE" sz="1300"/>
              <a:pPr eaLnBrk="1" hangingPunct="1">
                <a:spcBef>
                  <a:spcPct val="0"/>
                </a:spcBef>
              </a:pPr>
              <a:t>109</a:t>
            </a:fld>
            <a:endParaRPr lang="de-DE" altLang="de-DE" sz="1300"/>
          </a:p>
        </p:txBody>
      </p:sp>
      <p:sp>
        <p:nvSpPr>
          <p:cNvPr id="265219" name="Rectangle 2"/>
          <p:cNvSpPr>
            <a:spLocks noGrp="1" noRot="1" noChangeAspect="1" noChangeArrowheads="1" noTextEdit="1"/>
          </p:cNvSpPr>
          <p:nvPr>
            <p:ph type="sldImg"/>
          </p:nvPr>
        </p:nvSpPr>
        <p:spPr>
          <a:xfrm>
            <a:off x="82550" y="744538"/>
            <a:ext cx="6618288" cy="3722687"/>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86548568"/>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889B84A-51C2-4C0E-8ABD-7F8D3317737B}" type="slidenum">
              <a:rPr lang="de-DE" altLang="de-DE" sz="1300"/>
              <a:pPr eaLnBrk="1" hangingPunct="1">
                <a:spcBef>
                  <a:spcPct val="0"/>
                </a:spcBef>
              </a:pPr>
              <a:t>110</a:t>
            </a:fld>
            <a:endParaRPr lang="de-DE" altLang="de-DE" sz="1300"/>
          </a:p>
        </p:txBody>
      </p:sp>
      <p:sp>
        <p:nvSpPr>
          <p:cNvPr id="266243" name="Rectangle 2"/>
          <p:cNvSpPr>
            <a:spLocks noGrp="1" noRot="1" noChangeAspect="1" noChangeArrowheads="1" noTextEdit="1"/>
          </p:cNvSpPr>
          <p:nvPr>
            <p:ph type="sldImg"/>
          </p:nvPr>
        </p:nvSpPr>
        <p:spPr>
          <a:xfrm>
            <a:off x="82550" y="744538"/>
            <a:ext cx="6618288" cy="3722687"/>
          </a:xfrm>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6922844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06872E0-23A9-48CB-8186-CBC01AD40509}" type="slidenum">
              <a:rPr lang="de-DE" altLang="de-DE" sz="1300"/>
              <a:pPr eaLnBrk="1" hangingPunct="1">
                <a:spcBef>
                  <a:spcPct val="0"/>
                </a:spcBef>
              </a:pPr>
              <a:t>111</a:t>
            </a:fld>
            <a:endParaRPr lang="de-DE" altLang="de-DE" sz="1300"/>
          </a:p>
        </p:txBody>
      </p:sp>
      <p:sp>
        <p:nvSpPr>
          <p:cNvPr id="267267" name="Rectangle 2"/>
          <p:cNvSpPr>
            <a:spLocks noGrp="1" noRot="1" noChangeAspect="1" noChangeArrowheads="1" noTextEdit="1"/>
          </p:cNvSpPr>
          <p:nvPr>
            <p:ph type="sldImg"/>
          </p:nvPr>
        </p:nvSpPr>
        <p:spPr>
          <a:xfrm>
            <a:off x="82550" y="744538"/>
            <a:ext cx="6618288" cy="3722687"/>
          </a:xfrm>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01603427"/>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BE19E76-27E2-4ADB-B676-951D8965F8ED}" type="slidenum">
              <a:rPr lang="de-DE" altLang="de-DE" sz="1300"/>
              <a:pPr eaLnBrk="1" hangingPunct="1">
                <a:spcBef>
                  <a:spcPct val="0"/>
                </a:spcBef>
              </a:pPr>
              <a:t>112</a:t>
            </a:fld>
            <a:endParaRPr lang="de-DE" altLang="de-DE" sz="1300"/>
          </a:p>
        </p:txBody>
      </p:sp>
      <p:sp>
        <p:nvSpPr>
          <p:cNvPr id="268291" name="Rectangle 2"/>
          <p:cNvSpPr>
            <a:spLocks noGrp="1" noRot="1" noChangeAspect="1" noChangeArrowheads="1" noTextEdit="1"/>
          </p:cNvSpPr>
          <p:nvPr>
            <p:ph type="sldImg"/>
          </p:nvPr>
        </p:nvSpPr>
        <p:spPr>
          <a:xfrm>
            <a:off x="82550" y="744538"/>
            <a:ext cx="6618288" cy="3722687"/>
          </a:xfrm>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38002505"/>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1FAFA4B-F6EE-4D78-8E54-179BCCD32CFD}" type="slidenum">
              <a:rPr lang="de-DE" altLang="de-DE" sz="1300"/>
              <a:pPr eaLnBrk="1" hangingPunct="1">
                <a:spcBef>
                  <a:spcPct val="0"/>
                </a:spcBef>
              </a:pPr>
              <a:t>113</a:t>
            </a:fld>
            <a:endParaRPr lang="de-DE" altLang="de-DE" sz="1300"/>
          </a:p>
        </p:txBody>
      </p:sp>
      <p:sp>
        <p:nvSpPr>
          <p:cNvPr id="269315" name="Rectangle 2"/>
          <p:cNvSpPr>
            <a:spLocks noGrp="1" noRot="1" noChangeAspect="1" noChangeArrowheads="1" noTextEdit="1"/>
          </p:cNvSpPr>
          <p:nvPr>
            <p:ph type="sldImg"/>
          </p:nvPr>
        </p:nvSpPr>
        <p:spPr>
          <a:xfrm>
            <a:off x="82550" y="744538"/>
            <a:ext cx="6618288" cy="3722687"/>
          </a:xfrm>
          <a:ln/>
        </p:spPr>
      </p:sp>
      <p:sp>
        <p:nvSpPr>
          <p:cNvPr id="269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81754632"/>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8E549FA-ADCB-44C1-B83A-CF4A853C1E7A}" type="slidenum">
              <a:rPr lang="de-DE" altLang="de-DE" sz="1300"/>
              <a:pPr eaLnBrk="1" hangingPunct="1">
                <a:spcBef>
                  <a:spcPct val="0"/>
                </a:spcBef>
              </a:pPr>
              <a:t>114</a:t>
            </a:fld>
            <a:endParaRPr lang="de-DE" altLang="de-DE" sz="1300"/>
          </a:p>
        </p:txBody>
      </p:sp>
      <p:sp>
        <p:nvSpPr>
          <p:cNvPr id="270339" name="Rectangle 2"/>
          <p:cNvSpPr>
            <a:spLocks noGrp="1" noRot="1" noChangeAspect="1" noChangeArrowheads="1" noTextEdit="1"/>
          </p:cNvSpPr>
          <p:nvPr>
            <p:ph type="sldImg"/>
          </p:nvPr>
        </p:nvSpPr>
        <p:spPr>
          <a:xfrm>
            <a:off x="82550" y="744538"/>
            <a:ext cx="6618288" cy="3722687"/>
          </a:xfrm>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08700145"/>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820AB42-EAB1-4378-8F64-182C1C634CE9}" type="slidenum">
              <a:rPr lang="de-DE" altLang="de-DE" sz="1300"/>
              <a:pPr eaLnBrk="1" hangingPunct="1">
                <a:spcBef>
                  <a:spcPct val="0"/>
                </a:spcBef>
              </a:pPr>
              <a:t>115</a:t>
            </a:fld>
            <a:endParaRPr lang="de-DE" altLang="de-DE" sz="1300"/>
          </a:p>
        </p:txBody>
      </p:sp>
      <p:sp>
        <p:nvSpPr>
          <p:cNvPr id="271363" name="Rectangle 2"/>
          <p:cNvSpPr>
            <a:spLocks noGrp="1" noRot="1" noChangeAspect="1" noChangeArrowheads="1" noTextEdit="1"/>
          </p:cNvSpPr>
          <p:nvPr>
            <p:ph type="sldImg"/>
          </p:nvPr>
        </p:nvSpPr>
        <p:spPr>
          <a:xfrm>
            <a:off x="82550" y="744538"/>
            <a:ext cx="6618288" cy="3722687"/>
          </a:xfrm>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97944446"/>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59D2462-A8EB-4C19-BF58-A3000FF022F7}" type="slidenum">
              <a:rPr lang="de-DE" altLang="de-DE" sz="1300"/>
              <a:pPr eaLnBrk="1" hangingPunct="1">
                <a:spcBef>
                  <a:spcPct val="0"/>
                </a:spcBef>
              </a:pPr>
              <a:t>116</a:t>
            </a:fld>
            <a:endParaRPr lang="de-DE" altLang="de-DE" sz="1300"/>
          </a:p>
        </p:txBody>
      </p:sp>
      <p:sp>
        <p:nvSpPr>
          <p:cNvPr id="272387" name="Rectangle 2"/>
          <p:cNvSpPr>
            <a:spLocks noGrp="1" noRot="1" noChangeAspect="1" noChangeArrowheads="1" noTextEdit="1"/>
          </p:cNvSpPr>
          <p:nvPr>
            <p:ph type="sldImg"/>
          </p:nvPr>
        </p:nvSpPr>
        <p:spPr>
          <a:xfrm>
            <a:off x="82550" y="744538"/>
            <a:ext cx="6618288" cy="3722687"/>
          </a:xfrm>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22389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0BEDDE1-1DFF-44F2-B70C-20115FAE2602}" type="slidenum">
              <a:rPr lang="de-DE" altLang="de-DE" sz="1300"/>
              <a:pPr eaLnBrk="1" hangingPunct="1">
                <a:spcBef>
                  <a:spcPct val="0"/>
                </a:spcBef>
              </a:pPr>
              <a:t>117</a:t>
            </a:fld>
            <a:endParaRPr lang="de-DE" altLang="de-DE" sz="1300"/>
          </a:p>
        </p:txBody>
      </p:sp>
      <p:sp>
        <p:nvSpPr>
          <p:cNvPr id="273411" name="Rectangle 2"/>
          <p:cNvSpPr>
            <a:spLocks noGrp="1" noRot="1" noChangeAspect="1" noChangeArrowheads="1" noTextEdit="1"/>
          </p:cNvSpPr>
          <p:nvPr>
            <p:ph type="sldImg"/>
          </p:nvPr>
        </p:nvSpPr>
        <p:spPr>
          <a:xfrm>
            <a:off x="82550" y="744538"/>
            <a:ext cx="6618288" cy="3722687"/>
          </a:xfrm>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34644659"/>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CC30A55-4B88-489B-A868-F46A3AE181DC}" type="slidenum">
              <a:rPr lang="de-DE" altLang="de-DE" sz="1300"/>
              <a:pPr eaLnBrk="1" hangingPunct="1">
                <a:spcBef>
                  <a:spcPct val="0"/>
                </a:spcBef>
              </a:pPr>
              <a:t>118</a:t>
            </a:fld>
            <a:endParaRPr lang="de-DE" altLang="de-DE" sz="1300"/>
          </a:p>
        </p:txBody>
      </p:sp>
      <p:sp>
        <p:nvSpPr>
          <p:cNvPr id="274435" name="Rectangle 2"/>
          <p:cNvSpPr>
            <a:spLocks noGrp="1" noRot="1" noChangeAspect="1" noChangeArrowheads="1" noTextEdit="1"/>
          </p:cNvSpPr>
          <p:nvPr>
            <p:ph type="sldImg"/>
          </p:nvPr>
        </p:nvSpPr>
        <p:spPr>
          <a:xfrm>
            <a:off x="82550" y="744538"/>
            <a:ext cx="6618288" cy="3722687"/>
          </a:xfrm>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9189969"/>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4E01A19-2A38-4423-A5F5-D632EED08C20}" type="slidenum">
              <a:rPr lang="de-DE" altLang="de-DE" sz="1300"/>
              <a:pPr eaLnBrk="1" hangingPunct="1">
                <a:spcBef>
                  <a:spcPct val="0"/>
                </a:spcBef>
              </a:pPr>
              <a:t>119</a:t>
            </a:fld>
            <a:endParaRPr lang="de-DE" altLang="de-DE" sz="1300"/>
          </a:p>
        </p:txBody>
      </p:sp>
      <p:sp>
        <p:nvSpPr>
          <p:cNvPr id="275459" name="Rectangle 2"/>
          <p:cNvSpPr>
            <a:spLocks noGrp="1" noRot="1" noChangeAspect="1" noChangeArrowheads="1" noTextEdit="1"/>
          </p:cNvSpPr>
          <p:nvPr>
            <p:ph type="sldImg"/>
          </p:nvPr>
        </p:nvSpPr>
        <p:spPr>
          <a:xfrm>
            <a:off x="82550" y="744538"/>
            <a:ext cx="6618288" cy="3722687"/>
          </a:xfrm>
          <a:ln/>
        </p:spPr>
      </p:sp>
      <p:sp>
        <p:nvSpPr>
          <p:cNvPr id="275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4229462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2433E5A-D25B-45C0-9A86-4ED2E50591AD}" type="slidenum">
              <a:rPr lang="de-DE" altLang="de-DE" sz="1300"/>
              <a:pPr eaLnBrk="1" hangingPunct="1">
                <a:spcBef>
                  <a:spcPct val="0"/>
                </a:spcBef>
              </a:pPr>
              <a:t>120</a:t>
            </a:fld>
            <a:endParaRPr lang="de-DE" altLang="de-DE" sz="1300"/>
          </a:p>
        </p:txBody>
      </p:sp>
      <p:sp>
        <p:nvSpPr>
          <p:cNvPr id="276483" name="Rectangle 2"/>
          <p:cNvSpPr>
            <a:spLocks noGrp="1" noRot="1" noChangeAspect="1" noChangeArrowheads="1" noTextEdit="1"/>
          </p:cNvSpPr>
          <p:nvPr>
            <p:ph type="sldImg"/>
          </p:nvPr>
        </p:nvSpPr>
        <p:spPr>
          <a:xfrm>
            <a:off x="82550" y="744538"/>
            <a:ext cx="6618288" cy="3722687"/>
          </a:xfrm>
          <a:ln/>
        </p:spPr>
      </p:sp>
      <p:sp>
        <p:nvSpPr>
          <p:cNvPr id="276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54832013"/>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ED1FA6E-9D21-402B-8189-86CB50A819FD}" type="slidenum">
              <a:rPr lang="de-DE" altLang="de-DE" sz="1300"/>
              <a:pPr eaLnBrk="1" hangingPunct="1">
                <a:spcBef>
                  <a:spcPct val="0"/>
                </a:spcBef>
              </a:pPr>
              <a:t>121</a:t>
            </a:fld>
            <a:endParaRPr lang="de-DE" altLang="de-DE" sz="1300"/>
          </a:p>
        </p:txBody>
      </p:sp>
      <p:sp>
        <p:nvSpPr>
          <p:cNvPr id="278531" name="Rectangle 2"/>
          <p:cNvSpPr>
            <a:spLocks noGrp="1" noRot="1" noChangeAspect="1" noChangeArrowheads="1" noTextEdit="1"/>
          </p:cNvSpPr>
          <p:nvPr>
            <p:ph type="sldImg"/>
          </p:nvPr>
        </p:nvSpPr>
        <p:spPr>
          <a:xfrm>
            <a:off x="82550" y="744538"/>
            <a:ext cx="6618288" cy="3722687"/>
          </a:xfrm>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2853000367"/>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ED1FA6E-9D21-402B-8189-86CB50A819FD}" type="slidenum">
              <a:rPr lang="de-DE" altLang="de-DE" sz="1300"/>
              <a:pPr eaLnBrk="1" hangingPunct="1">
                <a:spcBef>
                  <a:spcPct val="0"/>
                </a:spcBef>
              </a:pPr>
              <a:t>122</a:t>
            </a:fld>
            <a:endParaRPr lang="de-DE" altLang="de-DE" sz="1300"/>
          </a:p>
        </p:txBody>
      </p:sp>
      <p:sp>
        <p:nvSpPr>
          <p:cNvPr id="278531" name="Rectangle 2"/>
          <p:cNvSpPr>
            <a:spLocks noGrp="1" noRot="1" noChangeAspect="1" noChangeArrowheads="1" noTextEdit="1"/>
          </p:cNvSpPr>
          <p:nvPr>
            <p:ph type="sldImg"/>
          </p:nvPr>
        </p:nvSpPr>
        <p:spPr>
          <a:xfrm>
            <a:off x="82550" y="744538"/>
            <a:ext cx="6618288" cy="3722687"/>
          </a:xfrm>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2853000367"/>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054F4E6-6F66-472D-A0AC-7FDF6B362B3B}" type="slidenum">
              <a:rPr lang="de-DE" altLang="de-DE" sz="1300"/>
              <a:pPr eaLnBrk="1" hangingPunct="1">
                <a:spcBef>
                  <a:spcPct val="0"/>
                </a:spcBef>
              </a:pPr>
              <a:t>123</a:t>
            </a:fld>
            <a:endParaRPr lang="de-DE" altLang="de-DE" sz="1300"/>
          </a:p>
        </p:txBody>
      </p:sp>
      <p:sp>
        <p:nvSpPr>
          <p:cNvPr id="279555" name="Rectangle 2"/>
          <p:cNvSpPr>
            <a:spLocks noGrp="1" noRot="1" noChangeAspect="1" noChangeArrowheads="1" noTextEdit="1"/>
          </p:cNvSpPr>
          <p:nvPr>
            <p:ph type="sldImg"/>
          </p:nvPr>
        </p:nvSpPr>
        <p:spPr>
          <a:xfrm>
            <a:off x="82550" y="744538"/>
            <a:ext cx="6618288" cy="3722687"/>
          </a:xfrm>
          <a:ln/>
        </p:spPr>
      </p:sp>
      <p:sp>
        <p:nvSpPr>
          <p:cNvPr id="279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05661602"/>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9C62E66-D4C6-4D51-B557-036280807C12}" type="slidenum">
              <a:rPr lang="de-DE" altLang="de-DE" sz="1300"/>
              <a:pPr eaLnBrk="1" hangingPunct="1">
                <a:spcBef>
                  <a:spcPct val="0"/>
                </a:spcBef>
              </a:pPr>
              <a:t>124</a:t>
            </a:fld>
            <a:endParaRPr lang="de-DE" altLang="de-DE" sz="1300"/>
          </a:p>
        </p:txBody>
      </p:sp>
      <p:sp>
        <p:nvSpPr>
          <p:cNvPr id="280579" name="Rectangle 2"/>
          <p:cNvSpPr>
            <a:spLocks noGrp="1" noRot="1" noChangeAspect="1" noChangeArrowheads="1" noTextEdit="1"/>
          </p:cNvSpPr>
          <p:nvPr>
            <p:ph type="sldImg"/>
          </p:nvPr>
        </p:nvSpPr>
        <p:spPr>
          <a:xfrm>
            <a:off x="82550" y="744538"/>
            <a:ext cx="6618288" cy="3722687"/>
          </a:xfrm>
          <a:ln/>
        </p:spPr>
      </p:sp>
      <p:sp>
        <p:nvSpPr>
          <p:cNvPr id="280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08732193"/>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D7EAD6A-4DC2-4E54-B91F-36027D0CCC46}" type="slidenum">
              <a:rPr lang="de-DE" altLang="de-DE" sz="1300"/>
              <a:pPr eaLnBrk="1" hangingPunct="1">
                <a:spcBef>
                  <a:spcPct val="0"/>
                </a:spcBef>
              </a:pPr>
              <a:t>125</a:t>
            </a:fld>
            <a:endParaRPr lang="de-DE" altLang="de-DE" sz="1300"/>
          </a:p>
        </p:txBody>
      </p:sp>
      <p:sp>
        <p:nvSpPr>
          <p:cNvPr id="281603" name="Rectangle 2"/>
          <p:cNvSpPr>
            <a:spLocks noGrp="1" noRot="1" noChangeAspect="1" noChangeArrowheads="1" noTextEdit="1"/>
          </p:cNvSpPr>
          <p:nvPr>
            <p:ph type="sldImg"/>
          </p:nvPr>
        </p:nvSpPr>
        <p:spPr>
          <a:xfrm>
            <a:off x="82550" y="744538"/>
            <a:ext cx="6618288" cy="3722687"/>
          </a:xfrm>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90667432"/>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D6C10FF-E71A-4F81-B373-896237AD80CB}" type="slidenum">
              <a:rPr lang="de-DE" altLang="de-DE" sz="1300"/>
              <a:pPr eaLnBrk="1" hangingPunct="1">
                <a:spcBef>
                  <a:spcPct val="0"/>
                </a:spcBef>
              </a:pPr>
              <a:t>126</a:t>
            </a:fld>
            <a:endParaRPr lang="de-DE" altLang="de-DE" sz="1300"/>
          </a:p>
        </p:txBody>
      </p:sp>
      <p:sp>
        <p:nvSpPr>
          <p:cNvPr id="282627" name="Rectangle 2"/>
          <p:cNvSpPr>
            <a:spLocks noGrp="1" noRot="1" noChangeAspect="1" noChangeArrowheads="1" noTextEdit="1"/>
          </p:cNvSpPr>
          <p:nvPr>
            <p:ph type="sldImg"/>
          </p:nvPr>
        </p:nvSpPr>
        <p:spPr>
          <a:xfrm>
            <a:off x="82550" y="744538"/>
            <a:ext cx="6618288" cy="3722687"/>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82616552"/>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90C4648-2F90-46C4-9239-EF15FE49CBEB}" type="slidenum">
              <a:rPr lang="de-DE" altLang="de-DE" sz="1300"/>
              <a:pPr eaLnBrk="1" hangingPunct="1">
                <a:spcBef>
                  <a:spcPct val="0"/>
                </a:spcBef>
              </a:pPr>
              <a:t>127</a:t>
            </a:fld>
            <a:endParaRPr lang="de-DE" altLang="de-DE" sz="1300"/>
          </a:p>
        </p:txBody>
      </p:sp>
      <p:sp>
        <p:nvSpPr>
          <p:cNvPr id="283651" name="Rectangle 2"/>
          <p:cNvSpPr>
            <a:spLocks noGrp="1" noRot="1" noChangeAspect="1" noChangeArrowheads="1" noTextEdit="1"/>
          </p:cNvSpPr>
          <p:nvPr>
            <p:ph type="sldImg"/>
          </p:nvPr>
        </p:nvSpPr>
        <p:spPr>
          <a:xfrm>
            <a:off x="82550" y="744538"/>
            <a:ext cx="6618288" cy="3722687"/>
          </a:xfrm>
          <a:ln/>
        </p:spPr>
      </p:sp>
      <p:sp>
        <p:nvSpPr>
          <p:cNvPr id="283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59044031"/>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679C959-4DCD-40FD-8133-C5B64F83DC36}" type="slidenum">
              <a:rPr lang="de-DE" altLang="de-DE" sz="1300"/>
              <a:pPr eaLnBrk="1" hangingPunct="1">
                <a:spcBef>
                  <a:spcPct val="0"/>
                </a:spcBef>
              </a:pPr>
              <a:t>128</a:t>
            </a:fld>
            <a:endParaRPr lang="de-DE" altLang="de-DE" sz="1300"/>
          </a:p>
        </p:txBody>
      </p:sp>
      <p:sp>
        <p:nvSpPr>
          <p:cNvPr id="284675" name="Rectangle 2"/>
          <p:cNvSpPr>
            <a:spLocks noGrp="1" noRot="1" noChangeAspect="1" noChangeArrowheads="1" noTextEdit="1"/>
          </p:cNvSpPr>
          <p:nvPr>
            <p:ph type="sldImg"/>
          </p:nvPr>
        </p:nvSpPr>
        <p:spPr>
          <a:xfrm>
            <a:off x="82550" y="744538"/>
            <a:ext cx="6618288" cy="3722687"/>
          </a:xfrm>
          <a:ln/>
        </p:spPr>
      </p:sp>
      <p:sp>
        <p:nvSpPr>
          <p:cNvPr id="284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15001232"/>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29D0A50-AA15-4B93-959F-0D839903F761}" type="slidenum">
              <a:rPr lang="de-DE" altLang="de-DE" sz="1300"/>
              <a:pPr eaLnBrk="1" hangingPunct="1">
                <a:spcBef>
                  <a:spcPct val="0"/>
                </a:spcBef>
              </a:pPr>
              <a:t>129</a:t>
            </a:fld>
            <a:endParaRPr lang="de-DE" altLang="de-DE" sz="1300"/>
          </a:p>
        </p:txBody>
      </p:sp>
      <p:sp>
        <p:nvSpPr>
          <p:cNvPr id="285699" name="Rectangle 2"/>
          <p:cNvSpPr>
            <a:spLocks noGrp="1" noRot="1" noChangeAspect="1" noChangeArrowheads="1" noTextEdit="1"/>
          </p:cNvSpPr>
          <p:nvPr>
            <p:ph type="sldImg"/>
          </p:nvPr>
        </p:nvSpPr>
        <p:spPr>
          <a:xfrm>
            <a:off x="82550" y="744538"/>
            <a:ext cx="6618288" cy="3722687"/>
          </a:xfrm>
          <a:ln/>
        </p:spPr>
      </p:sp>
      <p:sp>
        <p:nvSpPr>
          <p:cNvPr id="285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75810972"/>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13DF54E-4D14-41F8-93EB-D01CEE7F72D7}" type="slidenum">
              <a:rPr lang="de-DE" altLang="de-DE" sz="1300"/>
              <a:pPr eaLnBrk="1" hangingPunct="1">
                <a:spcBef>
                  <a:spcPct val="0"/>
                </a:spcBef>
              </a:pPr>
              <a:t>130</a:t>
            </a:fld>
            <a:endParaRPr lang="de-DE" altLang="de-DE" sz="1300"/>
          </a:p>
        </p:txBody>
      </p:sp>
      <p:sp>
        <p:nvSpPr>
          <p:cNvPr id="286723" name="Rectangle 2"/>
          <p:cNvSpPr>
            <a:spLocks noGrp="1" noRot="1" noChangeAspect="1" noChangeArrowheads="1" noTextEdit="1"/>
          </p:cNvSpPr>
          <p:nvPr>
            <p:ph type="sldImg"/>
          </p:nvPr>
        </p:nvSpPr>
        <p:spPr>
          <a:xfrm>
            <a:off x="82550" y="744538"/>
            <a:ext cx="6618288" cy="3722687"/>
          </a:xfrm>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13758948"/>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6112015-A6E8-414C-A959-8CF3B282C5F9}" type="slidenum">
              <a:rPr lang="de-DE" altLang="de-DE" sz="1300"/>
              <a:pPr eaLnBrk="1" hangingPunct="1">
                <a:spcBef>
                  <a:spcPct val="0"/>
                </a:spcBef>
              </a:pPr>
              <a:t>131</a:t>
            </a:fld>
            <a:endParaRPr lang="de-DE" altLang="de-DE" sz="1300"/>
          </a:p>
        </p:txBody>
      </p:sp>
      <p:sp>
        <p:nvSpPr>
          <p:cNvPr id="287747" name="Rectangle 2"/>
          <p:cNvSpPr>
            <a:spLocks noGrp="1" noRot="1" noChangeAspect="1" noChangeArrowheads="1" noTextEdit="1"/>
          </p:cNvSpPr>
          <p:nvPr>
            <p:ph type="sldImg"/>
          </p:nvPr>
        </p:nvSpPr>
        <p:spPr>
          <a:xfrm>
            <a:off x="82550" y="744538"/>
            <a:ext cx="6618288" cy="3722687"/>
          </a:xfrm>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24706185"/>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E0284E5-0A30-475E-84EF-32838BEB3D75}" type="slidenum">
              <a:rPr lang="de-DE" altLang="de-DE" sz="1300"/>
              <a:pPr eaLnBrk="1" hangingPunct="1">
                <a:spcBef>
                  <a:spcPct val="0"/>
                </a:spcBef>
              </a:pPr>
              <a:t>132</a:t>
            </a:fld>
            <a:endParaRPr lang="de-DE" altLang="de-DE" sz="1300"/>
          </a:p>
        </p:txBody>
      </p:sp>
      <p:sp>
        <p:nvSpPr>
          <p:cNvPr id="288771" name="Rectangle 2"/>
          <p:cNvSpPr>
            <a:spLocks noGrp="1" noRot="1" noChangeAspect="1" noChangeArrowheads="1" noTextEdit="1"/>
          </p:cNvSpPr>
          <p:nvPr>
            <p:ph type="sldImg"/>
          </p:nvPr>
        </p:nvSpPr>
        <p:spPr>
          <a:xfrm>
            <a:off x="82550" y="744538"/>
            <a:ext cx="6618288" cy="3722687"/>
          </a:xfrm>
          <a:ln/>
        </p:spPr>
      </p:sp>
      <p:sp>
        <p:nvSpPr>
          <p:cNvPr id="288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6145359"/>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A18D101-0EBC-40BF-BB99-15D9922960F1}" type="slidenum">
              <a:rPr lang="de-DE" altLang="de-DE" sz="1300"/>
              <a:pPr eaLnBrk="1" hangingPunct="1">
                <a:spcBef>
                  <a:spcPct val="0"/>
                </a:spcBef>
              </a:pPr>
              <a:t>133</a:t>
            </a:fld>
            <a:endParaRPr lang="de-DE" altLang="de-DE" sz="1300"/>
          </a:p>
        </p:txBody>
      </p:sp>
      <p:sp>
        <p:nvSpPr>
          <p:cNvPr id="289795" name="Rectangle 2"/>
          <p:cNvSpPr>
            <a:spLocks noGrp="1" noRot="1" noChangeAspect="1" noChangeArrowheads="1" noTextEdit="1"/>
          </p:cNvSpPr>
          <p:nvPr>
            <p:ph type="sldImg"/>
          </p:nvPr>
        </p:nvSpPr>
        <p:spPr>
          <a:xfrm>
            <a:off x="82550" y="744538"/>
            <a:ext cx="6618288" cy="3722687"/>
          </a:xfrm>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60926376"/>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7E20427-3FC9-4FD5-80CF-5CA16B5E9D54}" type="slidenum">
              <a:rPr lang="de-DE" altLang="de-DE" sz="1300"/>
              <a:pPr eaLnBrk="1" hangingPunct="1">
                <a:spcBef>
                  <a:spcPct val="0"/>
                </a:spcBef>
              </a:pPr>
              <a:t>134</a:t>
            </a:fld>
            <a:endParaRPr lang="de-DE" altLang="de-DE" sz="1300"/>
          </a:p>
        </p:txBody>
      </p:sp>
      <p:sp>
        <p:nvSpPr>
          <p:cNvPr id="290819" name="Rectangle 2"/>
          <p:cNvSpPr>
            <a:spLocks noGrp="1" noRot="1" noChangeAspect="1" noChangeArrowheads="1" noTextEdit="1"/>
          </p:cNvSpPr>
          <p:nvPr>
            <p:ph type="sldImg"/>
          </p:nvPr>
        </p:nvSpPr>
        <p:spPr>
          <a:xfrm>
            <a:off x="82550" y="744538"/>
            <a:ext cx="6618288" cy="3722687"/>
          </a:xfrm>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90821045"/>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5BC108F-941C-490D-8FBC-DFD8F003F1D5}" type="slidenum">
              <a:rPr lang="de-DE" altLang="de-DE" sz="1300"/>
              <a:pPr eaLnBrk="1" hangingPunct="1">
                <a:spcBef>
                  <a:spcPct val="0"/>
                </a:spcBef>
              </a:pPr>
              <a:t>135</a:t>
            </a:fld>
            <a:endParaRPr lang="de-DE" altLang="de-DE" sz="1300"/>
          </a:p>
        </p:txBody>
      </p:sp>
      <p:sp>
        <p:nvSpPr>
          <p:cNvPr id="291843" name="Rectangle 2"/>
          <p:cNvSpPr>
            <a:spLocks noGrp="1" noRot="1" noChangeAspect="1" noChangeArrowheads="1" noTextEdit="1"/>
          </p:cNvSpPr>
          <p:nvPr>
            <p:ph type="sldImg"/>
          </p:nvPr>
        </p:nvSpPr>
        <p:spPr>
          <a:xfrm>
            <a:off x="82550" y="744538"/>
            <a:ext cx="6618288" cy="3722687"/>
          </a:xfrm>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45034572"/>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DB9AE69-9833-4806-9A4D-337A418029D3}" type="slidenum">
              <a:rPr lang="de-DE" altLang="de-DE" sz="1300"/>
              <a:pPr eaLnBrk="1" hangingPunct="1">
                <a:spcBef>
                  <a:spcPct val="0"/>
                </a:spcBef>
              </a:pPr>
              <a:t>136</a:t>
            </a:fld>
            <a:endParaRPr lang="de-DE" altLang="de-DE" sz="1300"/>
          </a:p>
        </p:txBody>
      </p:sp>
      <p:sp>
        <p:nvSpPr>
          <p:cNvPr id="292867" name="Rectangle 2"/>
          <p:cNvSpPr>
            <a:spLocks noGrp="1" noRot="1" noChangeAspect="1" noChangeArrowheads="1" noTextEdit="1"/>
          </p:cNvSpPr>
          <p:nvPr>
            <p:ph type="sldImg"/>
          </p:nvPr>
        </p:nvSpPr>
        <p:spPr>
          <a:xfrm>
            <a:off x="82550" y="744538"/>
            <a:ext cx="6618288" cy="3722687"/>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63341683"/>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D7166251-22E4-434A-BB2C-2BC7CBBEADCA}" type="slidenum">
              <a:rPr lang="de-DE" altLang="de-DE" sz="1300"/>
              <a:pPr algn="r" eaLnBrk="1" hangingPunct="1">
                <a:spcBef>
                  <a:spcPct val="0"/>
                </a:spcBef>
              </a:pPr>
              <a:t>137</a:t>
            </a:fld>
            <a:endParaRPr lang="de-DE" altLang="de-DE" sz="1300"/>
          </a:p>
        </p:txBody>
      </p:sp>
      <p:sp>
        <p:nvSpPr>
          <p:cNvPr id="297987" name="Rectangle 2"/>
          <p:cNvSpPr>
            <a:spLocks noGrp="1" noRot="1" noChangeAspect="1" noChangeArrowheads="1" noTextEdit="1"/>
          </p:cNvSpPr>
          <p:nvPr>
            <p:ph type="sldImg"/>
          </p:nvPr>
        </p:nvSpPr>
        <p:spPr>
          <a:xfrm>
            <a:off x="82550" y="744538"/>
            <a:ext cx="6618288" cy="3722687"/>
          </a:xfrm>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86057582"/>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D7166251-22E4-434A-BB2C-2BC7CBBEADCA}" type="slidenum">
              <a:rPr lang="de-DE" altLang="de-DE" sz="1300"/>
              <a:pPr algn="r" eaLnBrk="1" hangingPunct="1">
                <a:spcBef>
                  <a:spcPct val="0"/>
                </a:spcBef>
              </a:pPr>
              <a:t>138</a:t>
            </a:fld>
            <a:endParaRPr lang="de-DE" altLang="de-DE" sz="1300"/>
          </a:p>
        </p:txBody>
      </p:sp>
      <p:sp>
        <p:nvSpPr>
          <p:cNvPr id="297987" name="Rectangle 2"/>
          <p:cNvSpPr>
            <a:spLocks noGrp="1" noRot="1" noChangeAspect="1" noChangeArrowheads="1" noTextEdit="1"/>
          </p:cNvSpPr>
          <p:nvPr>
            <p:ph type="sldImg"/>
          </p:nvPr>
        </p:nvSpPr>
        <p:spPr>
          <a:xfrm>
            <a:off x="82550" y="744538"/>
            <a:ext cx="6618288" cy="3722687"/>
          </a:xfrm>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86057582"/>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D7166251-22E4-434A-BB2C-2BC7CBBEADCA}" type="slidenum">
              <a:rPr lang="de-DE" altLang="de-DE" sz="1300"/>
              <a:pPr algn="r" eaLnBrk="1" hangingPunct="1">
                <a:spcBef>
                  <a:spcPct val="0"/>
                </a:spcBef>
              </a:pPr>
              <a:t>139</a:t>
            </a:fld>
            <a:endParaRPr lang="de-DE" altLang="de-DE" sz="1300"/>
          </a:p>
        </p:txBody>
      </p:sp>
      <p:sp>
        <p:nvSpPr>
          <p:cNvPr id="297987" name="Rectangle 2"/>
          <p:cNvSpPr>
            <a:spLocks noGrp="1" noRot="1" noChangeAspect="1" noChangeArrowheads="1" noTextEdit="1"/>
          </p:cNvSpPr>
          <p:nvPr>
            <p:ph type="sldImg"/>
          </p:nvPr>
        </p:nvSpPr>
        <p:spPr>
          <a:xfrm>
            <a:off x="82550" y="744538"/>
            <a:ext cx="6618288" cy="3722687"/>
          </a:xfrm>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86057582"/>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D7166251-22E4-434A-BB2C-2BC7CBBEADCA}" type="slidenum">
              <a:rPr lang="de-DE" altLang="de-DE" sz="1300"/>
              <a:pPr algn="r" eaLnBrk="1" hangingPunct="1">
                <a:spcBef>
                  <a:spcPct val="0"/>
                </a:spcBef>
              </a:pPr>
              <a:t>140</a:t>
            </a:fld>
            <a:endParaRPr lang="de-DE" altLang="de-DE" sz="1300"/>
          </a:p>
        </p:txBody>
      </p:sp>
      <p:sp>
        <p:nvSpPr>
          <p:cNvPr id="297987" name="Rectangle 2"/>
          <p:cNvSpPr>
            <a:spLocks noGrp="1" noRot="1" noChangeAspect="1" noChangeArrowheads="1" noTextEdit="1"/>
          </p:cNvSpPr>
          <p:nvPr>
            <p:ph type="sldImg"/>
          </p:nvPr>
        </p:nvSpPr>
        <p:spPr>
          <a:xfrm>
            <a:off x="82550" y="744538"/>
            <a:ext cx="6618288" cy="3722687"/>
          </a:xfrm>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86057582"/>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D7166251-22E4-434A-BB2C-2BC7CBBEADCA}" type="slidenum">
              <a:rPr lang="de-DE" altLang="de-DE" sz="1300"/>
              <a:pPr algn="r" eaLnBrk="1" hangingPunct="1">
                <a:spcBef>
                  <a:spcPct val="0"/>
                </a:spcBef>
              </a:pPr>
              <a:t>141</a:t>
            </a:fld>
            <a:endParaRPr lang="de-DE" altLang="de-DE" sz="1300"/>
          </a:p>
        </p:txBody>
      </p:sp>
      <p:sp>
        <p:nvSpPr>
          <p:cNvPr id="297987" name="Rectangle 2"/>
          <p:cNvSpPr>
            <a:spLocks noGrp="1" noRot="1" noChangeAspect="1" noChangeArrowheads="1" noTextEdit="1"/>
          </p:cNvSpPr>
          <p:nvPr>
            <p:ph type="sldImg"/>
          </p:nvPr>
        </p:nvSpPr>
        <p:spPr>
          <a:xfrm>
            <a:off x="82550" y="744538"/>
            <a:ext cx="6618288" cy="3722687"/>
          </a:xfrm>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86057582"/>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622A96C7-BDC3-4681-89E5-45A77C701531}" type="slidenum">
              <a:rPr lang="de-DE" altLang="de-DE" sz="1300"/>
              <a:pPr algn="r" eaLnBrk="1" hangingPunct="1">
                <a:spcBef>
                  <a:spcPct val="0"/>
                </a:spcBef>
              </a:pPr>
              <a:t>142</a:t>
            </a:fld>
            <a:endParaRPr lang="de-DE" altLang="de-DE" sz="1300"/>
          </a:p>
        </p:txBody>
      </p:sp>
      <p:sp>
        <p:nvSpPr>
          <p:cNvPr id="301059" name="Rectangle 2"/>
          <p:cNvSpPr>
            <a:spLocks noGrp="1" noRot="1" noChangeAspect="1" noChangeArrowheads="1" noTextEdit="1"/>
          </p:cNvSpPr>
          <p:nvPr>
            <p:ph type="sldImg"/>
          </p:nvPr>
        </p:nvSpPr>
        <p:spPr>
          <a:xfrm>
            <a:off x="82550" y="744538"/>
            <a:ext cx="6618288" cy="3722687"/>
          </a:xfrm>
          <a:ln/>
        </p:spPr>
      </p:sp>
      <p:sp>
        <p:nvSpPr>
          <p:cNvPr id="301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20301822"/>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622A96C7-BDC3-4681-89E5-45A77C701531}" type="slidenum">
              <a:rPr lang="de-DE" altLang="de-DE" sz="1300"/>
              <a:pPr algn="r" eaLnBrk="1" hangingPunct="1">
                <a:spcBef>
                  <a:spcPct val="0"/>
                </a:spcBef>
              </a:pPr>
              <a:t>143</a:t>
            </a:fld>
            <a:endParaRPr lang="de-DE" altLang="de-DE" sz="1300"/>
          </a:p>
        </p:txBody>
      </p:sp>
      <p:sp>
        <p:nvSpPr>
          <p:cNvPr id="301059" name="Rectangle 2"/>
          <p:cNvSpPr>
            <a:spLocks noGrp="1" noRot="1" noChangeAspect="1" noChangeArrowheads="1" noTextEdit="1"/>
          </p:cNvSpPr>
          <p:nvPr>
            <p:ph type="sldImg"/>
          </p:nvPr>
        </p:nvSpPr>
        <p:spPr>
          <a:xfrm>
            <a:off x="82550" y="744538"/>
            <a:ext cx="6618288" cy="3722687"/>
          </a:xfrm>
          <a:ln/>
        </p:spPr>
      </p:sp>
      <p:sp>
        <p:nvSpPr>
          <p:cNvPr id="301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20301822"/>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622A96C7-BDC3-4681-89E5-45A77C701531}" type="slidenum">
              <a:rPr lang="de-DE" altLang="de-DE" sz="1300"/>
              <a:pPr algn="r" eaLnBrk="1" hangingPunct="1">
                <a:spcBef>
                  <a:spcPct val="0"/>
                </a:spcBef>
              </a:pPr>
              <a:t>144</a:t>
            </a:fld>
            <a:endParaRPr lang="de-DE" altLang="de-DE" sz="1300"/>
          </a:p>
        </p:txBody>
      </p:sp>
      <p:sp>
        <p:nvSpPr>
          <p:cNvPr id="301059" name="Rectangle 2"/>
          <p:cNvSpPr>
            <a:spLocks noGrp="1" noRot="1" noChangeAspect="1" noChangeArrowheads="1" noTextEdit="1"/>
          </p:cNvSpPr>
          <p:nvPr>
            <p:ph type="sldImg"/>
          </p:nvPr>
        </p:nvSpPr>
        <p:spPr>
          <a:xfrm>
            <a:off x="82550" y="744538"/>
            <a:ext cx="6618288" cy="3722687"/>
          </a:xfrm>
          <a:ln/>
        </p:spPr>
      </p:sp>
      <p:sp>
        <p:nvSpPr>
          <p:cNvPr id="301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20301822"/>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145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Rectangle 2"/>
          <p:cNvSpPr>
            <a:spLocks noGrp="1" noRot="1" noChangeAspect="1" noChangeArrowheads="1" noTextEdit="1"/>
          </p:cNvSpPr>
          <p:nvPr>
            <p:ph type="sldImg"/>
          </p:nvPr>
        </p:nvSpPr>
        <p:spPr>
          <a:xfrm>
            <a:off x="82550" y="744538"/>
            <a:ext cx="6618288" cy="3722687"/>
          </a:xfrm>
          <a:ln/>
        </p:spPr>
      </p:sp>
      <p:sp>
        <p:nvSpPr>
          <p:cNvPr id="3031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210695782"/>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4130"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1591AC5-62A4-450A-A904-386172ACA5D8}" type="slidenum">
              <a:rPr lang="de-DE" altLang="de-DE" sz="1300">
                <a:solidFill>
                  <a:srgbClr val="FFFFFF"/>
                </a:solidFill>
              </a:rPr>
              <a:pPr eaLnBrk="1" hangingPunct="1">
                <a:spcBef>
                  <a:spcPct val="0"/>
                </a:spcBef>
              </a:pPr>
              <a:t>147</a:t>
            </a:fld>
            <a:endParaRPr lang="de-DE" altLang="de-DE" sz="1300">
              <a:solidFill>
                <a:srgbClr val="FFFFFF"/>
              </a:solidFill>
            </a:endParaRPr>
          </a:p>
        </p:txBody>
      </p:sp>
      <p:sp>
        <p:nvSpPr>
          <p:cNvPr id="304131" name="Text Box 1"/>
          <p:cNvSpPr txBox="1">
            <a:spLocks noChangeArrowheads="1"/>
          </p:cNvSpPr>
          <p:nvPr/>
        </p:nvSpPr>
        <p:spPr bwMode="auto">
          <a:xfrm>
            <a:off x="3843338" y="9432925"/>
            <a:ext cx="2938462" cy="495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5400" tIns="47880" rIns="95400" bIns="47880" anchor="b"/>
          <a:lstStyle>
            <a:lvl1pPr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1pPr>
            <a:lvl2pPr marL="742950" indent="-28575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2pPr>
            <a:lvl3pPr marL="11430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3pPr>
            <a:lvl4pPr marL="16002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4pPr>
            <a:lvl5pPr marL="20574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5pPr>
            <a:lvl6pPr marL="25146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6pPr>
            <a:lvl7pPr marL="29718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7pPr>
            <a:lvl8pPr marL="34290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8pPr>
            <a:lvl9pPr marL="38862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9pPr>
          </a:lstStyle>
          <a:p>
            <a:pPr algn="r" eaLnBrk="1" hangingPunct="1">
              <a:spcBef>
                <a:spcPct val="0"/>
              </a:spcBef>
            </a:pPr>
            <a:fld id="{8230276E-22F6-4304-A020-A57FF37BD4AC}" type="slidenum">
              <a:rPr lang="de-DE" altLang="de-DE" sz="1300">
                <a:solidFill>
                  <a:srgbClr val="000000"/>
                </a:solidFill>
                <a:ea typeface="Microsoft YaHei" panose="020B0503020204020204" pitchFamily="34" charset="-122"/>
              </a:rPr>
              <a:pPr algn="r" eaLnBrk="1" hangingPunct="1">
                <a:spcBef>
                  <a:spcPct val="0"/>
                </a:spcBef>
              </a:pPr>
              <a:t>147</a:t>
            </a:fld>
            <a:endParaRPr lang="de-DE" altLang="de-DE" sz="1300">
              <a:solidFill>
                <a:srgbClr val="000000"/>
              </a:solidFill>
              <a:ea typeface="Microsoft YaHei" panose="020B0503020204020204" pitchFamily="34" charset="-122"/>
            </a:endParaRPr>
          </a:p>
        </p:txBody>
      </p:sp>
      <p:sp>
        <p:nvSpPr>
          <p:cNvPr id="304132" name="Rectangle 2"/>
          <p:cNvSpPr>
            <a:spLocks noGrp="1" noRot="1" noChangeAspect="1" noChangeArrowheads="1" noTextEdit="1"/>
          </p:cNvSpPr>
          <p:nvPr>
            <p:ph type="sldImg"/>
          </p:nvPr>
        </p:nvSpPr>
        <p:spPr>
          <a:xfrm>
            <a:off x="82550" y="744538"/>
            <a:ext cx="6618288" cy="3722687"/>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04133" name="Rectangle 3"/>
          <p:cNvSpPr>
            <a:spLocks noGrp="1" noChangeArrowheads="1"/>
          </p:cNvSpPr>
          <p:nvPr>
            <p:ph type="body" idx="1"/>
          </p:nvPr>
        </p:nvSpPr>
        <p:spPr>
          <a:xfrm>
            <a:off x="903288" y="4714875"/>
            <a:ext cx="4975225" cy="44688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altLang="de-DE">
              <a:ea typeface="Microsoft YaHei" panose="020B0503020204020204" pitchFamily="34" charset="-122"/>
            </a:endParaRPr>
          </a:p>
        </p:txBody>
      </p:sp>
    </p:spTree>
    <p:extLst>
      <p:ext uri="{BB962C8B-B14F-4D97-AF65-F5344CB8AC3E}">
        <p14:creationId xmlns:p14="http://schemas.microsoft.com/office/powerpoint/2010/main" val="2053250971"/>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5154"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59CB9DD-7C81-4E62-BDD8-CC174DEA1C4D}" type="slidenum">
              <a:rPr lang="de-DE" altLang="de-DE" sz="1300">
                <a:solidFill>
                  <a:srgbClr val="FFFFFF"/>
                </a:solidFill>
              </a:rPr>
              <a:pPr eaLnBrk="1" hangingPunct="1">
                <a:spcBef>
                  <a:spcPct val="0"/>
                </a:spcBef>
              </a:pPr>
              <a:t>148</a:t>
            </a:fld>
            <a:endParaRPr lang="de-DE" altLang="de-DE" sz="1300">
              <a:solidFill>
                <a:srgbClr val="FFFFFF"/>
              </a:solidFill>
            </a:endParaRPr>
          </a:p>
        </p:txBody>
      </p:sp>
      <p:sp>
        <p:nvSpPr>
          <p:cNvPr id="305155" name="Text Box 1"/>
          <p:cNvSpPr txBox="1">
            <a:spLocks noChangeArrowheads="1"/>
          </p:cNvSpPr>
          <p:nvPr/>
        </p:nvSpPr>
        <p:spPr bwMode="auto">
          <a:xfrm>
            <a:off x="3843338" y="9432925"/>
            <a:ext cx="2938462" cy="495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5400" tIns="47880" rIns="95400" bIns="47880" anchor="b"/>
          <a:lstStyle>
            <a:lvl1pPr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1pPr>
            <a:lvl2pPr marL="742950" indent="-28575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2pPr>
            <a:lvl3pPr marL="11430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3pPr>
            <a:lvl4pPr marL="16002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4pPr>
            <a:lvl5pPr marL="20574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5pPr>
            <a:lvl6pPr marL="25146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6pPr>
            <a:lvl7pPr marL="29718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7pPr>
            <a:lvl8pPr marL="34290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8pPr>
            <a:lvl9pPr marL="38862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9pPr>
          </a:lstStyle>
          <a:p>
            <a:pPr algn="r" eaLnBrk="1" hangingPunct="1">
              <a:spcBef>
                <a:spcPct val="0"/>
              </a:spcBef>
            </a:pPr>
            <a:fld id="{A0BC9E46-A989-4F2A-ABA6-D2CC3DC3B335}" type="slidenum">
              <a:rPr lang="de-DE" altLang="de-DE" sz="1300">
                <a:solidFill>
                  <a:srgbClr val="000000"/>
                </a:solidFill>
                <a:ea typeface="Microsoft YaHei" panose="020B0503020204020204" pitchFamily="34" charset="-122"/>
              </a:rPr>
              <a:pPr algn="r" eaLnBrk="1" hangingPunct="1">
                <a:spcBef>
                  <a:spcPct val="0"/>
                </a:spcBef>
              </a:pPr>
              <a:t>148</a:t>
            </a:fld>
            <a:endParaRPr lang="de-DE" altLang="de-DE" sz="1300">
              <a:solidFill>
                <a:srgbClr val="000000"/>
              </a:solidFill>
              <a:ea typeface="Microsoft YaHei" panose="020B0503020204020204" pitchFamily="34" charset="-122"/>
            </a:endParaRPr>
          </a:p>
        </p:txBody>
      </p:sp>
      <p:sp>
        <p:nvSpPr>
          <p:cNvPr id="305156" name="Rectangle 2"/>
          <p:cNvSpPr>
            <a:spLocks noGrp="1" noRot="1" noChangeAspect="1" noChangeArrowheads="1" noTextEdit="1"/>
          </p:cNvSpPr>
          <p:nvPr>
            <p:ph type="sldImg"/>
          </p:nvPr>
        </p:nvSpPr>
        <p:spPr>
          <a:xfrm>
            <a:off x="82550" y="744538"/>
            <a:ext cx="6618288" cy="3722687"/>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05157" name="Rectangle 3"/>
          <p:cNvSpPr>
            <a:spLocks noGrp="1" noChangeArrowheads="1"/>
          </p:cNvSpPr>
          <p:nvPr>
            <p:ph type="body" idx="1"/>
          </p:nvPr>
        </p:nvSpPr>
        <p:spPr>
          <a:xfrm>
            <a:off x="903288" y="4714875"/>
            <a:ext cx="4975225" cy="44688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altLang="de-DE">
              <a:ea typeface="Microsoft YaHei" panose="020B0503020204020204" pitchFamily="34" charset="-122"/>
            </a:endParaRPr>
          </a:p>
        </p:txBody>
      </p:sp>
    </p:spTree>
    <p:extLst>
      <p:ext uri="{BB962C8B-B14F-4D97-AF65-F5344CB8AC3E}">
        <p14:creationId xmlns:p14="http://schemas.microsoft.com/office/powerpoint/2010/main" val="2784462570"/>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6178"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18A9C40-25D8-49E7-B3F7-E7815279E7C4}" type="slidenum">
              <a:rPr lang="de-DE" altLang="de-DE" sz="1300">
                <a:solidFill>
                  <a:srgbClr val="FFFFFF"/>
                </a:solidFill>
              </a:rPr>
              <a:pPr eaLnBrk="1" hangingPunct="1">
                <a:spcBef>
                  <a:spcPct val="0"/>
                </a:spcBef>
              </a:pPr>
              <a:t>149</a:t>
            </a:fld>
            <a:endParaRPr lang="de-DE" altLang="de-DE" sz="1300">
              <a:solidFill>
                <a:srgbClr val="FFFFFF"/>
              </a:solidFill>
            </a:endParaRPr>
          </a:p>
        </p:txBody>
      </p:sp>
      <p:sp>
        <p:nvSpPr>
          <p:cNvPr id="306179" name="Text Box 1"/>
          <p:cNvSpPr txBox="1">
            <a:spLocks noChangeArrowheads="1"/>
          </p:cNvSpPr>
          <p:nvPr/>
        </p:nvSpPr>
        <p:spPr bwMode="auto">
          <a:xfrm>
            <a:off x="3843338" y="9432925"/>
            <a:ext cx="2938462" cy="495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5400" tIns="47880" rIns="95400" bIns="47880" anchor="b"/>
          <a:lstStyle>
            <a:lvl1pPr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1pPr>
            <a:lvl2pPr marL="742950" indent="-28575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2pPr>
            <a:lvl3pPr marL="11430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3pPr>
            <a:lvl4pPr marL="16002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4pPr>
            <a:lvl5pPr marL="20574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5pPr>
            <a:lvl6pPr marL="25146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6pPr>
            <a:lvl7pPr marL="29718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7pPr>
            <a:lvl8pPr marL="34290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8pPr>
            <a:lvl9pPr marL="38862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9pPr>
          </a:lstStyle>
          <a:p>
            <a:pPr algn="r" eaLnBrk="1" hangingPunct="1">
              <a:spcBef>
                <a:spcPct val="0"/>
              </a:spcBef>
            </a:pPr>
            <a:fld id="{BECA2ACA-919C-4C9B-889B-6C0542DC7D3F}" type="slidenum">
              <a:rPr lang="de-DE" altLang="de-DE" sz="1300">
                <a:solidFill>
                  <a:srgbClr val="000000"/>
                </a:solidFill>
                <a:ea typeface="Microsoft YaHei" panose="020B0503020204020204" pitchFamily="34" charset="-122"/>
              </a:rPr>
              <a:pPr algn="r" eaLnBrk="1" hangingPunct="1">
                <a:spcBef>
                  <a:spcPct val="0"/>
                </a:spcBef>
              </a:pPr>
              <a:t>149</a:t>
            </a:fld>
            <a:endParaRPr lang="de-DE" altLang="de-DE" sz="1300">
              <a:solidFill>
                <a:srgbClr val="000000"/>
              </a:solidFill>
              <a:ea typeface="Microsoft YaHei" panose="020B0503020204020204" pitchFamily="34" charset="-122"/>
            </a:endParaRPr>
          </a:p>
        </p:txBody>
      </p:sp>
      <p:sp>
        <p:nvSpPr>
          <p:cNvPr id="306180" name="Rectangle 2"/>
          <p:cNvSpPr>
            <a:spLocks noGrp="1" noRot="1" noChangeAspect="1" noChangeArrowheads="1" noTextEdit="1"/>
          </p:cNvSpPr>
          <p:nvPr>
            <p:ph type="sldImg"/>
          </p:nvPr>
        </p:nvSpPr>
        <p:spPr>
          <a:xfrm>
            <a:off x="82550" y="744538"/>
            <a:ext cx="6618288" cy="3722687"/>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06181" name="Rectangle 3"/>
          <p:cNvSpPr>
            <a:spLocks noGrp="1" noChangeArrowheads="1"/>
          </p:cNvSpPr>
          <p:nvPr>
            <p:ph type="body" idx="1"/>
          </p:nvPr>
        </p:nvSpPr>
        <p:spPr>
          <a:xfrm>
            <a:off x="903288" y="4714875"/>
            <a:ext cx="4975225" cy="44688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altLang="de-DE">
              <a:ea typeface="Microsoft YaHei" panose="020B0503020204020204" pitchFamily="34" charset="-122"/>
            </a:endParaRPr>
          </a:p>
        </p:txBody>
      </p:sp>
    </p:spTree>
    <p:extLst>
      <p:ext uri="{BB962C8B-B14F-4D97-AF65-F5344CB8AC3E}">
        <p14:creationId xmlns:p14="http://schemas.microsoft.com/office/powerpoint/2010/main" val="1322141001"/>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02"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F49C994-6547-4D0F-99E7-40A1B55BDE23}" type="slidenum">
              <a:rPr lang="de-DE" altLang="de-DE" sz="1300">
                <a:solidFill>
                  <a:srgbClr val="FFFFFF"/>
                </a:solidFill>
              </a:rPr>
              <a:pPr eaLnBrk="1" hangingPunct="1">
                <a:spcBef>
                  <a:spcPct val="0"/>
                </a:spcBef>
              </a:pPr>
              <a:t>150</a:t>
            </a:fld>
            <a:endParaRPr lang="de-DE" altLang="de-DE" sz="1300">
              <a:solidFill>
                <a:srgbClr val="FFFFFF"/>
              </a:solidFill>
            </a:endParaRPr>
          </a:p>
        </p:txBody>
      </p:sp>
      <p:sp>
        <p:nvSpPr>
          <p:cNvPr id="307203" name="Text Box 1"/>
          <p:cNvSpPr txBox="1">
            <a:spLocks noChangeArrowheads="1"/>
          </p:cNvSpPr>
          <p:nvPr/>
        </p:nvSpPr>
        <p:spPr bwMode="auto">
          <a:xfrm>
            <a:off x="3843338" y="9432925"/>
            <a:ext cx="2938462" cy="495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5400" tIns="47880" rIns="95400" bIns="47880" anchor="b"/>
          <a:lstStyle>
            <a:lvl1pPr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1pPr>
            <a:lvl2pPr marL="742950" indent="-28575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2pPr>
            <a:lvl3pPr marL="11430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3pPr>
            <a:lvl4pPr marL="16002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4pPr>
            <a:lvl5pPr marL="20574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5pPr>
            <a:lvl6pPr marL="25146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6pPr>
            <a:lvl7pPr marL="29718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7pPr>
            <a:lvl8pPr marL="34290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8pPr>
            <a:lvl9pPr marL="38862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9pPr>
          </a:lstStyle>
          <a:p>
            <a:pPr algn="r" eaLnBrk="1" hangingPunct="1">
              <a:spcBef>
                <a:spcPct val="0"/>
              </a:spcBef>
            </a:pPr>
            <a:fld id="{6226FF4E-CA11-4E79-900C-4BCF901510AF}" type="slidenum">
              <a:rPr lang="de-DE" altLang="de-DE" sz="1300">
                <a:solidFill>
                  <a:srgbClr val="000000"/>
                </a:solidFill>
                <a:ea typeface="Microsoft YaHei" panose="020B0503020204020204" pitchFamily="34" charset="-122"/>
              </a:rPr>
              <a:pPr algn="r" eaLnBrk="1" hangingPunct="1">
                <a:spcBef>
                  <a:spcPct val="0"/>
                </a:spcBef>
              </a:pPr>
              <a:t>150</a:t>
            </a:fld>
            <a:endParaRPr lang="de-DE" altLang="de-DE" sz="1300">
              <a:solidFill>
                <a:srgbClr val="000000"/>
              </a:solidFill>
              <a:ea typeface="Microsoft YaHei" panose="020B0503020204020204" pitchFamily="34" charset="-122"/>
            </a:endParaRPr>
          </a:p>
        </p:txBody>
      </p:sp>
      <p:sp>
        <p:nvSpPr>
          <p:cNvPr id="307204" name="Rectangle 2"/>
          <p:cNvSpPr>
            <a:spLocks noGrp="1" noRot="1" noChangeAspect="1" noChangeArrowheads="1" noTextEdit="1"/>
          </p:cNvSpPr>
          <p:nvPr>
            <p:ph type="sldImg"/>
          </p:nvPr>
        </p:nvSpPr>
        <p:spPr>
          <a:xfrm>
            <a:off x="82550" y="744538"/>
            <a:ext cx="6618288" cy="3722687"/>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07205" name="Rectangle 3"/>
          <p:cNvSpPr>
            <a:spLocks noGrp="1" noChangeArrowheads="1"/>
          </p:cNvSpPr>
          <p:nvPr>
            <p:ph type="body" idx="1"/>
          </p:nvPr>
        </p:nvSpPr>
        <p:spPr>
          <a:xfrm>
            <a:off x="903288" y="4714875"/>
            <a:ext cx="4975225" cy="44688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altLang="de-DE">
              <a:ea typeface="Microsoft YaHei" panose="020B0503020204020204" pitchFamily="34" charset="-122"/>
            </a:endParaRPr>
          </a:p>
        </p:txBody>
      </p:sp>
    </p:spTree>
    <p:extLst>
      <p:ext uri="{BB962C8B-B14F-4D97-AF65-F5344CB8AC3E}">
        <p14:creationId xmlns:p14="http://schemas.microsoft.com/office/powerpoint/2010/main" val="2573113862"/>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8226"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48C71A2-ADA7-4630-B3D6-1054B447626F}" type="slidenum">
              <a:rPr lang="de-DE" altLang="de-DE" sz="1300">
                <a:solidFill>
                  <a:srgbClr val="FFFFFF"/>
                </a:solidFill>
              </a:rPr>
              <a:pPr eaLnBrk="1" hangingPunct="1">
                <a:spcBef>
                  <a:spcPct val="0"/>
                </a:spcBef>
              </a:pPr>
              <a:t>151</a:t>
            </a:fld>
            <a:endParaRPr lang="de-DE" altLang="de-DE" sz="1300">
              <a:solidFill>
                <a:srgbClr val="FFFFFF"/>
              </a:solidFill>
            </a:endParaRPr>
          </a:p>
        </p:txBody>
      </p:sp>
      <p:sp>
        <p:nvSpPr>
          <p:cNvPr id="308227" name="Text Box 1"/>
          <p:cNvSpPr txBox="1">
            <a:spLocks noChangeArrowheads="1"/>
          </p:cNvSpPr>
          <p:nvPr/>
        </p:nvSpPr>
        <p:spPr bwMode="auto">
          <a:xfrm>
            <a:off x="3843338" y="9432925"/>
            <a:ext cx="2938462" cy="495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5400" tIns="47880" rIns="95400" bIns="47880" anchor="b"/>
          <a:lstStyle>
            <a:lvl1pPr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1pPr>
            <a:lvl2pPr marL="742950" indent="-28575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2pPr>
            <a:lvl3pPr marL="11430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3pPr>
            <a:lvl4pPr marL="16002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4pPr>
            <a:lvl5pPr marL="20574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5pPr>
            <a:lvl6pPr marL="25146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6pPr>
            <a:lvl7pPr marL="29718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7pPr>
            <a:lvl8pPr marL="34290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8pPr>
            <a:lvl9pPr marL="38862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9pPr>
          </a:lstStyle>
          <a:p>
            <a:pPr algn="r" eaLnBrk="1" hangingPunct="1">
              <a:spcBef>
                <a:spcPct val="0"/>
              </a:spcBef>
            </a:pPr>
            <a:fld id="{4EE34971-5EFB-40D6-A8B8-0CB127687621}" type="slidenum">
              <a:rPr lang="de-DE" altLang="de-DE" sz="1300">
                <a:solidFill>
                  <a:srgbClr val="000000"/>
                </a:solidFill>
                <a:ea typeface="Microsoft YaHei" panose="020B0503020204020204" pitchFamily="34" charset="-122"/>
              </a:rPr>
              <a:pPr algn="r" eaLnBrk="1" hangingPunct="1">
                <a:spcBef>
                  <a:spcPct val="0"/>
                </a:spcBef>
              </a:pPr>
              <a:t>151</a:t>
            </a:fld>
            <a:endParaRPr lang="de-DE" altLang="de-DE" sz="1300">
              <a:solidFill>
                <a:srgbClr val="000000"/>
              </a:solidFill>
              <a:ea typeface="Microsoft YaHei" panose="020B0503020204020204" pitchFamily="34" charset="-122"/>
            </a:endParaRPr>
          </a:p>
        </p:txBody>
      </p:sp>
      <p:sp>
        <p:nvSpPr>
          <p:cNvPr id="308228" name="Rectangle 2"/>
          <p:cNvSpPr>
            <a:spLocks noGrp="1" noRot="1" noChangeAspect="1" noChangeArrowheads="1" noTextEdit="1"/>
          </p:cNvSpPr>
          <p:nvPr>
            <p:ph type="sldImg"/>
          </p:nvPr>
        </p:nvSpPr>
        <p:spPr>
          <a:xfrm>
            <a:off x="82550" y="744538"/>
            <a:ext cx="6618288" cy="3722687"/>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08229" name="Rectangle 3"/>
          <p:cNvSpPr>
            <a:spLocks noGrp="1" noChangeArrowheads="1"/>
          </p:cNvSpPr>
          <p:nvPr>
            <p:ph type="body" idx="1"/>
          </p:nvPr>
        </p:nvSpPr>
        <p:spPr>
          <a:xfrm>
            <a:off x="903288" y="4714875"/>
            <a:ext cx="4975225" cy="44688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altLang="de-DE">
              <a:ea typeface="Microsoft YaHei" panose="020B0503020204020204" pitchFamily="34" charset="-122"/>
            </a:endParaRPr>
          </a:p>
        </p:txBody>
      </p:sp>
    </p:spTree>
    <p:extLst>
      <p:ext uri="{BB962C8B-B14F-4D97-AF65-F5344CB8AC3E}">
        <p14:creationId xmlns:p14="http://schemas.microsoft.com/office/powerpoint/2010/main" val="1139898571"/>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9250"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8252B8D-38FC-44AE-BE18-E5B66117E481}" type="slidenum">
              <a:rPr lang="de-DE" altLang="de-DE" sz="1300">
                <a:solidFill>
                  <a:srgbClr val="FFFFFF"/>
                </a:solidFill>
              </a:rPr>
              <a:pPr eaLnBrk="1" hangingPunct="1">
                <a:spcBef>
                  <a:spcPct val="0"/>
                </a:spcBef>
              </a:pPr>
              <a:t>152</a:t>
            </a:fld>
            <a:endParaRPr lang="de-DE" altLang="de-DE" sz="1300">
              <a:solidFill>
                <a:srgbClr val="FFFFFF"/>
              </a:solidFill>
            </a:endParaRPr>
          </a:p>
        </p:txBody>
      </p:sp>
      <p:sp>
        <p:nvSpPr>
          <p:cNvPr id="309251" name="Text Box 1"/>
          <p:cNvSpPr txBox="1">
            <a:spLocks noChangeArrowheads="1"/>
          </p:cNvSpPr>
          <p:nvPr/>
        </p:nvSpPr>
        <p:spPr bwMode="auto">
          <a:xfrm>
            <a:off x="3843338" y="9432925"/>
            <a:ext cx="2938462" cy="495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5400" tIns="47880" rIns="95400" bIns="47880" anchor="b"/>
          <a:lstStyle>
            <a:lvl1pPr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1pPr>
            <a:lvl2pPr marL="742950" indent="-28575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2pPr>
            <a:lvl3pPr marL="11430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3pPr>
            <a:lvl4pPr marL="16002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4pPr>
            <a:lvl5pPr marL="20574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5pPr>
            <a:lvl6pPr marL="25146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6pPr>
            <a:lvl7pPr marL="29718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7pPr>
            <a:lvl8pPr marL="34290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8pPr>
            <a:lvl9pPr marL="38862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9pPr>
          </a:lstStyle>
          <a:p>
            <a:pPr algn="r" eaLnBrk="1" hangingPunct="1">
              <a:spcBef>
                <a:spcPct val="0"/>
              </a:spcBef>
            </a:pPr>
            <a:fld id="{6834DF2A-F5E6-41A1-8FC6-65F46BF0DEB0}" type="slidenum">
              <a:rPr lang="de-DE" altLang="de-DE" sz="1300">
                <a:solidFill>
                  <a:srgbClr val="000000"/>
                </a:solidFill>
                <a:ea typeface="Microsoft YaHei" panose="020B0503020204020204" pitchFamily="34" charset="-122"/>
              </a:rPr>
              <a:pPr algn="r" eaLnBrk="1" hangingPunct="1">
                <a:spcBef>
                  <a:spcPct val="0"/>
                </a:spcBef>
              </a:pPr>
              <a:t>152</a:t>
            </a:fld>
            <a:endParaRPr lang="de-DE" altLang="de-DE" sz="1300">
              <a:solidFill>
                <a:srgbClr val="000000"/>
              </a:solidFill>
              <a:ea typeface="Microsoft YaHei" panose="020B0503020204020204" pitchFamily="34" charset="-122"/>
            </a:endParaRPr>
          </a:p>
        </p:txBody>
      </p:sp>
      <p:sp>
        <p:nvSpPr>
          <p:cNvPr id="309252" name="Rectangle 2"/>
          <p:cNvSpPr>
            <a:spLocks noGrp="1" noRot="1" noChangeAspect="1" noChangeArrowheads="1" noTextEdit="1"/>
          </p:cNvSpPr>
          <p:nvPr>
            <p:ph type="sldImg"/>
          </p:nvPr>
        </p:nvSpPr>
        <p:spPr>
          <a:xfrm>
            <a:off x="82550" y="744538"/>
            <a:ext cx="6618288" cy="3722687"/>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09253" name="Rectangle 3"/>
          <p:cNvSpPr>
            <a:spLocks noGrp="1" noChangeArrowheads="1"/>
          </p:cNvSpPr>
          <p:nvPr>
            <p:ph type="body" idx="1"/>
          </p:nvPr>
        </p:nvSpPr>
        <p:spPr>
          <a:xfrm>
            <a:off x="903288" y="4714875"/>
            <a:ext cx="4975225" cy="44688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altLang="de-DE">
              <a:ea typeface="Microsoft YaHei" panose="020B0503020204020204" pitchFamily="34" charset="-122"/>
            </a:endParaRPr>
          </a:p>
        </p:txBody>
      </p:sp>
    </p:spTree>
    <p:extLst>
      <p:ext uri="{BB962C8B-B14F-4D97-AF65-F5344CB8AC3E}">
        <p14:creationId xmlns:p14="http://schemas.microsoft.com/office/powerpoint/2010/main" val="1985194025"/>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0274"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9A8509F-54B0-4942-9488-BF724B36ADCC}" type="slidenum">
              <a:rPr lang="de-DE" altLang="de-DE" sz="1300">
                <a:solidFill>
                  <a:srgbClr val="FFFFFF"/>
                </a:solidFill>
              </a:rPr>
              <a:pPr eaLnBrk="1" hangingPunct="1">
                <a:spcBef>
                  <a:spcPct val="0"/>
                </a:spcBef>
              </a:pPr>
              <a:t>153</a:t>
            </a:fld>
            <a:endParaRPr lang="de-DE" altLang="de-DE" sz="1300">
              <a:solidFill>
                <a:srgbClr val="FFFFFF"/>
              </a:solidFill>
            </a:endParaRPr>
          </a:p>
        </p:txBody>
      </p:sp>
      <p:sp>
        <p:nvSpPr>
          <p:cNvPr id="310275" name="Text Box 1"/>
          <p:cNvSpPr txBox="1">
            <a:spLocks noChangeArrowheads="1"/>
          </p:cNvSpPr>
          <p:nvPr/>
        </p:nvSpPr>
        <p:spPr bwMode="auto">
          <a:xfrm>
            <a:off x="3843338" y="9432925"/>
            <a:ext cx="2938462" cy="495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5400" tIns="47880" rIns="95400" bIns="47880" anchor="b"/>
          <a:lstStyle>
            <a:lvl1pPr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1pPr>
            <a:lvl2pPr marL="742950" indent="-28575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2pPr>
            <a:lvl3pPr marL="11430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3pPr>
            <a:lvl4pPr marL="16002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4pPr>
            <a:lvl5pPr marL="20574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5pPr>
            <a:lvl6pPr marL="25146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6pPr>
            <a:lvl7pPr marL="29718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7pPr>
            <a:lvl8pPr marL="34290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8pPr>
            <a:lvl9pPr marL="38862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9pPr>
          </a:lstStyle>
          <a:p>
            <a:pPr algn="r" eaLnBrk="1" hangingPunct="1">
              <a:spcBef>
                <a:spcPct val="0"/>
              </a:spcBef>
            </a:pPr>
            <a:fld id="{84A8CA69-0D82-4118-9F55-97D92DFDFEA1}" type="slidenum">
              <a:rPr lang="de-DE" altLang="de-DE" sz="1300">
                <a:solidFill>
                  <a:srgbClr val="000000"/>
                </a:solidFill>
                <a:ea typeface="Microsoft YaHei" panose="020B0503020204020204" pitchFamily="34" charset="-122"/>
              </a:rPr>
              <a:pPr algn="r" eaLnBrk="1" hangingPunct="1">
                <a:spcBef>
                  <a:spcPct val="0"/>
                </a:spcBef>
              </a:pPr>
              <a:t>153</a:t>
            </a:fld>
            <a:endParaRPr lang="de-DE" altLang="de-DE" sz="1300">
              <a:solidFill>
                <a:srgbClr val="000000"/>
              </a:solidFill>
              <a:ea typeface="Microsoft YaHei" panose="020B0503020204020204" pitchFamily="34" charset="-122"/>
            </a:endParaRPr>
          </a:p>
        </p:txBody>
      </p:sp>
      <p:sp>
        <p:nvSpPr>
          <p:cNvPr id="310276" name="Rectangle 2"/>
          <p:cNvSpPr>
            <a:spLocks noGrp="1" noRot="1" noChangeAspect="1" noChangeArrowheads="1" noTextEdit="1"/>
          </p:cNvSpPr>
          <p:nvPr>
            <p:ph type="sldImg"/>
          </p:nvPr>
        </p:nvSpPr>
        <p:spPr>
          <a:xfrm>
            <a:off x="82550" y="744538"/>
            <a:ext cx="6618288" cy="3722687"/>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10277" name="Rectangle 3"/>
          <p:cNvSpPr>
            <a:spLocks noGrp="1" noChangeArrowheads="1"/>
          </p:cNvSpPr>
          <p:nvPr>
            <p:ph type="body" idx="1"/>
          </p:nvPr>
        </p:nvSpPr>
        <p:spPr>
          <a:xfrm>
            <a:off x="903288" y="4714875"/>
            <a:ext cx="4975225" cy="44688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altLang="de-DE">
              <a:ea typeface="Microsoft YaHei" panose="020B0503020204020204" pitchFamily="34" charset="-122"/>
            </a:endParaRPr>
          </a:p>
        </p:txBody>
      </p:sp>
    </p:spTree>
    <p:extLst>
      <p:ext uri="{BB962C8B-B14F-4D97-AF65-F5344CB8AC3E}">
        <p14:creationId xmlns:p14="http://schemas.microsoft.com/office/powerpoint/2010/main" val="1679553862"/>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1298"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9354D7B-C845-4607-9DF1-62DADF330F87}" type="slidenum">
              <a:rPr lang="de-DE" altLang="de-DE" sz="1300">
                <a:solidFill>
                  <a:srgbClr val="FFFFFF"/>
                </a:solidFill>
              </a:rPr>
              <a:pPr eaLnBrk="1" hangingPunct="1">
                <a:spcBef>
                  <a:spcPct val="0"/>
                </a:spcBef>
              </a:pPr>
              <a:t>154</a:t>
            </a:fld>
            <a:endParaRPr lang="de-DE" altLang="de-DE" sz="1300">
              <a:solidFill>
                <a:srgbClr val="FFFFFF"/>
              </a:solidFill>
            </a:endParaRPr>
          </a:p>
        </p:txBody>
      </p:sp>
      <p:sp>
        <p:nvSpPr>
          <p:cNvPr id="311299" name="Rectangle 1"/>
          <p:cNvSpPr>
            <a:spLocks noGrp="1" noRot="1" noChangeAspect="1" noChangeArrowheads="1" noTextEdit="1"/>
          </p:cNvSpPr>
          <p:nvPr>
            <p:ph type="sldImg"/>
          </p:nvPr>
        </p:nvSpPr>
        <p:spPr>
          <a:xfrm>
            <a:off x="82550" y="744538"/>
            <a:ext cx="6618288" cy="3722687"/>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11300" name="Rectangle 2"/>
          <p:cNvSpPr>
            <a:spLocks noGrp="1" noChangeArrowheads="1"/>
          </p:cNvSpPr>
          <p:nvPr>
            <p:ph type="body" idx="1"/>
          </p:nvPr>
        </p:nvSpPr>
        <p:spPr>
          <a:xfrm>
            <a:off x="903288" y="4714875"/>
            <a:ext cx="4975225" cy="44688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e-DE" altLang="de-DE"/>
          </a:p>
        </p:txBody>
      </p:sp>
    </p:spTree>
    <p:extLst>
      <p:ext uri="{BB962C8B-B14F-4D97-AF65-F5344CB8AC3E}">
        <p14:creationId xmlns:p14="http://schemas.microsoft.com/office/powerpoint/2010/main" val="3274038739"/>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2322"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ADFB296-B948-4539-BE39-F12A1F7FB07E}" type="slidenum">
              <a:rPr lang="de-DE" altLang="de-DE" sz="1300">
                <a:solidFill>
                  <a:srgbClr val="FFFFFF"/>
                </a:solidFill>
              </a:rPr>
              <a:pPr eaLnBrk="1" hangingPunct="1">
                <a:spcBef>
                  <a:spcPct val="0"/>
                </a:spcBef>
              </a:pPr>
              <a:t>155</a:t>
            </a:fld>
            <a:endParaRPr lang="de-DE" altLang="de-DE" sz="1300">
              <a:solidFill>
                <a:srgbClr val="FFFFFF"/>
              </a:solidFill>
            </a:endParaRPr>
          </a:p>
        </p:txBody>
      </p:sp>
      <p:sp>
        <p:nvSpPr>
          <p:cNvPr id="312323" name="Rectangle 1"/>
          <p:cNvSpPr>
            <a:spLocks noGrp="1" noRot="1" noChangeAspect="1" noChangeArrowheads="1" noTextEdit="1"/>
          </p:cNvSpPr>
          <p:nvPr>
            <p:ph type="sldImg"/>
          </p:nvPr>
        </p:nvSpPr>
        <p:spPr>
          <a:xfrm>
            <a:off x="82550" y="744538"/>
            <a:ext cx="6618288" cy="3722687"/>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12324" name="Rectangle 2"/>
          <p:cNvSpPr>
            <a:spLocks noGrp="1" noChangeArrowheads="1"/>
          </p:cNvSpPr>
          <p:nvPr>
            <p:ph type="body" idx="1"/>
          </p:nvPr>
        </p:nvSpPr>
        <p:spPr>
          <a:xfrm>
            <a:off x="903288" y="4714875"/>
            <a:ext cx="4975225" cy="44688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e-DE" altLang="de-DE"/>
          </a:p>
        </p:txBody>
      </p:sp>
    </p:spTree>
    <p:extLst>
      <p:ext uri="{BB962C8B-B14F-4D97-AF65-F5344CB8AC3E}">
        <p14:creationId xmlns:p14="http://schemas.microsoft.com/office/powerpoint/2010/main" val="164712737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Trening</a:t>
            </a:r>
            <a:r>
              <a:rPr lang="en-US" altLang="ko-KR" dirty="0">
                <a:solidFill>
                  <a:srgbClr val="004992"/>
                </a:solidFill>
              </a:rPr>
              <a:t> Meta-</a:t>
            </a:r>
            <a:r>
              <a:rPr lang="en-US" altLang="ko-KR" dirty="0" err="1">
                <a:solidFill>
                  <a:srgbClr val="004992"/>
                </a:solidFill>
              </a:rPr>
              <a:t>poznawczy</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pl-PL" altLang="ko-KR" sz="1000" dirty="0">
                <a:latin typeface="+mj-lt"/>
              </a:rPr>
              <a:t>Wykorzystane w treningu ilustracje użyto za zgodą autorów i właścicieli praw autorskich. Szczegóły znaleźć można na ostatnim slajdzie</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pl-PL"/>
              <a:t>Trening Meta-poznawczy 2 – Przeskok do konkluzji I</a:t>
            </a:r>
            <a:endParaRPr lang="de-DE"/>
          </a:p>
        </p:txBody>
      </p:sp>
      <p:sp>
        <p:nvSpPr>
          <p:cNvPr id="4" name="Slide Number Placeholder 3"/>
          <p:cNvSpPr>
            <a:spLocks noGrp="1"/>
          </p:cNvSpPr>
          <p:nvPr>
            <p:ph type="sldNum" sz="quarter" idx="12"/>
          </p:nvPr>
        </p:nvSpPr>
        <p:spPr bwMode="gray"/>
        <p:txBody>
          <a:bodyPr/>
          <a:lstStyle>
            <a:lvl1pPr>
              <a:defRPr b="0"/>
            </a:lvl1pPr>
          </a:lstStyle>
          <a:p>
            <a:fld id="{CB98A8B9-EAC3-4A31-A22E-7F69BB3D4FB5}"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pl-PL"/>
              <a:t>Trening Meta-poznawczy 2 – Przeskok do konkluzji I</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AB5B928A-B252-4C5C-8C5E-A5A48CCEFEF7}"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pl-PL"/>
              <a:t>Trening Meta-poznawczy 2 – Przeskok do konkluzji I</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6007132D-9CD8-45A1-B7EA-BDFF689A4CED}"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pl-PL"/>
              <a:t>Trening Meta-poznawczy 2 – Przeskok do konkluzji I</a:t>
            </a:r>
            <a:endParaRPr lang="de-DE"/>
          </a:p>
        </p:txBody>
      </p:sp>
      <p:sp>
        <p:nvSpPr>
          <p:cNvPr id="7" name="Slide Number Placeholder 6"/>
          <p:cNvSpPr>
            <a:spLocks noGrp="1"/>
          </p:cNvSpPr>
          <p:nvPr>
            <p:ph type="sldNum" sz="quarter" idx="12"/>
          </p:nvPr>
        </p:nvSpPr>
        <p:spPr bwMode="gray"/>
        <p:txBody>
          <a:bodyPr/>
          <a:lstStyle>
            <a:lvl1pPr>
              <a:defRPr b="0"/>
            </a:lvl1pPr>
          </a:lstStyle>
          <a:p>
            <a:fld id="{CB98A8B9-EAC3-4A31-A22E-7F69BB3D4FB5}"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pl-PL"/>
              <a:t>Trening Meta-poznawczy 2 – Przeskok do konkluzji I</a:t>
            </a:r>
            <a:endParaRPr lang="de-DE"/>
          </a:p>
        </p:txBody>
      </p:sp>
      <p:sp>
        <p:nvSpPr>
          <p:cNvPr id="7" name="Slide Number Placeholder 6"/>
          <p:cNvSpPr>
            <a:spLocks noGrp="1"/>
          </p:cNvSpPr>
          <p:nvPr>
            <p:ph type="sldNum" sz="quarter" idx="12"/>
          </p:nvPr>
        </p:nvSpPr>
        <p:spPr bwMode="gray"/>
        <p:txBody>
          <a:bodyPr/>
          <a:lstStyle>
            <a:lvl1pPr>
              <a:defRPr b="0"/>
            </a:lvl1pPr>
          </a:lstStyle>
          <a:p>
            <a:fld id="{CB98A8B9-EAC3-4A31-A22E-7F69BB3D4FB5}"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pl-PL"/>
              <a:t>Trening Meta-poznawczy 2 – Przeskok do konkluzji I</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70173566-4CD8-4F50-83AE-A30E24D18826}"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pl-PL"/>
              <a:t>Trening Meta-poznawczy 2 – Przeskok do konkluzji I</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453FB6E2-E726-4771-A038-B34DD9901CB5}"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pl-PL"/>
              <a:t>Trening Meta-poznawczy 2 – Przeskok do konkluzji 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CB98A8B9-EAC3-4A31-A22E-7F69BB3D4FB5}"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56" r:id="rId1"/>
    <p:sldLayoutId id="2147483857" r:id="rId2"/>
    <p:sldLayoutId id="2147483858" r:id="rId3"/>
    <p:sldLayoutId id="2147483859" r:id="rId4"/>
    <p:sldLayoutId id="2147483860" r:id="rId5"/>
    <p:sldLayoutId id="2147483861" r:id="rId6"/>
    <p:sldLayoutId id="2147483862" r:id="rId7"/>
    <p:sldLayoutId id="2147483863" r:id="rId8"/>
    <p:sldLayoutId id="2147483864" r:id="rId9"/>
    <p:sldLayoutId id="2147483865" r:id="rId10"/>
    <p:sldLayoutId id="2147483866" r:id="rId11"/>
    <p:sldLayoutId id="2147483867"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93.xml"/><Relationship Id="rId1" Type="http://schemas.openxmlformats.org/officeDocument/2006/relationships/slideLayout" Target="../slideLayouts/slideLayout10.xml"/></Relationships>
</file>

<file path=ppt/slides/_rels/slide94.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05.xml"/><Relationship Id="rId1" Type="http://schemas.openxmlformats.org/officeDocument/2006/relationships/slideLayout" Target="../slideLayouts/slideLayout10.xml"/></Relationships>
</file>

<file path=ppt/slides/_rels/slide106.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06.xml"/><Relationship Id="rId1" Type="http://schemas.openxmlformats.org/officeDocument/2006/relationships/slideLayout" Target="../slideLayouts/slideLayout10.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10.xml"/></Relationships>
</file>

<file path=ppt/slides/_rels/slide108.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09.xml"/><Relationship Id="rId1" Type="http://schemas.openxmlformats.org/officeDocument/2006/relationships/slideLayout" Target="../slideLayouts/slideLayout10.xml"/></Relationships>
</file>

<file path=ppt/slides/_rels/slide110.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10.xml"/><Relationship Id="rId1" Type="http://schemas.openxmlformats.org/officeDocument/2006/relationships/slideLayout" Target="../slideLayouts/slideLayout10.xml"/></Relationships>
</file>

<file path=ppt/slides/_rels/slide111.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11.xml"/><Relationship Id="rId1" Type="http://schemas.openxmlformats.org/officeDocument/2006/relationships/slideLayout" Target="../slideLayouts/slideLayout10.xml"/></Relationships>
</file>

<file path=ppt/slides/_rels/slide112.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12.xml"/><Relationship Id="rId1" Type="http://schemas.openxmlformats.org/officeDocument/2006/relationships/slideLayout" Target="../slideLayouts/slideLayout10.xml"/></Relationships>
</file>

<file path=ppt/slides/_rels/slide113.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13.xml"/><Relationship Id="rId1" Type="http://schemas.openxmlformats.org/officeDocument/2006/relationships/slideLayout" Target="../slideLayouts/slideLayout10.xml"/></Relationships>
</file>

<file path=ppt/slides/_rels/slide114.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14.xml"/><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17.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18.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20.xml"/><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23.xml"/><Relationship Id="rId1" Type="http://schemas.openxmlformats.org/officeDocument/2006/relationships/slideLayout" Target="../slideLayouts/slideLayout11.xml"/></Relationships>
</file>

<file path=ppt/slides/_rels/slide124.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24.xml"/><Relationship Id="rId1" Type="http://schemas.openxmlformats.org/officeDocument/2006/relationships/slideLayout" Target="../slideLayouts/slideLayout11.xml"/></Relationships>
</file>

<file path=ppt/slides/_rels/slide125.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125.xml"/><Relationship Id="rId1" Type="http://schemas.openxmlformats.org/officeDocument/2006/relationships/slideLayout" Target="../slideLayouts/slideLayout11.xml"/></Relationships>
</file>

<file path=ppt/slides/_rels/slide126.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126.xml"/><Relationship Id="rId1" Type="http://schemas.openxmlformats.org/officeDocument/2006/relationships/slideLayout" Target="../slideLayouts/slideLayout11.xml"/></Relationships>
</file>

<file path=ppt/slides/_rels/slide127.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27.xml"/><Relationship Id="rId1" Type="http://schemas.openxmlformats.org/officeDocument/2006/relationships/slideLayout" Target="../slideLayouts/slideLayout11.xml"/></Relationships>
</file>

<file path=ppt/slides/_rels/slide128.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28.xml"/><Relationship Id="rId1" Type="http://schemas.openxmlformats.org/officeDocument/2006/relationships/slideLayout" Target="../slideLayouts/slideLayout11.xml"/></Relationships>
</file>

<file path=ppt/slides/_rels/slide129.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129.xml"/><Relationship Id="rId1" Type="http://schemas.openxmlformats.org/officeDocument/2006/relationships/slideLayout" Target="../slideLayouts/slideLayout11.xml"/></Relationships>
</file>

<file path=ppt/slides/_rels/slide130.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130.xml"/><Relationship Id="rId1" Type="http://schemas.openxmlformats.org/officeDocument/2006/relationships/slideLayout" Target="../slideLayouts/slideLayout11.xml"/></Relationships>
</file>

<file path=ppt/slides/_rels/slide131.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131.xml"/><Relationship Id="rId1" Type="http://schemas.openxmlformats.org/officeDocument/2006/relationships/slideLayout" Target="../slideLayouts/slideLayout11.xml"/></Relationships>
</file>

<file path=ppt/slides/_rels/slide132.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132.xml"/><Relationship Id="rId1" Type="http://schemas.openxmlformats.org/officeDocument/2006/relationships/slideLayout" Target="../slideLayouts/slideLayout11.xml"/></Relationships>
</file>

<file path=ppt/slides/_rels/slide133.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133.xml"/><Relationship Id="rId1" Type="http://schemas.openxmlformats.org/officeDocument/2006/relationships/slideLayout" Target="../slideLayouts/slideLayout11.xml"/></Relationships>
</file>

<file path=ppt/slides/_rels/slide134.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134.xml"/><Relationship Id="rId1" Type="http://schemas.openxmlformats.org/officeDocument/2006/relationships/slideLayout" Target="../slideLayouts/slideLayout10.xml"/></Relationships>
</file>

<file path=ppt/slides/_rels/slide135.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35.xml"/><Relationship Id="rId1" Type="http://schemas.openxmlformats.org/officeDocument/2006/relationships/slideLayout" Target="../slideLayouts/slideLayout10.xml"/></Relationships>
</file>

<file path=ppt/slides/_rels/slide136.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36.xml"/><Relationship Id="rId1" Type="http://schemas.openxmlformats.org/officeDocument/2006/relationships/slideLayout" Target="../slideLayouts/slideLayout11.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5.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5.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5.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5.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5.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5.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5.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5.xml"/></Relationships>
</file>

<file path=ppt/slides/_rels/slide145.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145.xml"/><Relationship Id="rId1" Type="http://schemas.openxmlformats.org/officeDocument/2006/relationships/slideLayout" Target="../slideLayouts/slideLayout5.xml"/><Relationship Id="rId4" Type="http://schemas.openxmlformats.org/officeDocument/2006/relationships/image" Target="../media/image105.png"/></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11.xml"/></Relationships>
</file>

<file path=ppt/slides/_rels/slide147.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47.xml"/><Relationship Id="rId1" Type="http://schemas.openxmlformats.org/officeDocument/2006/relationships/slideLayout" Target="../slideLayouts/slideLayout10.xml"/></Relationships>
</file>

<file path=ppt/slides/_rels/slide148.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48.xml"/><Relationship Id="rId1" Type="http://schemas.openxmlformats.org/officeDocument/2006/relationships/slideLayout" Target="../slideLayouts/slideLayout10.xml"/></Relationships>
</file>

<file path=ppt/slides/_rels/slide149.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49.xml"/><Relationship Id="rId1" Type="http://schemas.openxmlformats.org/officeDocument/2006/relationships/slideLayout" Target="../slideLayouts/slideLayout10.xml"/></Relationships>
</file>

<file path=ppt/slides/_rels/slide150.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50.xml"/><Relationship Id="rId1" Type="http://schemas.openxmlformats.org/officeDocument/2006/relationships/slideLayout" Target="../slideLayouts/slideLayout10.xml"/></Relationships>
</file>

<file path=ppt/slides/_rels/slide151.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51.xml"/><Relationship Id="rId1" Type="http://schemas.openxmlformats.org/officeDocument/2006/relationships/slideLayout" Target="../slideLayouts/slideLayout10.xml"/></Relationships>
</file>

<file path=ppt/slides/_rels/slide152.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52.xml"/><Relationship Id="rId1" Type="http://schemas.openxmlformats.org/officeDocument/2006/relationships/slideLayout" Target="../slideLayouts/slideLayout10.xml"/></Relationships>
</file>

<file path=ppt/slides/_rels/slide153.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53.xml"/><Relationship Id="rId1" Type="http://schemas.openxmlformats.org/officeDocument/2006/relationships/slideLayout" Target="../slideLayouts/slideLayout10.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5.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2 A – </a:t>
            </a:r>
            <a:r>
              <a:rPr lang="en-US" altLang="ko-KR" dirty="0" err="1">
                <a:latin typeface="+mn-lt"/>
                <a:ea typeface="+mn-ea"/>
                <a:cs typeface="+mn-cs"/>
              </a:rPr>
              <a:t>Przeskok</a:t>
            </a:r>
            <a:r>
              <a:rPr lang="en-US" altLang="ko-KR" dirty="0">
                <a:latin typeface="+mn-lt"/>
                <a:ea typeface="+mn-ea"/>
                <a:cs typeface="+mn-cs"/>
              </a:rPr>
              <a:t> do </a:t>
            </a:r>
            <a:r>
              <a:rPr lang="en-US" altLang="ko-KR" dirty="0" err="1">
                <a:latin typeface="+mn-lt"/>
                <a:ea typeface="+mn-ea"/>
                <a:cs typeface="+mn-cs"/>
              </a:rPr>
              <a:t>konkluzji</a:t>
            </a:r>
            <a:r>
              <a:rPr lang="en-US" altLang="ko-KR" dirty="0">
                <a:latin typeface="+mn-lt"/>
                <a:ea typeface="+mn-ea"/>
                <a:cs typeface="+mn-cs"/>
              </a:rPr>
              <a:t> 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Leszczyńska &amp; Gawęda</a:t>
            </a:r>
            <a:r>
              <a:rPr lang="nl-NL" sz="1600" dirty="0">
                <a:solidFill>
                  <a:srgbClr val="004992"/>
                </a:solidFill>
              </a:rPr>
              <a:t> (8|22)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1095934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Przeskakiwanie do konkluzji</a:t>
            </a:r>
          </a:p>
        </p:txBody>
      </p:sp>
      <p:sp>
        <p:nvSpPr>
          <p:cNvPr id="25602"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defRPr/>
            </a:pPr>
            <a:r>
              <a:rPr lang="pl-PL" sz="2400" dirty="0">
                <a:solidFill>
                  <a:srgbClr val="333333"/>
                </a:solidFill>
              </a:rPr>
              <a:t>Często tworzymy swoje zdanie w oparciu o bardzo złożone informacje ze środowiska</a:t>
            </a:r>
            <a:r>
              <a:rPr lang="de-DE" sz="2400" dirty="0">
                <a:solidFill>
                  <a:srgbClr val="333333"/>
                </a:solidFill>
              </a:rPr>
              <a:t>.</a:t>
            </a: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2</a:t>
            </a:fld>
            <a:endParaRPr lang="de-DE" altLang="de-DE">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Przeskakiwanie do konkluzji</a:t>
            </a:r>
          </a:p>
        </p:txBody>
      </p:sp>
      <p:sp>
        <p:nvSpPr>
          <p:cNvPr id="25602"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defRPr/>
            </a:pPr>
            <a:r>
              <a:rPr lang="pl-PL" sz="2400" dirty="0">
                <a:solidFill>
                  <a:srgbClr val="333333"/>
                </a:solidFill>
              </a:rPr>
              <a:t>Często tworzymy swoje zdanie w oparciu o bardzo złożone informacje ze środowiska</a:t>
            </a:r>
            <a:r>
              <a:rPr lang="de-DE" sz="2400" dirty="0">
                <a:solidFill>
                  <a:srgbClr val="333333"/>
                </a:solidFill>
              </a:rPr>
              <a:t>.</a:t>
            </a:r>
            <a:endParaRPr lang="en-US" sz="2400" dirty="0">
              <a:solidFill>
                <a:srgbClr val="333333"/>
              </a:solidFill>
            </a:endParaRPr>
          </a:p>
          <a:p>
            <a:pPr marL="342900" indent="-342900" algn="l" eaLnBrk="1" hangingPunct="1">
              <a:buClr>
                <a:srgbClr val="333333"/>
              </a:buClr>
              <a:buFont typeface="WingDings"/>
              <a:buChar char=""/>
              <a:defRPr/>
            </a:pPr>
            <a:r>
              <a:rPr lang="pl-PL" sz="2400" dirty="0">
                <a:solidFill>
                  <a:srgbClr val="333333"/>
                </a:solidFill>
              </a:rPr>
              <a:t>Czasami, wyciągamy wnioski bez 100% </a:t>
            </a:r>
            <a:r>
              <a:rPr lang="pl-PL" sz="2400">
                <a:solidFill>
                  <a:srgbClr val="333333"/>
                </a:solidFill>
              </a:rPr>
              <a:t>dowodu</a:t>
            </a:r>
            <a:r>
              <a:rPr lang="de-DE" sz="240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3</a:t>
            </a:fld>
            <a:endParaRPr lang="de-DE" altLang="de-DE">
              <a:latin typeface="+mn-lt"/>
            </a:endParaRPr>
          </a:p>
        </p:txBody>
      </p:sp>
    </p:spTree>
    <p:extLst>
      <p:ext uri="{BB962C8B-B14F-4D97-AF65-F5344CB8AC3E}">
        <p14:creationId xmlns:p14="http://schemas.microsoft.com/office/powerpoint/2010/main" val="42238866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Przeskakiwanie do konkluzji</a:t>
            </a:r>
          </a:p>
        </p:txBody>
      </p:sp>
      <p:sp>
        <p:nvSpPr>
          <p:cNvPr id="25602"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defRPr/>
            </a:pPr>
            <a:r>
              <a:rPr lang="pl-PL" sz="2400" dirty="0">
                <a:solidFill>
                  <a:srgbClr val="333333"/>
                </a:solidFill>
              </a:rPr>
              <a:t>Często tworzymy swoje zdanie w oparciu o bardzo złożone informacje ze środowiska</a:t>
            </a:r>
            <a:r>
              <a:rPr lang="de-DE" sz="2400" dirty="0">
                <a:solidFill>
                  <a:srgbClr val="333333"/>
                </a:solidFill>
              </a:rPr>
              <a:t>.</a:t>
            </a:r>
            <a:endParaRPr lang="en-US" sz="2400" dirty="0">
              <a:solidFill>
                <a:srgbClr val="333333"/>
              </a:solidFill>
            </a:endParaRPr>
          </a:p>
          <a:p>
            <a:pPr marL="342900" indent="-342900" algn="l" eaLnBrk="1" hangingPunct="1">
              <a:buClr>
                <a:srgbClr val="333333"/>
              </a:buClr>
              <a:buFont typeface="WingDings"/>
              <a:buChar char=""/>
              <a:defRPr/>
            </a:pPr>
            <a:r>
              <a:rPr lang="pl-PL" sz="2400" dirty="0">
                <a:solidFill>
                  <a:srgbClr val="333333"/>
                </a:solidFill>
              </a:rPr>
              <a:t>Czasami, wyciągamy wnioski bez 100% dowodu</a:t>
            </a:r>
            <a:r>
              <a:rPr lang="de-DE" sz="2400" dirty="0">
                <a:solidFill>
                  <a:srgbClr val="333333"/>
                </a:solidFill>
              </a:rPr>
              <a:t>.</a:t>
            </a:r>
            <a:endParaRPr lang="en-US" sz="2400" dirty="0">
              <a:solidFill>
                <a:srgbClr val="333333"/>
              </a:solidFill>
            </a:endParaRPr>
          </a:p>
          <a:p>
            <a:pPr marL="342900" indent="-342900" algn="l" eaLnBrk="1" hangingPunct="1">
              <a:buClr>
                <a:srgbClr val="333333"/>
              </a:buClr>
              <a:buFont typeface="WingDings"/>
              <a:buChar char=""/>
              <a:defRPr/>
            </a:pPr>
            <a:r>
              <a:rPr lang="pl-PL" sz="2400" dirty="0">
                <a:solidFill>
                  <a:srgbClr val="333333"/>
                </a:solidFill>
              </a:rPr>
              <a:t>Dobrze jest szukać złotego środka </a:t>
            </a:r>
            <a:r>
              <a:rPr lang="pl-PL" sz="2400">
                <a:solidFill>
                  <a:srgbClr val="333333"/>
                </a:solidFill>
              </a:rPr>
              <a:t>pomiędzy</a:t>
            </a:r>
            <a:r>
              <a:rPr lang="de-DE" sz="240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4</a:t>
            </a:fld>
            <a:endParaRPr lang="de-DE" altLang="de-DE">
              <a:latin typeface="+mn-lt"/>
            </a:endParaRPr>
          </a:p>
        </p:txBody>
      </p:sp>
    </p:spTree>
    <p:extLst>
      <p:ext uri="{BB962C8B-B14F-4D97-AF65-F5344CB8AC3E}">
        <p14:creationId xmlns:p14="http://schemas.microsoft.com/office/powerpoint/2010/main" val="32761381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Przeskakiwanie do konkluzji</a:t>
            </a:r>
          </a:p>
        </p:txBody>
      </p:sp>
      <p:sp>
        <p:nvSpPr>
          <p:cNvPr id="25602"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defRPr/>
            </a:pPr>
            <a:r>
              <a:rPr lang="pl-PL" sz="2400" dirty="0">
                <a:solidFill>
                  <a:srgbClr val="333333"/>
                </a:solidFill>
              </a:rPr>
              <a:t>Często tworzymy swoje zdanie w oparciu o bardzo złożone informacje ze środowiska</a:t>
            </a:r>
            <a:r>
              <a:rPr lang="de-DE" sz="2400" dirty="0">
                <a:solidFill>
                  <a:srgbClr val="333333"/>
                </a:solidFill>
              </a:rPr>
              <a:t>.</a:t>
            </a:r>
            <a:endParaRPr lang="en-US" sz="2400" dirty="0">
              <a:solidFill>
                <a:srgbClr val="333333"/>
              </a:solidFill>
            </a:endParaRPr>
          </a:p>
          <a:p>
            <a:pPr marL="342900" indent="-342900" algn="l" eaLnBrk="1" hangingPunct="1">
              <a:buClr>
                <a:srgbClr val="333333"/>
              </a:buClr>
              <a:buFont typeface="WingDings"/>
              <a:buChar char=""/>
              <a:defRPr/>
            </a:pPr>
            <a:r>
              <a:rPr lang="pl-PL" sz="2400" dirty="0">
                <a:solidFill>
                  <a:srgbClr val="333333"/>
                </a:solidFill>
              </a:rPr>
              <a:t>Czasami, wyciągamy wnioski bez 100% dowodu</a:t>
            </a:r>
            <a:r>
              <a:rPr lang="de-DE" sz="2400" dirty="0">
                <a:solidFill>
                  <a:srgbClr val="333333"/>
                </a:solidFill>
              </a:rPr>
              <a:t>.</a:t>
            </a:r>
            <a:endParaRPr lang="en-US" sz="2400" dirty="0">
              <a:solidFill>
                <a:srgbClr val="333333"/>
              </a:solidFill>
            </a:endParaRPr>
          </a:p>
          <a:p>
            <a:pPr marL="342900" indent="-342900" algn="l" eaLnBrk="1" hangingPunct="1">
              <a:buClr>
                <a:srgbClr val="333333"/>
              </a:buClr>
              <a:buFont typeface="WingDings"/>
              <a:buChar char=""/>
              <a:defRPr/>
            </a:pPr>
            <a:r>
              <a:rPr lang="pl-PL" sz="2400" dirty="0">
                <a:solidFill>
                  <a:srgbClr val="333333"/>
                </a:solidFill>
              </a:rPr>
              <a:t>Dobrze jest szukać złotego środka pomiędzy</a:t>
            </a:r>
            <a:r>
              <a:rPr lang="de-DE" sz="2400" dirty="0">
                <a:solidFill>
                  <a:srgbClr val="333333"/>
                </a:solidFill>
              </a:rPr>
              <a:t>:</a:t>
            </a:r>
            <a:endParaRPr lang="en-US" sz="2400" dirty="0">
              <a:solidFill>
                <a:srgbClr val="333333"/>
              </a:solidFill>
            </a:endParaRPr>
          </a:p>
          <a:p>
            <a:pPr marL="774827" lvl="3" indent="-342900">
              <a:spcBef>
                <a:spcPts val="1999"/>
              </a:spcBef>
              <a:buClr>
                <a:srgbClr val="000000"/>
              </a:buClr>
              <a:buFont typeface="WingDings"/>
              <a:buChar char=""/>
              <a:defRPr/>
            </a:pPr>
            <a:r>
              <a:rPr lang="pl-PL" sz="2400" dirty="0">
                <a:solidFill>
                  <a:srgbClr val="333333"/>
                </a:solidFill>
              </a:rPr>
              <a:t>podejmowaniem decyzji w pośpiechu</a:t>
            </a:r>
            <a:r>
              <a:rPr lang="en-US" sz="2400" dirty="0">
                <a:solidFill>
                  <a:srgbClr val="333333"/>
                </a:solidFill>
              </a:rPr>
              <a:t> (</a:t>
            </a:r>
            <a:r>
              <a:rPr lang="pl-PL" sz="2400" dirty="0">
                <a:solidFill>
                  <a:srgbClr val="004992"/>
                </a:solidFill>
              </a:rPr>
              <a:t>ryzyko</a:t>
            </a:r>
            <a:r>
              <a:rPr lang="en-US" sz="2400" dirty="0">
                <a:solidFill>
                  <a:srgbClr val="004992"/>
                </a:solidFill>
              </a:rPr>
              <a:t>:</a:t>
            </a:r>
            <a:r>
              <a:rPr lang="en-US" sz="2400" dirty="0">
                <a:solidFill>
                  <a:srgbClr val="333333"/>
                </a:solidFill>
              </a:rPr>
              <a:t> </a:t>
            </a:r>
            <a:r>
              <a:rPr lang="pl-PL" sz="2400" dirty="0">
                <a:solidFill>
                  <a:srgbClr val="333333"/>
                </a:solidFill>
              </a:rPr>
              <a:t>niepełna decyzja</a:t>
            </a:r>
            <a:r>
              <a:rPr lang="en-US" sz="2400" dirty="0">
                <a:solidFill>
                  <a:srgbClr val="333333"/>
                </a:solidFill>
              </a:rPr>
              <a:t>)</a:t>
            </a:r>
            <a:br>
              <a:rPr lang="en-US" sz="2400" dirty="0">
                <a:solidFill>
                  <a:srgbClr val="333333"/>
                </a:solidFill>
              </a:rPr>
            </a:br>
            <a:r>
              <a:rPr lang="de-DE" sz="2400" i="1" dirty="0">
                <a:solidFill>
                  <a:srgbClr val="333333"/>
                </a:solidFill>
              </a:rPr>
              <a:t>i</a:t>
            </a:r>
            <a:r>
              <a:rPr lang="pl-PL" sz="2400" i="1" dirty="0">
                <a:solidFill>
                  <a:srgbClr val="333333"/>
                </a:solidFill>
              </a:rPr>
              <a:t>	</a:t>
            </a:r>
            <a:r>
              <a:rPr lang="pl-PL" sz="2400">
                <a:solidFill>
                  <a:srgbClr val="333333"/>
                </a:solidFill>
              </a:rPr>
              <a:t>	</a:t>
            </a:r>
            <a:endParaRPr lang="de-DE" sz="2400" dirty="0">
              <a:solidFill>
                <a:srgbClr val="333333"/>
              </a:solidFill>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5</a:t>
            </a:fld>
            <a:endParaRPr lang="de-DE" altLang="de-DE">
              <a:latin typeface="+mn-lt"/>
            </a:endParaRPr>
          </a:p>
        </p:txBody>
      </p:sp>
    </p:spTree>
    <p:extLst>
      <p:ext uri="{BB962C8B-B14F-4D97-AF65-F5344CB8AC3E}">
        <p14:creationId xmlns:p14="http://schemas.microsoft.com/office/powerpoint/2010/main" val="18926642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Przeskakiwanie do konkluzji</a:t>
            </a:r>
          </a:p>
        </p:txBody>
      </p:sp>
      <p:sp>
        <p:nvSpPr>
          <p:cNvPr id="25602"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defRPr/>
            </a:pPr>
            <a:r>
              <a:rPr lang="pl-PL" sz="2400" dirty="0">
                <a:solidFill>
                  <a:srgbClr val="333333"/>
                </a:solidFill>
              </a:rPr>
              <a:t>Często tworzymy swoje zdanie w oparciu o bardzo złożone informacje ze środowiska</a:t>
            </a:r>
            <a:r>
              <a:rPr lang="de-DE" sz="2400" dirty="0">
                <a:solidFill>
                  <a:srgbClr val="333333"/>
                </a:solidFill>
              </a:rPr>
              <a:t>.</a:t>
            </a:r>
            <a:endParaRPr lang="en-US" sz="2400" dirty="0">
              <a:solidFill>
                <a:srgbClr val="333333"/>
              </a:solidFill>
            </a:endParaRPr>
          </a:p>
          <a:p>
            <a:pPr marL="342900" indent="-342900" algn="l" eaLnBrk="1" hangingPunct="1">
              <a:buClr>
                <a:srgbClr val="333333"/>
              </a:buClr>
              <a:buFont typeface="WingDings"/>
              <a:buChar char=""/>
              <a:defRPr/>
            </a:pPr>
            <a:r>
              <a:rPr lang="pl-PL" sz="2400" dirty="0">
                <a:solidFill>
                  <a:srgbClr val="333333"/>
                </a:solidFill>
              </a:rPr>
              <a:t>Czasami, wyciągamy wnioski bez 100% dowodu</a:t>
            </a:r>
            <a:r>
              <a:rPr lang="de-DE" sz="2400" dirty="0">
                <a:solidFill>
                  <a:srgbClr val="333333"/>
                </a:solidFill>
              </a:rPr>
              <a:t>.</a:t>
            </a:r>
            <a:endParaRPr lang="en-US" sz="2400" dirty="0">
              <a:solidFill>
                <a:srgbClr val="333333"/>
              </a:solidFill>
            </a:endParaRPr>
          </a:p>
          <a:p>
            <a:pPr marL="342900" indent="-342900" algn="l" eaLnBrk="1" hangingPunct="1">
              <a:buClr>
                <a:srgbClr val="333333"/>
              </a:buClr>
              <a:buFont typeface="WingDings"/>
              <a:buChar char=""/>
              <a:defRPr/>
            </a:pPr>
            <a:r>
              <a:rPr lang="pl-PL" sz="2400" dirty="0">
                <a:solidFill>
                  <a:srgbClr val="333333"/>
                </a:solidFill>
              </a:rPr>
              <a:t>Dobrze jest szukać złotego środka pomiędzy</a:t>
            </a:r>
            <a:r>
              <a:rPr lang="de-DE" sz="2400" dirty="0">
                <a:solidFill>
                  <a:srgbClr val="333333"/>
                </a:solidFill>
              </a:rPr>
              <a:t>:</a:t>
            </a:r>
            <a:endParaRPr lang="en-US" sz="2400" dirty="0">
              <a:solidFill>
                <a:srgbClr val="333333"/>
              </a:solidFill>
            </a:endParaRPr>
          </a:p>
          <a:p>
            <a:pPr marL="774827" lvl="3" indent="-342900">
              <a:spcBef>
                <a:spcPts val="1999"/>
              </a:spcBef>
              <a:buClr>
                <a:srgbClr val="000000"/>
              </a:buClr>
              <a:buFont typeface="WingDings"/>
              <a:buChar char=""/>
              <a:defRPr/>
            </a:pPr>
            <a:r>
              <a:rPr lang="pl-PL" sz="2400" dirty="0">
                <a:solidFill>
                  <a:srgbClr val="333333"/>
                </a:solidFill>
              </a:rPr>
              <a:t>podejmowaniem decyzji w pośpiechu</a:t>
            </a:r>
            <a:r>
              <a:rPr lang="en-US" sz="2400" dirty="0">
                <a:solidFill>
                  <a:srgbClr val="333333"/>
                </a:solidFill>
              </a:rPr>
              <a:t> (</a:t>
            </a:r>
            <a:r>
              <a:rPr lang="pl-PL" sz="2400" dirty="0">
                <a:solidFill>
                  <a:srgbClr val="004992"/>
                </a:solidFill>
              </a:rPr>
              <a:t>ryzyko</a:t>
            </a:r>
            <a:r>
              <a:rPr lang="en-US" sz="2400" dirty="0">
                <a:solidFill>
                  <a:srgbClr val="004992"/>
                </a:solidFill>
              </a:rPr>
              <a:t>:</a:t>
            </a:r>
            <a:r>
              <a:rPr lang="en-US" sz="2400" dirty="0">
                <a:solidFill>
                  <a:srgbClr val="333333"/>
                </a:solidFill>
              </a:rPr>
              <a:t> </a:t>
            </a:r>
            <a:r>
              <a:rPr lang="pl-PL" sz="2400" dirty="0">
                <a:solidFill>
                  <a:srgbClr val="333333"/>
                </a:solidFill>
              </a:rPr>
              <a:t>niepełna decyzja</a:t>
            </a:r>
            <a:r>
              <a:rPr lang="en-US" sz="2400" dirty="0">
                <a:solidFill>
                  <a:srgbClr val="333333"/>
                </a:solidFill>
              </a:rPr>
              <a:t>)</a:t>
            </a:r>
            <a:br>
              <a:rPr lang="en-US" sz="2400" dirty="0">
                <a:solidFill>
                  <a:srgbClr val="333333"/>
                </a:solidFill>
              </a:rPr>
            </a:br>
            <a:r>
              <a:rPr lang="de-DE" sz="2400" i="1" dirty="0">
                <a:solidFill>
                  <a:srgbClr val="333333"/>
                </a:solidFill>
              </a:rPr>
              <a:t>i</a:t>
            </a:r>
            <a:r>
              <a:rPr lang="pl-PL" sz="2400" i="1" dirty="0">
                <a:solidFill>
                  <a:srgbClr val="333333"/>
                </a:solidFill>
              </a:rPr>
              <a:t>	</a:t>
            </a:r>
            <a:r>
              <a:rPr lang="pl-PL" sz="2400" dirty="0">
                <a:solidFill>
                  <a:srgbClr val="333333"/>
                </a:solidFill>
              </a:rPr>
              <a:t>	</a:t>
            </a:r>
            <a:endParaRPr lang="en-US" sz="2400" i="1" dirty="0">
              <a:solidFill>
                <a:srgbClr val="333333"/>
              </a:solidFill>
            </a:endParaRPr>
          </a:p>
          <a:p>
            <a:pPr marL="774827" lvl="3" indent="-342900">
              <a:spcBef>
                <a:spcPts val="1999"/>
              </a:spcBef>
              <a:buClr>
                <a:srgbClr val="000000"/>
              </a:buClr>
              <a:buFont typeface="WingDings"/>
              <a:buChar char=""/>
              <a:defRPr/>
            </a:pPr>
            <a:r>
              <a:rPr lang="pl-PL" sz="2400" dirty="0">
                <a:solidFill>
                  <a:srgbClr val="333333"/>
                </a:solidFill>
              </a:rPr>
              <a:t>Byciem zbyt skrupulatnym</a:t>
            </a:r>
            <a:r>
              <a:rPr lang="en-US" sz="2400" dirty="0">
                <a:solidFill>
                  <a:srgbClr val="333333"/>
                </a:solidFill>
              </a:rPr>
              <a:t> (</a:t>
            </a:r>
            <a:r>
              <a:rPr lang="pl-PL" sz="2400" dirty="0">
                <a:solidFill>
                  <a:srgbClr val="004992"/>
                </a:solidFill>
              </a:rPr>
              <a:t>wady</a:t>
            </a:r>
            <a:r>
              <a:rPr lang="en-US" sz="2400" dirty="0">
                <a:solidFill>
                  <a:srgbClr val="004992"/>
                </a:solidFill>
              </a:rPr>
              <a:t>:</a:t>
            </a:r>
            <a:r>
              <a:rPr lang="en-US" sz="2400" dirty="0">
                <a:solidFill>
                  <a:srgbClr val="333333"/>
                </a:solidFill>
              </a:rPr>
              <a:t> </a:t>
            </a:r>
            <a:r>
              <a:rPr lang="pl-PL" sz="2400" dirty="0">
                <a:solidFill>
                  <a:srgbClr val="333333"/>
                </a:solidFill>
              </a:rPr>
              <a:t>strata czasu</a:t>
            </a:r>
            <a:r>
              <a:rPr lang="en-US" sz="2400" dirty="0">
                <a:solidFill>
                  <a:srgbClr val="333333"/>
                </a:solidFill>
              </a:rPr>
              <a:t>)</a:t>
            </a:r>
            <a:r>
              <a:rPr lang="de-DE" sz="2400" dirty="0">
                <a:solidFill>
                  <a:srgbClr val="333333"/>
                </a:solidFill>
              </a:rPr>
              <a:t>.</a:t>
            </a: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6</a:t>
            </a:fld>
            <a:endParaRPr lang="de-DE" altLang="de-DE">
              <a:latin typeface="+mn-lt"/>
            </a:endParaRPr>
          </a:p>
        </p:txBody>
      </p:sp>
    </p:spTree>
    <p:extLst>
      <p:ext uri="{BB962C8B-B14F-4D97-AF65-F5344CB8AC3E}">
        <p14:creationId xmlns:p14="http://schemas.microsoft.com/office/powerpoint/2010/main" val="31513878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Wnioskowanie bez 100% dowodu</a:t>
            </a:r>
          </a:p>
        </p:txBody>
      </p:sp>
      <p:sp>
        <p:nvSpPr>
          <p:cNvPr id="2" name="Footer Placeholder 1"/>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3" name="Slide Number Placeholder 2"/>
          <p:cNvSpPr>
            <a:spLocks noGrp="1"/>
          </p:cNvSpPr>
          <p:nvPr>
            <p:ph type="sldNum" sz="quarter" idx="12"/>
          </p:nvPr>
        </p:nvSpPr>
        <p:spPr/>
        <p:txBody>
          <a:bodyPr/>
          <a:lstStyle/>
          <a:p>
            <a:fld id="{70173566-4CD8-4F50-83AE-A30E24D18826}" type="slidenum">
              <a:rPr lang="de-DE" altLang="de-DE" smtClean="0">
                <a:latin typeface="+mn-lt"/>
              </a:rPr>
              <a:pPr/>
              <a:t>7</a:t>
            </a:fld>
            <a:endParaRPr lang="de-DE" altLang="de-DE">
              <a:latin typeface="+mn-lt"/>
            </a:endParaRPr>
          </a:p>
        </p:txBody>
      </p:sp>
      <p:graphicFrame>
        <p:nvGraphicFramePr>
          <p:cNvPr id="6" name="Group 25"/>
          <p:cNvGraphicFramePr>
            <a:graphicFrameLocks noGrp="1"/>
          </p:cNvGraphicFramePr>
          <p:nvPr>
            <p:extLst>
              <p:ext uri="{D42A27DB-BD31-4B8C-83A1-F6EECF244321}">
                <p14:modId xmlns:p14="http://schemas.microsoft.com/office/powerpoint/2010/main" val="1092190643"/>
              </p:ext>
            </p:extLst>
          </p:nvPr>
        </p:nvGraphicFramePr>
        <p:xfrm>
          <a:off x="408955" y="2033264"/>
          <a:ext cx="11376000" cy="438912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rPr>
                        <a:t>Wydarzenie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Wyjaśnienie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uzasadnienie?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9456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l-PL" sz="2400" b="0" i="0" u="none" strike="noStrike" cap="none" normalizeH="0" baseline="0">
                          <a:ln>
                            <a:noFill/>
                          </a:ln>
                          <a:solidFill>
                            <a:srgbClr val="333333"/>
                          </a:solidFill>
                          <a:effectLst/>
                          <a:latin typeface="Calibri Light"/>
                        </a:rPr>
                        <a:t>Z okna wydostaje się dym</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ogień?</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l-PL" sz="2400" b="0" i="0" u="none" strike="noStrike" cap="none" normalizeH="0" baseline="0" dirty="0">
                          <a:ln>
                            <a:noFill/>
                          </a:ln>
                          <a:solidFill>
                            <a:srgbClr val="004992"/>
                          </a:solidFill>
                          <a:effectLst/>
                          <a:latin typeface="Calibri Light"/>
                        </a:rPr>
                        <a:t>???</a:t>
                      </a:r>
                      <a:endParaRPr kumimoji="0" lang="de-DE" sz="24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73736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Człowiek bełkocze</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pijany?</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l-PL" sz="2400" b="0" i="0" u="none" strike="noStrike" cap="none" normalizeH="0" baseline="0" dirty="0">
                          <a:ln>
                            <a:noFill/>
                          </a:ln>
                          <a:solidFill>
                            <a:srgbClr val="004992"/>
                          </a:solidFill>
                          <a:effectLst/>
                          <a:latin typeface="Calibri Light"/>
                        </a:rPr>
                        <a:t>???</a:t>
                      </a:r>
                      <a:endParaRPr kumimoji="0" lang="de-DE" sz="24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2089934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Wnioskowanie bez 100% dowodu</a:t>
            </a:r>
          </a:p>
        </p:txBody>
      </p:sp>
      <p:sp>
        <p:nvSpPr>
          <p:cNvPr id="2" name="Footer Placeholder 1"/>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3" name="Slide Number Placeholder 2"/>
          <p:cNvSpPr>
            <a:spLocks noGrp="1"/>
          </p:cNvSpPr>
          <p:nvPr>
            <p:ph type="sldNum" sz="quarter" idx="12"/>
          </p:nvPr>
        </p:nvSpPr>
        <p:spPr/>
        <p:txBody>
          <a:bodyPr/>
          <a:lstStyle/>
          <a:p>
            <a:fld id="{70173566-4CD8-4F50-83AE-A30E24D18826}" type="slidenum">
              <a:rPr lang="de-DE" altLang="de-DE" smtClean="0">
                <a:latin typeface="+mn-lt"/>
              </a:rPr>
              <a:pPr/>
              <a:t>8</a:t>
            </a:fld>
            <a:endParaRPr lang="de-DE" altLang="de-DE">
              <a:latin typeface="+mn-lt"/>
            </a:endParaRPr>
          </a:p>
        </p:txBody>
      </p:sp>
      <p:graphicFrame>
        <p:nvGraphicFramePr>
          <p:cNvPr id="6" name="Group 25"/>
          <p:cNvGraphicFramePr>
            <a:graphicFrameLocks noGrp="1"/>
          </p:cNvGraphicFramePr>
          <p:nvPr>
            <p:extLst>
              <p:ext uri="{D42A27DB-BD31-4B8C-83A1-F6EECF244321}">
                <p14:modId xmlns:p14="http://schemas.microsoft.com/office/powerpoint/2010/main" val="3137055083"/>
              </p:ext>
            </p:extLst>
          </p:nvPr>
        </p:nvGraphicFramePr>
        <p:xfrm>
          <a:off x="408955" y="2033264"/>
          <a:ext cx="11376000" cy="438912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rPr>
                        <a:t>Wydarzenie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Wyjaśnienie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uzasadnienie?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9456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l-PL" sz="2400" b="0" i="0" u="none" strike="noStrike" cap="none" normalizeH="0" baseline="0">
                          <a:ln>
                            <a:noFill/>
                          </a:ln>
                          <a:solidFill>
                            <a:srgbClr val="333333"/>
                          </a:solidFill>
                          <a:effectLst/>
                          <a:latin typeface="Calibri Light"/>
                        </a:rPr>
                        <a:t>Z okna wydostaje się dym</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ogień?</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l-PL" sz="2400" b="1" i="0" u="none" strike="noStrike" cap="none" normalizeH="0" baseline="0" dirty="0">
                          <a:ln>
                            <a:noFill/>
                          </a:ln>
                          <a:solidFill>
                            <a:srgbClr val="333333"/>
                          </a:solidFill>
                          <a:effectLst/>
                          <a:latin typeface="Calibri Light"/>
                        </a:rPr>
                        <a:t>Prawdopodobnie – </a:t>
                      </a:r>
                      <a:r>
                        <a:rPr kumimoji="0" lang="pl-PL" sz="2400" b="0" i="0" u="none" strike="noStrike" cap="none" normalizeH="0" baseline="0" dirty="0">
                          <a:ln>
                            <a:noFill/>
                          </a:ln>
                          <a:solidFill>
                            <a:srgbClr val="333333"/>
                          </a:solidFill>
                          <a:effectLst/>
                          <a:latin typeface="Calibri Light"/>
                        </a:rPr>
                        <a:t>powiedział: “nie ma dymu bez ognia”</a:t>
                      </a: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l-PL" sz="2400" b="0" i="0" u="none" strike="noStrike" cap="none" normalizeH="0" baseline="0" dirty="0">
                          <a:ln>
                            <a:noFill/>
                          </a:ln>
                          <a:solidFill>
                            <a:srgbClr val="333333"/>
                          </a:solidFill>
                          <a:effectLst/>
                          <a:latin typeface="Calibri Light"/>
                        </a:rPr>
                        <a:t>Kiedy masz wątpliwości, dzwonisz po straż – lepiej wszcząć fałszywy alarm niż zanegować pożar.</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73736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Człowiek bełkocze</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pijany?</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l-PL" sz="2400" b="0" i="0" u="none" strike="noStrike" cap="none" normalizeH="0" baseline="0" dirty="0">
                          <a:ln>
                            <a:noFill/>
                          </a:ln>
                          <a:solidFill>
                            <a:srgbClr val="004992"/>
                          </a:solidFill>
                          <a:effectLst/>
                          <a:latin typeface="Calibri Light"/>
                        </a:rPr>
                        <a:t>???</a:t>
                      </a:r>
                      <a:endParaRPr kumimoji="0" lang="de-DE" sz="24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5315684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Wnioskowanie bez 100% dowodu</a:t>
            </a:r>
          </a:p>
        </p:txBody>
      </p:sp>
      <p:sp>
        <p:nvSpPr>
          <p:cNvPr id="2" name="Footer Placeholder 1"/>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3" name="Slide Number Placeholder 2"/>
          <p:cNvSpPr>
            <a:spLocks noGrp="1"/>
          </p:cNvSpPr>
          <p:nvPr>
            <p:ph type="sldNum" sz="quarter" idx="12"/>
          </p:nvPr>
        </p:nvSpPr>
        <p:spPr/>
        <p:txBody>
          <a:bodyPr/>
          <a:lstStyle/>
          <a:p>
            <a:fld id="{70173566-4CD8-4F50-83AE-A30E24D18826}" type="slidenum">
              <a:rPr lang="de-DE" altLang="de-DE" smtClean="0">
                <a:latin typeface="+mn-lt"/>
              </a:rPr>
              <a:pPr/>
              <a:t>9</a:t>
            </a:fld>
            <a:endParaRPr lang="de-DE" altLang="de-DE">
              <a:latin typeface="+mn-lt"/>
            </a:endParaRPr>
          </a:p>
        </p:txBody>
      </p:sp>
      <p:graphicFrame>
        <p:nvGraphicFramePr>
          <p:cNvPr id="6" name="Group 25"/>
          <p:cNvGraphicFramePr>
            <a:graphicFrameLocks noGrp="1"/>
          </p:cNvGraphicFramePr>
          <p:nvPr>
            <p:extLst>
              <p:ext uri="{D42A27DB-BD31-4B8C-83A1-F6EECF244321}">
                <p14:modId xmlns:p14="http://schemas.microsoft.com/office/powerpoint/2010/main" val="1364763850"/>
              </p:ext>
            </p:extLst>
          </p:nvPr>
        </p:nvGraphicFramePr>
        <p:xfrm>
          <a:off x="408955" y="2033264"/>
          <a:ext cx="11376000" cy="438912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rPr>
                        <a:t>Wydarzenie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Wyjaśnienie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uzasadnienie?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9456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l-PL" sz="2400" b="0" i="0" u="none" strike="noStrike" cap="none" normalizeH="0" baseline="0">
                          <a:ln>
                            <a:noFill/>
                          </a:ln>
                          <a:solidFill>
                            <a:srgbClr val="333333"/>
                          </a:solidFill>
                          <a:effectLst/>
                          <a:latin typeface="Calibri Light"/>
                        </a:rPr>
                        <a:t>Z okna wydostaje się dym</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ogień?</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l-PL" sz="2400" b="1" i="0" u="none" strike="noStrike" cap="none" normalizeH="0" baseline="0" dirty="0">
                          <a:ln>
                            <a:noFill/>
                          </a:ln>
                          <a:solidFill>
                            <a:srgbClr val="333333"/>
                          </a:solidFill>
                          <a:effectLst/>
                          <a:latin typeface="Calibri Light"/>
                        </a:rPr>
                        <a:t>Prawdopodobnie – </a:t>
                      </a:r>
                      <a:r>
                        <a:rPr kumimoji="0" lang="pl-PL" sz="2400" b="0" i="0" u="none" strike="noStrike" cap="none" normalizeH="0" baseline="0" dirty="0">
                          <a:ln>
                            <a:noFill/>
                          </a:ln>
                          <a:solidFill>
                            <a:srgbClr val="333333"/>
                          </a:solidFill>
                          <a:effectLst/>
                          <a:latin typeface="Calibri Light"/>
                        </a:rPr>
                        <a:t>powiedział: “nie ma dymu bez ognia”</a:t>
                      </a: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l-PL" sz="2400" b="0" i="0" u="none" strike="noStrike" cap="none" normalizeH="0" baseline="0" dirty="0">
                          <a:ln>
                            <a:noFill/>
                          </a:ln>
                          <a:solidFill>
                            <a:srgbClr val="333333"/>
                          </a:solidFill>
                          <a:effectLst/>
                          <a:latin typeface="Calibri Light"/>
                        </a:rPr>
                        <a:t>Kiedy masz wątpliwości, dzwonisz po straż – lepiej wszcząć fałszywy alarm niż zanegować pożar.</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73736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Człowiek bełkocze</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pijany?</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l-PL" sz="2400" b="1" i="0" u="none" strike="noStrike" cap="none" normalizeH="0" baseline="0" dirty="0">
                          <a:ln>
                            <a:noFill/>
                          </a:ln>
                          <a:solidFill>
                            <a:srgbClr val="333333"/>
                          </a:solidFill>
                          <a:effectLst/>
                          <a:latin typeface="Calibri Light"/>
                        </a:rPr>
                        <a:t>Może być – </a:t>
                      </a:r>
                      <a:r>
                        <a:rPr kumimoji="0" lang="pl-PL" sz="2400" b="0" i="0" u="none" strike="noStrike" cap="none" normalizeH="0" baseline="0" dirty="0">
                          <a:ln>
                            <a:noFill/>
                          </a:ln>
                          <a:solidFill>
                            <a:srgbClr val="333333"/>
                          </a:solidFill>
                          <a:effectLst/>
                          <a:latin typeface="Calibri Light"/>
                        </a:rPr>
                        <a:t>ale może być sporo innych wytłumaczeń (dezorientacja, udar). Jeśli nie rozważysz innych wytłumaczeń, możesz być zły na tego człowieka (okazać zniesmaczenie).</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87146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Przeskok do konkluzji “na gorąco”</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10</a:t>
            </a:fld>
            <a:endParaRPr lang="de-DE" altLang="de-DE">
              <a:latin typeface="+mn-lt"/>
            </a:endParaRPr>
          </a:p>
        </p:txBody>
      </p:sp>
      <p:graphicFrame>
        <p:nvGraphicFramePr>
          <p:cNvPr id="6" name="Group 111"/>
          <p:cNvGraphicFramePr>
            <a:graphicFrameLocks noGrp="1"/>
          </p:cNvGraphicFramePr>
          <p:nvPr>
            <p:extLst>
              <p:ext uri="{D42A27DB-BD31-4B8C-83A1-F6EECF244321}">
                <p14:modId xmlns:p14="http://schemas.microsoft.com/office/powerpoint/2010/main" val="3353489251"/>
              </p:ext>
            </p:extLst>
          </p:nvPr>
        </p:nvGraphicFramePr>
        <p:xfrm>
          <a:off x="408955" y="1772816"/>
          <a:ext cx="11376000" cy="4663448"/>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Dziedzina</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przykład</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945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Polityka</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lang="de-DE" sz="1800" b="0" i="0" u="none" strike="noStrike" kern="1200" dirty="0">
                          <a:solidFill>
                            <a:schemeClr val="accent1"/>
                          </a:solidFill>
                          <a:effectLst/>
                          <a:latin typeface="+mn-lt"/>
                          <a:ea typeface="+mn-ea"/>
                          <a:cs typeface="+mn-cs"/>
                        </a:rPr>
                        <a:t>???</a:t>
                      </a:r>
                      <a:r>
                        <a:rPr lang="pl-PL" sz="1800" b="0" i="0" u="none" strike="noStrike" kern="1200" dirty="0">
                          <a:solidFill>
                            <a:schemeClr val="dk1"/>
                          </a:solidFill>
                          <a:effectLst/>
                          <a:latin typeface="+mn-lt"/>
                          <a:ea typeface="+mn-ea"/>
                          <a:cs typeface="+mn-cs"/>
                        </a:rPr>
                        <a:t> </a:t>
                      </a:r>
                      <a:r>
                        <a:rPr lang="pl-PL" sz="1800" b="0" i="0" u="none" strike="noStrike" kern="1200" dirty="0">
                          <a:solidFill>
                            <a:schemeClr val="bg1"/>
                          </a:solidFill>
                          <a:effectLst/>
                          <a:latin typeface="+mn-lt"/>
                          <a:ea typeface="+mn-ea"/>
                          <a:cs typeface="+mn-cs"/>
                        </a:rPr>
                        <a:t>często przeskakują do konkluzji, gdy słyszą o przestępstwie w mediach. W zależności od ich postawy politycznej, mogą szybko przypisać napastnikowi określone motywy.</a:t>
                      </a:r>
                      <a:endParaRPr lang="de-DE" sz="1800" b="0" i="0" u="none" strike="noStrike" kern="1200" dirty="0">
                        <a:solidFill>
                          <a:schemeClr val="bg1"/>
                        </a:solidFill>
                        <a:effectLst/>
                        <a:latin typeface="+mn-lt"/>
                        <a:ea typeface="+mn-ea"/>
                        <a:cs typeface="+mn-cs"/>
                      </a:endParaRPr>
                    </a:p>
                    <a:p>
                      <a:pPr rtl="0"/>
                      <a:endParaRPr lang="pl-PL" b="0" dirty="0">
                        <a:solidFill>
                          <a:schemeClr val="bg1"/>
                        </a:solidFill>
                        <a:effectLst/>
                      </a:endParaRPr>
                    </a:p>
                    <a:p>
                      <a:pPr rtl="0"/>
                      <a:r>
                        <a:rPr lang="pl-PL" sz="1800" b="0" i="0" u="none" strike="noStrike" kern="1200" dirty="0">
                          <a:solidFill>
                            <a:schemeClr val="bg1"/>
                          </a:solidFill>
                          <a:effectLst/>
                          <a:latin typeface="+mn-lt"/>
                          <a:ea typeface="+mn-ea"/>
                          <a:cs typeface="+mn-cs"/>
                        </a:rPr>
                        <a:t>Przykład: Sprawca i ofiara mają odnienną rasę lub religię. Wiele osób uważa, że głównym motywem przestępstwa jest rasizm lub ekstremizm.</a:t>
                      </a:r>
                      <a:endParaRPr lang="de-DE" sz="1800" b="0" i="0" u="none" strike="noStrike" kern="1200" dirty="0">
                        <a:solidFill>
                          <a:schemeClr val="bg1"/>
                        </a:solidFill>
                        <a:effectLst/>
                        <a:latin typeface="+mn-lt"/>
                        <a:ea typeface="+mn-ea"/>
                        <a:cs typeface="+mn-cs"/>
                      </a:endParaRPr>
                    </a:p>
                    <a:p>
                      <a:pPr rtl="0"/>
                      <a:endParaRPr lang="pl-PL" b="0" dirty="0">
                        <a:solidFill>
                          <a:schemeClr val="bg1"/>
                        </a:solidFill>
                        <a:effectLst/>
                      </a:endParaRPr>
                    </a:p>
                    <a:p>
                      <a:pPr rtl="0"/>
                      <a:r>
                        <a:rPr lang="pl-PL" sz="1800" b="0" i="0" u="none" strike="noStrike" kern="1200" dirty="0">
                          <a:solidFill>
                            <a:schemeClr val="bg1"/>
                          </a:solidFill>
                          <a:effectLst/>
                          <a:latin typeface="+mn-lt"/>
                          <a:ea typeface="+mn-ea"/>
                          <a:cs typeface="+mn-cs"/>
                        </a:rPr>
                        <a:t>Czasami może się to okazać prawdą. W dyskusji publicznej takie założenia są jednak często przyjmowane zbyt szybko, a alternatywne poglądy rzadko są brane pod uwagę.</a:t>
                      </a:r>
                      <a:endParaRPr lang="pl-PL" b="0" dirty="0">
                        <a:solidFill>
                          <a:schemeClr val="bg1"/>
                        </a:solidFill>
                        <a:effectLs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920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Medycyna</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dirty="0">
                          <a:ln>
                            <a:noFill/>
                          </a:ln>
                          <a:solidFill>
                            <a:schemeClr val="accent1"/>
                          </a:solidFill>
                          <a:effectLst/>
                          <a:latin typeface="Calibri Light"/>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7323745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Przeskok do konkluzji “na gorąco”</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11</a:t>
            </a:fld>
            <a:endParaRPr lang="de-DE" altLang="de-DE">
              <a:latin typeface="+mn-lt"/>
            </a:endParaRPr>
          </a:p>
        </p:txBody>
      </p:sp>
      <p:graphicFrame>
        <p:nvGraphicFramePr>
          <p:cNvPr id="6" name="Group 111"/>
          <p:cNvGraphicFramePr>
            <a:graphicFrameLocks noGrp="1"/>
          </p:cNvGraphicFramePr>
          <p:nvPr/>
        </p:nvGraphicFramePr>
        <p:xfrm>
          <a:off x="408955" y="1772816"/>
          <a:ext cx="11376000" cy="4663448"/>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Dziedzina</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przykład</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945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Polityka</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lang="pl-PL" sz="1800" b="0" i="0" u="none" strike="noStrike" kern="1200" dirty="0">
                          <a:solidFill>
                            <a:schemeClr val="dk1"/>
                          </a:solidFill>
                          <a:effectLst/>
                          <a:latin typeface="+mn-lt"/>
                          <a:ea typeface="+mn-ea"/>
                          <a:cs typeface="+mn-cs"/>
                        </a:rPr>
                        <a:t>Ludzie często przeskakują do konkluzji, gdy słyszą o przestępstwie w mediach. W zależności od ich postawy politycznej, mogą szybko przypisać napastnikowi określone motywy.</a:t>
                      </a:r>
                      <a:endParaRPr lang="de-DE" sz="1800" b="0" i="0" u="none" strike="noStrike" kern="1200" dirty="0">
                        <a:solidFill>
                          <a:schemeClr val="dk1"/>
                        </a:solidFill>
                        <a:effectLst/>
                        <a:latin typeface="+mn-lt"/>
                        <a:ea typeface="+mn-ea"/>
                        <a:cs typeface="+mn-cs"/>
                      </a:endParaRPr>
                    </a:p>
                    <a:p>
                      <a:pPr rtl="0"/>
                      <a:endParaRPr lang="pl-PL" b="0" dirty="0">
                        <a:effectLst/>
                      </a:endParaRPr>
                    </a:p>
                    <a:p>
                      <a:pPr rtl="0"/>
                      <a:r>
                        <a:rPr lang="pl-PL" sz="1800" b="0" i="0" u="none" strike="noStrike" kern="1200" dirty="0">
                          <a:solidFill>
                            <a:schemeClr val="dk1"/>
                          </a:solidFill>
                          <a:effectLst/>
                          <a:latin typeface="+mn-lt"/>
                          <a:ea typeface="+mn-ea"/>
                          <a:cs typeface="+mn-cs"/>
                        </a:rPr>
                        <a:t>Przykład: Sprawca i ofiara mają odnienną rasę lub religię. Wiele osób uważa, że głównym motywem przestępstwa jest rasizm lub ekstremizm.</a:t>
                      </a:r>
                      <a:endParaRPr lang="de-DE" sz="1800" b="0" i="0" u="none" strike="noStrike" kern="1200" dirty="0">
                        <a:solidFill>
                          <a:schemeClr val="dk1"/>
                        </a:solidFill>
                        <a:effectLst/>
                        <a:latin typeface="+mn-lt"/>
                        <a:ea typeface="+mn-ea"/>
                        <a:cs typeface="+mn-cs"/>
                      </a:endParaRPr>
                    </a:p>
                    <a:p>
                      <a:pPr rtl="0"/>
                      <a:endParaRPr lang="pl-PL" b="0" dirty="0">
                        <a:effectLst/>
                      </a:endParaRPr>
                    </a:p>
                    <a:p>
                      <a:pPr rtl="0"/>
                      <a:r>
                        <a:rPr lang="pl-PL" sz="1800" b="0" i="0" u="none" strike="noStrike" kern="1200" dirty="0">
                          <a:solidFill>
                            <a:schemeClr val="dk1"/>
                          </a:solidFill>
                          <a:effectLst/>
                          <a:latin typeface="+mn-lt"/>
                          <a:ea typeface="+mn-ea"/>
                          <a:cs typeface="+mn-cs"/>
                        </a:rPr>
                        <a:t>Czasami może się to okazać prawdą. W dyskusji publicznej takie założenia są jednak często przyjmowane zbyt szybko, a alternatywne poglądy rzadko są brane pod uwagę.</a:t>
                      </a:r>
                      <a:endParaRPr lang="pl-PL" b="0" dirty="0">
                        <a:effectLs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920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Medycyna</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dirty="0">
                          <a:ln>
                            <a:noFill/>
                          </a:ln>
                          <a:solidFill>
                            <a:schemeClr val="accent1"/>
                          </a:solidFill>
                          <a:effectLst/>
                          <a:latin typeface="Calibri Light"/>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2129720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Przeskok do konkluzji “na gorąco”</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12</a:t>
            </a:fld>
            <a:endParaRPr lang="de-DE" altLang="de-DE">
              <a:latin typeface="+mn-lt"/>
            </a:endParaRPr>
          </a:p>
        </p:txBody>
      </p:sp>
      <p:graphicFrame>
        <p:nvGraphicFramePr>
          <p:cNvPr id="6" name="Group 111"/>
          <p:cNvGraphicFramePr>
            <a:graphicFrameLocks noGrp="1"/>
          </p:cNvGraphicFramePr>
          <p:nvPr/>
        </p:nvGraphicFramePr>
        <p:xfrm>
          <a:off x="408955" y="1772816"/>
          <a:ext cx="11376000" cy="4663448"/>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Dziedzina</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przykład</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945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Polityka</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lang="pl-PL" sz="1800" b="0" i="0" u="none" strike="noStrike" kern="1200" dirty="0">
                          <a:solidFill>
                            <a:schemeClr val="dk1"/>
                          </a:solidFill>
                          <a:effectLst/>
                          <a:latin typeface="+mn-lt"/>
                          <a:ea typeface="+mn-ea"/>
                          <a:cs typeface="+mn-cs"/>
                        </a:rPr>
                        <a:t>Ludzie często przeskakują do konkluzji, gdy słyszą o przestępstwie w mediach. W zależności od ich postawy politycznej, mogą szybko przypisać napastnikowi określone motywy.</a:t>
                      </a:r>
                      <a:endParaRPr lang="de-DE" sz="1800" b="0" i="0" u="none" strike="noStrike" kern="1200" dirty="0">
                        <a:solidFill>
                          <a:schemeClr val="dk1"/>
                        </a:solidFill>
                        <a:effectLst/>
                        <a:latin typeface="+mn-lt"/>
                        <a:ea typeface="+mn-ea"/>
                        <a:cs typeface="+mn-cs"/>
                      </a:endParaRPr>
                    </a:p>
                    <a:p>
                      <a:pPr rtl="0"/>
                      <a:endParaRPr lang="pl-PL" b="0" dirty="0">
                        <a:effectLst/>
                      </a:endParaRPr>
                    </a:p>
                    <a:p>
                      <a:pPr rtl="0"/>
                      <a:r>
                        <a:rPr lang="pl-PL" sz="1800" b="0" i="0" u="none" strike="noStrike" kern="1200" dirty="0">
                          <a:solidFill>
                            <a:schemeClr val="dk1"/>
                          </a:solidFill>
                          <a:effectLst/>
                          <a:latin typeface="+mn-lt"/>
                          <a:ea typeface="+mn-ea"/>
                          <a:cs typeface="+mn-cs"/>
                        </a:rPr>
                        <a:t>Przykład: Sprawca i ofiara mają odnienną rasę lub religię. Wiele osób uważa, że głównym motywem przestępstwa jest rasizm lub ekstremizm.</a:t>
                      </a:r>
                      <a:endParaRPr lang="de-DE" sz="1800" b="0" i="0" u="none" strike="noStrike" kern="1200" dirty="0">
                        <a:solidFill>
                          <a:schemeClr val="dk1"/>
                        </a:solidFill>
                        <a:effectLst/>
                        <a:latin typeface="+mn-lt"/>
                        <a:ea typeface="+mn-ea"/>
                        <a:cs typeface="+mn-cs"/>
                      </a:endParaRPr>
                    </a:p>
                    <a:p>
                      <a:pPr rtl="0"/>
                      <a:endParaRPr lang="pl-PL" b="0" dirty="0">
                        <a:effectLst/>
                      </a:endParaRPr>
                    </a:p>
                    <a:p>
                      <a:pPr rtl="0"/>
                      <a:r>
                        <a:rPr lang="pl-PL" sz="1800" b="0" i="0" u="none" strike="noStrike" kern="1200" dirty="0">
                          <a:solidFill>
                            <a:schemeClr val="dk1"/>
                          </a:solidFill>
                          <a:effectLst/>
                          <a:latin typeface="+mn-lt"/>
                          <a:ea typeface="+mn-ea"/>
                          <a:cs typeface="+mn-cs"/>
                        </a:rPr>
                        <a:t>Czasami może się to okazać prawdą. W dyskusji publicznej takie założenia są jednak często przyjmowane zbyt szybko, a alternatywne poglądy rzadko są brane pod uwagę.</a:t>
                      </a:r>
                      <a:endParaRPr lang="pl-PL" b="0" dirty="0">
                        <a:effectLs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920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Medycyna</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pl-PL" sz="1800" b="0" i="0" u="none" strike="noStrike" cap="none" normalizeH="0" baseline="0" dirty="0">
                          <a:ln>
                            <a:noFill/>
                          </a:ln>
                          <a:solidFill>
                            <a:srgbClr val="004992"/>
                          </a:solidFill>
                          <a:effectLst/>
                          <a:latin typeface="Calibri Light"/>
                        </a:rPr>
                        <a:t>Pojedynczy objaw </a:t>
                      </a:r>
                      <a:r>
                        <a:rPr kumimoji="0" lang="pl-PL" sz="1800" b="0" i="0" u="none" strike="noStrike" cap="none" normalizeH="0" baseline="0" dirty="0">
                          <a:ln>
                            <a:noFill/>
                          </a:ln>
                          <a:solidFill>
                            <a:srgbClr val="004992"/>
                          </a:solidFill>
                          <a:effectLst/>
                          <a:latin typeface="Times New Roman"/>
                          <a:sym typeface="Wingdings" panose="05000000000000000000" pitchFamily="2" charset="2"/>
                        </a:rPr>
                        <a:t>→</a:t>
                      </a:r>
                      <a:r>
                        <a:rPr kumimoji="0" lang="pl-PL" sz="1800" b="0" i="0" u="none" strike="noStrike" cap="none" normalizeH="0" baseline="0" dirty="0">
                          <a:ln>
                            <a:noFill/>
                          </a:ln>
                          <a:solidFill>
                            <a:srgbClr val="004992"/>
                          </a:solidFill>
                          <a:effectLst/>
                          <a:latin typeface="Calibri Light"/>
                        </a:rPr>
                        <a:t> Diagnoza?</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pl-PL" sz="1800" b="0" i="0" u="none" strike="noStrike" cap="none" normalizeH="0" baseline="0" dirty="0">
                          <a:ln>
                            <a:noFill/>
                          </a:ln>
                          <a:solidFill>
                            <a:srgbClr val="333333"/>
                          </a:solidFill>
                          <a:effectLst/>
                          <a:latin typeface="Calibri Light"/>
                        </a:rPr>
                        <a:t>Pojedynczy atak drgawkowy jest często rozpoznawany jako objaw padaczki (drgawki jednak mogą być również powodowane przez odstawienie alkoholu lub też wysoką gorączkę – objaw jest więc wieloznaczny).</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pl-PL" sz="1800" b="0" i="0" u="none" strike="noStrike" cap="none" normalizeH="0" baseline="0" dirty="0">
                          <a:ln>
                            <a:noFill/>
                          </a:ln>
                          <a:solidFill>
                            <a:srgbClr val="333333"/>
                          </a:solidFill>
                          <a:effectLst/>
                          <a:latin typeface="Calibri Light"/>
                        </a:rPr>
                        <a:t>Z drugiej strony, niektóre diagnozy są pomijane z powodu przedwcześnie zakończonej diagnozy (np. nowotwory).</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8456987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163395"/>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Przeskok do </a:t>
            </a:r>
            <a:r>
              <a:rPr lang="pl-PL" sz="3600">
                <a:solidFill>
                  <a:srgbClr val="004992"/>
                </a:solidFill>
                <a:latin typeface="+mn-lt"/>
                <a:ea typeface="+mn-ea"/>
                <a:cs typeface="+mn-cs"/>
              </a:rPr>
              <a:t>konkluzji “na gorąco”</a:t>
            </a:r>
            <a:br>
              <a:rPr lang="pl-PL" sz="3600" dirty="0">
                <a:solidFill>
                  <a:srgbClr val="004992"/>
                </a:solidFill>
                <a:latin typeface="+mn-lt"/>
                <a:ea typeface="+mn-ea"/>
                <a:cs typeface="+mn-cs"/>
              </a:rPr>
            </a:br>
            <a:r>
              <a:rPr lang="pl-PL" dirty="0">
                <a:solidFill>
                  <a:srgbClr val="004992"/>
                </a:solidFill>
                <a:latin typeface="+mn-lt"/>
                <a:ea typeface="+mn-ea"/>
                <a:cs typeface="+mn-cs"/>
              </a:rPr>
              <a:t>- Współczesne Legendy -</a:t>
            </a:r>
            <a:br>
              <a:rPr lang="pl-PL" dirty="0">
                <a:solidFill>
                  <a:srgbClr val="004992"/>
                </a:solidFill>
                <a:latin typeface="+mn-lt"/>
                <a:ea typeface="+mn-ea"/>
                <a:cs typeface="+mn-cs"/>
              </a:rPr>
            </a:br>
            <a:r>
              <a:rPr lang="pl-PL" sz="1800" dirty="0">
                <a:solidFill>
                  <a:srgbClr val="004992"/>
                </a:solidFill>
                <a:latin typeface="+mn-lt"/>
                <a:ea typeface="+mn-ea"/>
                <a:cs typeface="+mn-cs"/>
              </a:rPr>
              <a:t>(inne ćwiczenie na końcu prezentacji)</a:t>
            </a:r>
            <a:endParaRPr lang="en-US" sz="18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13</a:t>
            </a:fld>
            <a:endParaRPr lang="de-DE" altLang="de-DE">
              <a:latin typeface="+mn-lt"/>
            </a:endParaRPr>
          </a:p>
        </p:txBody>
      </p:sp>
      <p:graphicFrame>
        <p:nvGraphicFramePr>
          <p:cNvPr id="11" name="Group 21"/>
          <p:cNvGraphicFramePr>
            <a:graphicFrameLocks noGrp="1"/>
          </p:cNvGraphicFramePr>
          <p:nvPr>
            <p:extLst>
              <p:ext uri="{D42A27DB-BD31-4B8C-83A1-F6EECF244321}">
                <p14:modId xmlns:p14="http://schemas.microsoft.com/office/powerpoint/2010/main" val="1118630179"/>
              </p:ext>
            </p:extLst>
          </p:nvPr>
        </p:nvGraphicFramePr>
        <p:xfrm>
          <a:off x="408955" y="2443688"/>
          <a:ext cx="11376000" cy="4206240"/>
        </p:xfrm>
        <a:graphic>
          <a:graphicData uri="http://schemas.openxmlformats.org/drawingml/2006/table">
            <a:tbl>
              <a:tblPr>
                <a:tableStyleId>{21E4AEA4-8DFA-4A89-87EB-49C32662AFE0}</a:tableStyleId>
              </a:tblPr>
              <a:tblGrid>
                <a:gridCol w="2016224">
                  <a:extLst>
                    <a:ext uri="{9D8B030D-6E8A-4147-A177-3AD203B41FA5}">
                      <a16:colId xmlns:a16="http://schemas.microsoft.com/office/drawing/2014/main" val="20000"/>
                    </a:ext>
                  </a:extLst>
                </a:gridCol>
                <a:gridCol w="6423939">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i Przeciw</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“Dowód”</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749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1800" b="0" i="0" u="none" strike="noStrike" cap="none" normalizeH="0" baseline="0">
                          <a:ln>
                            <a:noFill/>
                          </a:ln>
                          <a:solidFill>
                            <a:srgbClr val="333333"/>
                          </a:solidFill>
                          <a:effectLst/>
                          <a:latin typeface="Calibri Light"/>
                        </a:rPr>
                        <a:t>Paul McCartney (Beatles) zmarł w 1966 w wypadku, a po śmierci zastąpił go “dubel”</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FFFFFF"/>
                        </a:buClr>
                        <a:buSzTx/>
                        <a:buFontTx/>
                        <a:buNone/>
                        <a:tabLst/>
                      </a:pPr>
                      <a:r>
                        <a:rPr kumimoji="0" lang="pl-PL" sz="1800" b="1" i="0" u="none" strike="noStrike" cap="none" normalizeH="0" baseline="0" dirty="0">
                          <a:ln>
                            <a:noFill/>
                          </a:ln>
                          <a:solidFill>
                            <a:srgbClr val="333333"/>
                          </a:solidFill>
                          <a:effectLst/>
                          <a:latin typeface="Calibri Light"/>
                        </a:rPr>
                        <a:t>Za: </a:t>
                      </a:r>
                      <a:r>
                        <a:rPr kumimoji="0" lang="pl-PL" sz="1800" b="0" i="0" u="none" strike="noStrike" cap="none" normalizeH="0" baseline="0" dirty="0">
                          <a:ln>
                            <a:noFill/>
                          </a:ln>
                          <a:solidFill>
                            <a:srgbClr val="004992"/>
                          </a:solidFill>
                          <a:effectLst/>
                          <a:latin typeface="Calibri Light"/>
                        </a:rPr>
                        <a:t>???</a:t>
                      </a:r>
                      <a:r>
                        <a:rPr kumimoji="0" lang="pl-PL" sz="1800" b="1" i="0" u="none" strike="noStrike" cap="none" normalizeH="0" baseline="0" dirty="0">
                          <a:ln>
                            <a:noFill/>
                          </a:ln>
                          <a:solidFill>
                            <a:srgbClr val="333333"/>
                          </a:solidFill>
                          <a:effectLst/>
                          <a:latin typeface="Calibri Light"/>
                        </a:rPr>
                        <a:t> </a:t>
                      </a:r>
                      <a:r>
                        <a:rPr kumimoji="0" lang="pl-PL" sz="1800" b="0" i="0" u="none" strike="noStrike" cap="none" normalizeH="0" baseline="0" dirty="0">
                          <a:ln>
                            <a:noFill/>
                          </a:ln>
                          <a:solidFill>
                            <a:srgbClr val="FFFFFF"/>
                          </a:solidFill>
                          <a:effectLst/>
                          <a:latin typeface="Calibri Light"/>
                        </a:rPr>
                        <a:t>Istnieje rzekomo 70 dowodów na, niektóre z tzw</a:t>
                      </a:r>
                      <a:r>
                        <a:rPr kumimoji="0" lang="pl-PL" sz="1800" b="0" i="0" u="none" strike="noStrike" cap="none" normalizeH="0" baseline="0">
                          <a:ln>
                            <a:noFill/>
                          </a:ln>
                          <a:solidFill>
                            <a:srgbClr val="FFFFFF"/>
                          </a:solidFill>
                          <a:effectLst/>
                          <a:latin typeface="Calibri Light"/>
                        </a:rPr>
                        <a:t>. “Abbey Road Cover”:</a:t>
                      </a:r>
                      <a:endParaRPr kumimoji="0" lang="pl-PL" sz="1800" b="0" i="0" u="none" strike="noStrike" cap="none" normalizeH="0" baseline="0" dirty="0">
                        <a:ln>
                          <a:noFill/>
                        </a:ln>
                        <a:solidFill>
                          <a:srgbClr val="FFFFFF"/>
                        </a:solidFill>
                        <a:effectLst/>
                        <a:latin typeface="Calibri Light"/>
                      </a:endParaRP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pl-PL" sz="1800" b="0" i="0" u="none" strike="noStrike" cap="none" normalizeH="0" baseline="0" dirty="0">
                          <a:ln>
                            <a:noFill/>
                          </a:ln>
                          <a:solidFill>
                            <a:srgbClr val="FFFFFF"/>
                          </a:solidFill>
                          <a:effectLst/>
                          <a:latin typeface="Calibri Light"/>
                        </a:rPr>
                        <a:t>Paul idzie boso i jest śmiertelnie blady.</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pl-PL" sz="1800" b="0" i="0" u="none" strike="noStrike" cap="none" normalizeH="0" baseline="0" dirty="0">
                          <a:ln>
                            <a:noFill/>
                          </a:ln>
                          <a:solidFill>
                            <a:srgbClr val="FFFFFF"/>
                          </a:solidFill>
                          <a:effectLst/>
                          <a:latin typeface="Calibri Light"/>
                        </a:rPr>
                        <a:t>Paul jest leworęczny ale trzyma papierosa w prawej ręce!</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pl-PL" sz="1800" b="0" i="0" u="none" strike="noStrike" cap="none" normalizeH="0" baseline="0" dirty="0">
                          <a:ln>
                            <a:noFill/>
                          </a:ln>
                          <a:solidFill>
                            <a:srgbClr val="FFFFFF"/>
                          </a:solidFill>
                          <a:effectLst/>
                          <a:latin typeface="Calibri Light"/>
                        </a:rPr>
                        <a:t>Tablica </a:t>
                      </a:r>
                      <a:r>
                        <a:rPr kumimoji="0" lang="pl-PL" sz="1800" b="0" i="0" u="none" strike="noStrike" cap="none" normalizeH="0" baseline="0">
                          <a:ln>
                            <a:noFill/>
                          </a:ln>
                          <a:solidFill>
                            <a:srgbClr val="FFFFFF"/>
                          </a:solidFill>
                          <a:effectLst/>
                          <a:latin typeface="Calibri Light"/>
                        </a:rPr>
                        <a:t>rejestracyjna “LMW” </a:t>
                      </a:r>
                      <a:r>
                        <a:rPr kumimoji="0" lang="pl-PL" sz="1800" b="0" i="0" u="none" strike="noStrike" cap="none" normalizeH="0" baseline="0" dirty="0">
                          <a:ln>
                            <a:noFill/>
                          </a:ln>
                          <a:solidFill>
                            <a:srgbClr val="FFFFFF"/>
                          </a:solidFill>
                          <a:effectLst/>
                          <a:latin typeface="Calibri Light"/>
                        </a:rPr>
                        <a:t>– Linda McCartney Płacze.</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pl-PL" sz="1800" b="0" i="0" u="none" strike="noStrike" cap="none" normalizeH="0" baseline="0" dirty="0">
                          <a:ln>
                            <a:noFill/>
                          </a:ln>
                          <a:solidFill>
                            <a:srgbClr val="FFFFFF"/>
                          </a:solidFill>
                          <a:effectLst/>
                          <a:latin typeface="Calibri Light"/>
                        </a:rPr>
                        <a:t>Również basista zespołu mówi, że Paul gra inaczej od 1966 roku.</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pl-PL" sz="1800" b="1" i="0" u="none" strike="noStrike" cap="none" normalizeH="0" baseline="0" dirty="0">
                          <a:ln>
                            <a:noFill/>
                          </a:ln>
                          <a:solidFill>
                            <a:srgbClr val="333333"/>
                          </a:solidFill>
                          <a:effectLst/>
                          <a:latin typeface="Calibri Light"/>
                        </a:rPr>
                        <a:t>Przeciw: </a:t>
                      </a:r>
                      <a:r>
                        <a:rPr kumimoji="0" lang="pl-PL" sz="1800" b="0" i="0" u="none" strike="noStrike" cap="none" normalizeH="0" baseline="0" dirty="0">
                          <a:ln>
                            <a:noFill/>
                          </a:ln>
                          <a:solidFill>
                            <a:srgbClr val="004992"/>
                          </a:solidFill>
                          <a:effectLst/>
                          <a:latin typeface="Calibri Light"/>
                        </a:rPr>
                        <a:t>???</a:t>
                      </a:r>
                      <a:endParaRPr kumimoji="0" lang="pl-PL" sz="1800" b="1" i="0" u="none" strike="noStrike" cap="none" normalizeH="0" baseline="0" dirty="0">
                        <a:ln>
                          <a:noFill/>
                        </a:ln>
                        <a:solidFill>
                          <a:srgbClr val="004992"/>
                        </a:solidFill>
                        <a:effectLst/>
                        <a:latin typeface="Calibri Light"/>
                      </a:endParaRP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pl-PL" sz="1800" b="0" i="0" u="none" strike="noStrike" cap="none" normalizeH="0" baseline="0" dirty="0">
                          <a:ln>
                            <a:noFill/>
                          </a:ln>
                          <a:solidFill>
                            <a:srgbClr val="FFFFFF"/>
                          </a:solidFill>
                          <a:effectLst/>
                          <a:latin typeface="Calibri Light"/>
                        </a:rPr>
                        <a:t>Wygląd i głos.</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pl-PL" sz="1800" b="0" i="0" u="none" strike="noStrike" cap="none" normalizeH="0" baseline="0" dirty="0">
                          <a:ln>
                            <a:noFill/>
                          </a:ln>
                          <a:solidFill>
                            <a:srgbClr val="FFFFFF"/>
                          </a:solidFill>
                          <a:effectLst/>
                          <a:latin typeface="Calibri Light"/>
                        </a:rPr>
                        <a:t>Dowody wydają się być wymyślone, LWM może znaczyć wszystko.</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pl-PL" sz="1800" b="0" i="0" u="none" strike="noStrike" cap="none" normalizeH="0" baseline="0" dirty="0">
                          <a:ln>
                            <a:noFill/>
                          </a:ln>
                          <a:solidFill>
                            <a:srgbClr val="FFFFFF"/>
                          </a:solidFill>
                          <a:effectLst/>
                          <a:latin typeface="Calibri Light"/>
                        </a:rPr>
                        <a:t>Źródło: legenda została spreparowana przez pewną gazetę.</a:t>
                      </a:r>
                      <a:endParaRPr kumimoji="0" lang="de-DE" sz="1600" b="0" i="0" u="none" strike="noStrike" cap="none" normalizeH="0" baseline="0" dirty="0">
                        <a:ln>
                          <a:noFill/>
                        </a:ln>
                        <a:solidFill>
                          <a:srgbClr val="FFFFFF"/>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Przeskok do konkluzji “na gorąco”</a:t>
            </a:r>
            <a:br>
              <a:rPr lang="pl-PL" sz="3600">
                <a:solidFill>
                  <a:srgbClr val="004992"/>
                </a:solidFill>
                <a:latin typeface="+mn-lt"/>
                <a:ea typeface="+mn-ea"/>
                <a:cs typeface="+mn-cs"/>
              </a:rPr>
            </a:br>
            <a:r>
              <a:rPr lang="pl-PL">
                <a:solidFill>
                  <a:srgbClr val="004992"/>
                </a:solidFill>
                <a:latin typeface="+mn-lt"/>
                <a:ea typeface="+mn-ea"/>
                <a:cs typeface="+mn-cs"/>
              </a:rPr>
              <a:t>- Współczesne Legendy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14</a:t>
            </a:fld>
            <a:endParaRPr lang="de-DE" altLang="de-DE">
              <a:latin typeface="+mn-lt"/>
            </a:endParaRPr>
          </a:p>
        </p:txBody>
      </p:sp>
      <p:graphicFrame>
        <p:nvGraphicFramePr>
          <p:cNvPr id="11" name="Group 21"/>
          <p:cNvGraphicFramePr>
            <a:graphicFrameLocks noGrp="1"/>
          </p:cNvGraphicFramePr>
          <p:nvPr>
            <p:extLst>
              <p:ext uri="{D42A27DB-BD31-4B8C-83A1-F6EECF244321}">
                <p14:modId xmlns:p14="http://schemas.microsoft.com/office/powerpoint/2010/main" val="297776487"/>
              </p:ext>
            </p:extLst>
          </p:nvPr>
        </p:nvGraphicFramePr>
        <p:xfrm>
          <a:off x="408955" y="2443688"/>
          <a:ext cx="11376000" cy="4206240"/>
        </p:xfrm>
        <a:graphic>
          <a:graphicData uri="http://schemas.openxmlformats.org/drawingml/2006/table">
            <a:tbl>
              <a:tblPr>
                <a:tableStyleId>{21E4AEA4-8DFA-4A89-87EB-49C32662AFE0}</a:tableStyleId>
              </a:tblPr>
              <a:tblGrid>
                <a:gridCol w="2016224">
                  <a:extLst>
                    <a:ext uri="{9D8B030D-6E8A-4147-A177-3AD203B41FA5}">
                      <a16:colId xmlns:a16="http://schemas.microsoft.com/office/drawing/2014/main" val="20000"/>
                    </a:ext>
                  </a:extLst>
                </a:gridCol>
                <a:gridCol w="6423939">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i Przeciw</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“Dowód”</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749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1800" b="0" i="0" u="none" strike="noStrike" cap="none" normalizeH="0" baseline="0">
                          <a:ln>
                            <a:noFill/>
                          </a:ln>
                          <a:solidFill>
                            <a:srgbClr val="333333"/>
                          </a:solidFill>
                          <a:effectLst/>
                          <a:latin typeface="Calibri Light"/>
                        </a:rPr>
                        <a:t>Paul McCartney (Beatles) zmarł w 1966 w wypadku, a po śmierci zastąpił go “dubel”</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1800" b="1" i="0" u="none" strike="noStrike" cap="none" normalizeH="0" baseline="0" dirty="0">
                          <a:ln>
                            <a:noFill/>
                          </a:ln>
                          <a:solidFill>
                            <a:srgbClr val="333333"/>
                          </a:solidFill>
                          <a:effectLst/>
                          <a:latin typeface="Calibri Light"/>
                        </a:rPr>
                        <a:t>Za: </a:t>
                      </a:r>
                      <a:r>
                        <a:rPr kumimoji="0" lang="pl-PL" sz="1800" b="0" i="0" u="none" strike="noStrike" cap="none" normalizeH="0" baseline="0" dirty="0">
                          <a:ln>
                            <a:noFill/>
                          </a:ln>
                          <a:solidFill>
                            <a:srgbClr val="333333"/>
                          </a:solidFill>
                          <a:effectLst/>
                          <a:latin typeface="Calibri Light"/>
                        </a:rPr>
                        <a:t>Istnieje rzekomo 70 dowodów na, niektóre z tzw. “Abbey Road Cover”:</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pl-PL" sz="1800" b="0" i="0" u="none" strike="noStrike" cap="none" normalizeH="0" baseline="0" dirty="0">
                          <a:ln>
                            <a:noFill/>
                          </a:ln>
                          <a:solidFill>
                            <a:srgbClr val="333333"/>
                          </a:solidFill>
                          <a:effectLst/>
                          <a:latin typeface="Calibri Light"/>
                        </a:rPr>
                        <a:t>Paul idzie boso i jest śmiertelnie blady.</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pl-PL" sz="1800" b="0" i="0" u="none" strike="noStrike" cap="none" normalizeH="0" baseline="0" dirty="0">
                          <a:ln>
                            <a:noFill/>
                          </a:ln>
                          <a:solidFill>
                            <a:srgbClr val="333333"/>
                          </a:solidFill>
                          <a:effectLst/>
                          <a:latin typeface="Calibri Light"/>
                        </a:rPr>
                        <a:t>Paul jest leworęczny ale trzyma papierosa w prawej ręce!</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pl-PL" sz="1800" b="0" i="0" u="none" strike="noStrike" cap="none" normalizeH="0" baseline="0" dirty="0">
                          <a:ln>
                            <a:noFill/>
                          </a:ln>
                          <a:solidFill>
                            <a:srgbClr val="333333"/>
                          </a:solidFill>
                          <a:effectLst/>
                          <a:latin typeface="Calibri Light"/>
                        </a:rPr>
                        <a:t>Tablica rejestracyjna “LMW” – Linda McCartney </a:t>
                      </a:r>
                      <a:r>
                        <a:rPr kumimoji="0" lang="en-US" sz="1800" b="0" i="0" u="none" strike="noStrike" cap="none" normalizeH="0" baseline="0">
                          <a:ln>
                            <a:noFill/>
                          </a:ln>
                          <a:solidFill>
                            <a:srgbClr val="333333"/>
                          </a:solidFill>
                          <a:effectLst/>
                          <a:latin typeface="Calibri Light"/>
                        </a:rPr>
                        <a:t>Weeping</a:t>
                      </a:r>
                      <a:r>
                        <a:rPr kumimoji="0" lang="pl-PL" sz="1800" b="0" i="0" u="none" strike="noStrike" cap="none" normalizeH="0" baseline="0">
                          <a:ln>
                            <a:noFill/>
                          </a:ln>
                          <a:solidFill>
                            <a:srgbClr val="333333"/>
                          </a:solidFill>
                          <a:effectLst/>
                          <a:latin typeface="Calibri Light"/>
                        </a:rPr>
                        <a:t>.</a:t>
                      </a:r>
                      <a:endParaRPr kumimoji="0" lang="pl-PL" sz="1800" b="0" i="0" u="none" strike="noStrike" cap="none" normalizeH="0" baseline="0" dirty="0">
                        <a:ln>
                          <a:noFill/>
                        </a:ln>
                        <a:solidFill>
                          <a:srgbClr val="333333"/>
                        </a:solidFill>
                        <a:effectLst/>
                        <a:latin typeface="Calibri Light"/>
                      </a:endParaRP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pl-PL" sz="1800" b="0" i="0" u="none" strike="noStrike" cap="none" normalizeH="0" baseline="0" dirty="0">
                          <a:ln>
                            <a:noFill/>
                          </a:ln>
                          <a:solidFill>
                            <a:srgbClr val="333333"/>
                          </a:solidFill>
                          <a:effectLst/>
                          <a:latin typeface="Calibri Light"/>
                        </a:rPr>
                        <a:t>Również basista zespołu mówi, że Paul gra inaczej od 1966 roku.</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pl-PL" sz="1800" b="1" i="0" u="none" strike="noStrike" cap="none" normalizeH="0" baseline="0" dirty="0">
                          <a:ln>
                            <a:noFill/>
                          </a:ln>
                          <a:solidFill>
                            <a:srgbClr val="333333"/>
                          </a:solidFill>
                          <a:effectLst/>
                          <a:latin typeface="Calibri Light"/>
                        </a:rPr>
                        <a:t>Przeciw: </a:t>
                      </a:r>
                      <a:r>
                        <a:rPr kumimoji="0" lang="pl-PL" sz="1800" b="0" i="0" u="none" strike="noStrike" cap="none" normalizeH="0" baseline="0" dirty="0">
                          <a:ln>
                            <a:noFill/>
                          </a:ln>
                          <a:solidFill>
                            <a:srgbClr val="004992"/>
                          </a:solidFill>
                          <a:effectLst/>
                          <a:latin typeface="Calibri Light"/>
                        </a:rPr>
                        <a:t>???</a:t>
                      </a:r>
                      <a:endParaRPr kumimoji="0" lang="pl-PL" sz="1800" b="1" i="0" u="none" strike="noStrike" cap="none" normalizeH="0" baseline="0" dirty="0">
                        <a:ln>
                          <a:noFill/>
                        </a:ln>
                        <a:solidFill>
                          <a:srgbClr val="004992"/>
                        </a:solidFill>
                        <a:effectLst/>
                        <a:latin typeface="Calibri Light"/>
                      </a:endParaRP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pl-PL" sz="1800" b="0" i="0" u="none" strike="noStrike" cap="none" normalizeH="0" baseline="0" dirty="0">
                          <a:ln>
                            <a:noFill/>
                          </a:ln>
                          <a:solidFill>
                            <a:srgbClr val="FFFFFF"/>
                          </a:solidFill>
                          <a:effectLst/>
                          <a:latin typeface="Calibri Light"/>
                        </a:rPr>
                        <a:t>Wygląd i głos.</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pl-PL" sz="1800" b="0" i="0" u="none" strike="noStrike" cap="none" normalizeH="0" baseline="0" dirty="0">
                          <a:ln>
                            <a:noFill/>
                          </a:ln>
                          <a:solidFill>
                            <a:srgbClr val="FFFFFF"/>
                          </a:solidFill>
                          <a:effectLst/>
                          <a:latin typeface="Calibri Light"/>
                        </a:rPr>
                        <a:t>Dowody wydają się być wymyślone, LWM może znaczyć wszystko.</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pl-PL" sz="1800" b="0" i="0" u="none" strike="noStrike" cap="none" normalizeH="0" baseline="0" dirty="0">
                          <a:ln>
                            <a:noFill/>
                          </a:ln>
                          <a:solidFill>
                            <a:srgbClr val="FFFFFF"/>
                          </a:solidFill>
                          <a:effectLst/>
                          <a:latin typeface="Calibri Light"/>
                        </a:rPr>
                        <a:t>Źródło: legenda została spreparowana przez pewną gazetę.</a:t>
                      </a:r>
                      <a:endParaRPr kumimoji="0" lang="de-DE" sz="1600" b="0" i="0" u="none" strike="noStrike" cap="none" normalizeH="0" baseline="0" dirty="0">
                        <a:ln>
                          <a:noFill/>
                        </a:ln>
                        <a:solidFill>
                          <a:srgbClr val="FFFFFF"/>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17368908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Przeskok do konkluzji “na gorąco”</a:t>
            </a:r>
            <a:br>
              <a:rPr lang="pl-PL" sz="3600">
                <a:solidFill>
                  <a:srgbClr val="004992"/>
                </a:solidFill>
                <a:latin typeface="+mn-lt"/>
                <a:ea typeface="+mn-ea"/>
                <a:cs typeface="+mn-cs"/>
              </a:rPr>
            </a:br>
            <a:r>
              <a:rPr lang="pl-PL">
                <a:solidFill>
                  <a:srgbClr val="004992"/>
                </a:solidFill>
                <a:latin typeface="+mn-lt"/>
                <a:ea typeface="+mn-ea"/>
                <a:cs typeface="+mn-cs"/>
              </a:rPr>
              <a:t>- Współczesne Legendy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15</a:t>
            </a:fld>
            <a:endParaRPr lang="de-DE" altLang="de-DE">
              <a:latin typeface="+mn-lt"/>
            </a:endParaRPr>
          </a:p>
        </p:txBody>
      </p:sp>
      <p:graphicFrame>
        <p:nvGraphicFramePr>
          <p:cNvPr id="11" name="Group 21"/>
          <p:cNvGraphicFramePr>
            <a:graphicFrameLocks noGrp="1"/>
          </p:cNvGraphicFramePr>
          <p:nvPr>
            <p:extLst>
              <p:ext uri="{D42A27DB-BD31-4B8C-83A1-F6EECF244321}">
                <p14:modId xmlns:p14="http://schemas.microsoft.com/office/powerpoint/2010/main" val="1291922236"/>
              </p:ext>
            </p:extLst>
          </p:nvPr>
        </p:nvGraphicFramePr>
        <p:xfrm>
          <a:off x="408955" y="2443688"/>
          <a:ext cx="11376000" cy="4206240"/>
        </p:xfrm>
        <a:graphic>
          <a:graphicData uri="http://schemas.openxmlformats.org/drawingml/2006/table">
            <a:tbl>
              <a:tblPr>
                <a:tableStyleId>{21E4AEA4-8DFA-4A89-87EB-49C32662AFE0}</a:tableStyleId>
              </a:tblPr>
              <a:tblGrid>
                <a:gridCol w="2016224">
                  <a:extLst>
                    <a:ext uri="{9D8B030D-6E8A-4147-A177-3AD203B41FA5}">
                      <a16:colId xmlns:a16="http://schemas.microsoft.com/office/drawing/2014/main" val="20000"/>
                    </a:ext>
                  </a:extLst>
                </a:gridCol>
                <a:gridCol w="6423939">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i Przeciw</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“Dowód”</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749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1800" b="0" i="0" u="none" strike="noStrike" cap="none" normalizeH="0" baseline="0">
                          <a:ln>
                            <a:noFill/>
                          </a:ln>
                          <a:solidFill>
                            <a:srgbClr val="333333"/>
                          </a:solidFill>
                          <a:effectLst/>
                          <a:latin typeface="Calibri Light"/>
                        </a:rPr>
                        <a:t>Paul McCartney (Beatles) zmarł w 1966 w wypadku, a po śmierci zastąpił go “dubel”</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1800" b="1" i="0" u="none" strike="noStrike" cap="none" normalizeH="0" baseline="0" dirty="0">
                          <a:ln>
                            <a:noFill/>
                          </a:ln>
                          <a:solidFill>
                            <a:srgbClr val="333333"/>
                          </a:solidFill>
                          <a:effectLst/>
                          <a:latin typeface="Calibri Light"/>
                        </a:rPr>
                        <a:t>Za: </a:t>
                      </a:r>
                      <a:r>
                        <a:rPr kumimoji="0" lang="pl-PL" sz="1800" b="0" i="0" u="none" strike="noStrike" cap="none" normalizeH="0" baseline="0" dirty="0">
                          <a:ln>
                            <a:noFill/>
                          </a:ln>
                          <a:solidFill>
                            <a:srgbClr val="333333"/>
                          </a:solidFill>
                          <a:effectLst/>
                          <a:latin typeface="Calibri Light"/>
                        </a:rPr>
                        <a:t>Istnieje rzekomo 70 dowodów na, niektóre z tzw. “Abbey Road Cover”:</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pl-PL" sz="1800" b="0" i="0" u="none" strike="noStrike" cap="none" normalizeH="0" baseline="0" dirty="0">
                          <a:ln>
                            <a:noFill/>
                          </a:ln>
                          <a:solidFill>
                            <a:srgbClr val="333333"/>
                          </a:solidFill>
                          <a:effectLst/>
                          <a:latin typeface="Calibri Light"/>
                        </a:rPr>
                        <a:t>Paul idzie boso i jest śmiertelnie blady.</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pl-PL" sz="1800" b="0" i="0" u="none" strike="noStrike" cap="none" normalizeH="0" baseline="0" dirty="0">
                          <a:ln>
                            <a:noFill/>
                          </a:ln>
                          <a:solidFill>
                            <a:srgbClr val="333333"/>
                          </a:solidFill>
                          <a:effectLst/>
                          <a:latin typeface="Calibri Light"/>
                        </a:rPr>
                        <a:t>Paul jest leworęczny ale trzyma papierosa w prawej ręce!</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pl-PL" sz="1800" b="0" i="0" u="none" strike="noStrike" cap="none" normalizeH="0" baseline="0" dirty="0">
                          <a:ln>
                            <a:noFill/>
                          </a:ln>
                          <a:solidFill>
                            <a:srgbClr val="333333"/>
                          </a:solidFill>
                          <a:effectLst/>
                          <a:latin typeface="Calibri Light"/>
                        </a:rPr>
                        <a:t>Tablica rejestracyjna “LMW” – Linda McCartney </a:t>
                      </a:r>
                      <a:r>
                        <a:rPr kumimoji="0" lang="en-US" sz="1800" b="0" i="0" u="none" strike="noStrike" cap="none" normalizeH="0" baseline="0" dirty="0">
                          <a:ln>
                            <a:noFill/>
                          </a:ln>
                          <a:solidFill>
                            <a:srgbClr val="333333"/>
                          </a:solidFill>
                          <a:effectLst/>
                          <a:latin typeface="Calibri Light"/>
                        </a:rPr>
                        <a:t>Weeping</a:t>
                      </a:r>
                      <a:r>
                        <a:rPr kumimoji="0" lang="pl-PL" sz="18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pl-PL" sz="1800" b="0" i="0" u="none" strike="noStrike" cap="none" normalizeH="0" baseline="0" dirty="0">
                          <a:ln>
                            <a:noFill/>
                          </a:ln>
                          <a:solidFill>
                            <a:srgbClr val="333333"/>
                          </a:solidFill>
                          <a:effectLst/>
                          <a:latin typeface="Calibri Light"/>
                        </a:rPr>
                        <a:t>Również basista zespołu mówi, że Paul gra inaczej od 1966 roku.</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pl-PL" sz="1800" b="1" i="0" u="none" strike="noStrike" cap="none" normalizeH="0" baseline="0" dirty="0">
                          <a:ln>
                            <a:noFill/>
                          </a:ln>
                          <a:solidFill>
                            <a:srgbClr val="333333"/>
                          </a:solidFill>
                          <a:effectLst/>
                          <a:latin typeface="Calibri Light"/>
                        </a:rPr>
                        <a:t>Przeciw:</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pl-PL" sz="1800" b="0" i="0" u="none" strike="noStrike" cap="none" normalizeH="0" baseline="0" dirty="0">
                          <a:ln>
                            <a:noFill/>
                          </a:ln>
                          <a:solidFill>
                            <a:srgbClr val="333333"/>
                          </a:solidFill>
                          <a:effectLst/>
                          <a:latin typeface="Calibri Light"/>
                        </a:rPr>
                        <a:t>Wygląd i głos.</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pl-PL" sz="1800" b="0" i="0" u="none" strike="noStrike" cap="none" normalizeH="0" baseline="0" dirty="0">
                          <a:ln>
                            <a:noFill/>
                          </a:ln>
                          <a:solidFill>
                            <a:srgbClr val="333333"/>
                          </a:solidFill>
                          <a:effectLst/>
                          <a:latin typeface="Calibri Light"/>
                        </a:rPr>
                        <a:t>Dowody wydają się być wymyślone, LWM może znaczyć wszystko.</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pl-PL" sz="1800" b="0" i="0" u="none" strike="noStrike" cap="none" normalizeH="0" baseline="0" dirty="0">
                          <a:ln>
                            <a:noFill/>
                          </a:ln>
                          <a:solidFill>
                            <a:srgbClr val="333333"/>
                          </a:solidFill>
                          <a:effectLst/>
                          <a:latin typeface="Calibri Light"/>
                        </a:rPr>
                        <a:t>Źródło: legenda została spreparowana przez pewną gazetę.</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24128078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Przeskok do konkluzji “na gorąco”</a:t>
            </a:r>
            <a:br>
              <a:rPr lang="pl-PL" sz="3600">
                <a:solidFill>
                  <a:srgbClr val="004992"/>
                </a:solidFill>
                <a:latin typeface="+mn-lt"/>
                <a:ea typeface="+mn-ea"/>
                <a:cs typeface="+mn-cs"/>
              </a:rPr>
            </a:br>
            <a:r>
              <a:rPr lang="pl-PL">
                <a:solidFill>
                  <a:srgbClr val="004992"/>
                </a:solidFill>
                <a:latin typeface="+mn-lt"/>
                <a:ea typeface="+mn-ea"/>
                <a:cs typeface="+mn-cs"/>
              </a:rPr>
              <a:t>- Współczesne Legendy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16</a:t>
            </a:fld>
            <a:endParaRPr lang="de-DE" altLang="de-DE">
              <a:latin typeface="+mn-lt"/>
            </a:endParaRPr>
          </a:p>
        </p:txBody>
      </p:sp>
      <p:pic>
        <p:nvPicPr>
          <p:cNvPr id="14" name="Picture 7" descr="li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1123" y="2855153"/>
            <a:ext cx="2743200" cy="273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0" descr="mharrsch - fickr - Beatle Paul McCartney 2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6987" y="4104677"/>
            <a:ext cx="1115568" cy="148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2" descr="ala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6987" y="2855152"/>
            <a:ext cx="1115568" cy="1210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4"/>
          <p:cNvSpPr txBox="1">
            <a:spLocks noChangeArrowheads="1"/>
          </p:cNvSpPr>
          <p:nvPr/>
        </p:nvSpPr>
        <p:spPr bwMode="auto">
          <a:xfrm>
            <a:off x="408955" y="5733256"/>
            <a:ext cx="1137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4000">
                <a:solidFill>
                  <a:srgbClr val="FF0000"/>
                </a:solidFill>
                <a:latin typeface="Calibri Light"/>
              </a:rPr>
              <a:t>Nie! </a:t>
            </a:r>
            <a:endParaRPr lang="de-DE" altLang="de-DE" sz="4000" dirty="0">
              <a:latin typeface="Calibri Light"/>
            </a:endParaRPr>
          </a:p>
        </p:txBody>
      </p:sp>
      <p:sp>
        <p:nvSpPr>
          <p:cNvPr id="18" name="Caption_17"/>
          <p:cNvSpPr txBox="1">
            <a:spLocks noChangeArrowheads="1"/>
          </p:cNvSpPr>
          <p:nvPr/>
        </p:nvSpPr>
        <p:spPr bwMode="auto">
          <a:xfrm>
            <a:off x="408955" y="231244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fontAlgn="base" hangingPunct="1">
              <a:spcBef>
                <a:spcPct val="0"/>
              </a:spcBef>
              <a:spcAft>
                <a:spcPct val="0"/>
              </a:spcAft>
              <a:buClrTx/>
              <a:buFontTx/>
              <a:buNone/>
            </a:pPr>
            <a:r>
              <a:rPr lang="pl-PL" altLang="de-DE" sz="2400">
                <a:solidFill>
                  <a:srgbClr val="333333"/>
                </a:solidFill>
                <a:latin typeface="Calibri Light"/>
              </a:rPr>
              <a:t>Czy Paula McCartneya ktoś “zastąpił”?</a:t>
            </a:r>
            <a:endParaRPr lang="de-DE" altLang="de-DE" sz="2400" dirty="0">
              <a:solidFill>
                <a:srgbClr val="333333"/>
              </a:solidFill>
              <a:latin typeface="Calibri Light"/>
            </a:endParaRPr>
          </a:p>
        </p:txBody>
      </p:sp>
      <p:sp>
        <p:nvSpPr>
          <p:cNvPr id="19" name="Caption_18"/>
          <p:cNvSpPr txBox="1">
            <a:spLocks noChangeArrowheads="1"/>
          </p:cNvSpPr>
          <p:nvPr/>
        </p:nvSpPr>
        <p:spPr bwMode="auto">
          <a:xfrm>
            <a:off x="4945459" y="2865593"/>
            <a:ext cx="6529863" cy="1643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pl-PL" altLang="de-DE" sz="2400">
                <a:solidFill>
                  <a:srgbClr val="333333"/>
                </a:solidFill>
                <a:latin typeface="Calibri Light"/>
              </a:rPr>
              <a:t>McCartney odpowiedział na te spekulacje humorystycznie wydając album solowy: “Paul Żyje” (“Paul is live”). Okładka jest identyczna z prezentowaną poprzednio.</a:t>
            </a:r>
            <a:endParaRPr lang="de-DE" altLang="de-DE" sz="2400" dirty="0">
              <a:solidFill>
                <a:srgbClr val="333333"/>
              </a:solidFill>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 powstają teorie spiskowe?</a:t>
            </a:r>
          </a:p>
        </p:txBody>
      </p:sp>
      <p:sp>
        <p:nvSpPr>
          <p:cNvPr id="5" name="Content Placeholder 4"/>
          <p:cNvSpPr>
            <a:spLocks noGrp="1"/>
          </p:cNvSpPr>
          <p:nvPr>
            <p:ph idx="1"/>
          </p:nvPr>
        </p:nvSpPr>
        <p:spPr/>
        <p:txBody>
          <a:bodyPr/>
          <a:lstStyle/>
          <a:p>
            <a:pPr lvl="0" defTabSz="914400" fontAlgn="base">
              <a:buClr>
                <a:srgbClr val="004992"/>
              </a:buClr>
            </a:pPr>
            <a:r>
              <a:rPr lang="de-DE" alt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17</a:t>
            </a:fld>
            <a:endParaRPr lang="de-DE" altLang="de-DE">
              <a:latin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 powstają teorie spiskowe?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pl-PL" altLang="de-DE" sz="2400">
                <a:solidFill>
                  <a:srgbClr val="333333"/>
                </a:solidFill>
              </a:rPr>
              <a:t>Często są bardziej ekscytujące/zagrażające niż rzeczywistość</a:t>
            </a:r>
            <a:r>
              <a:rPr lang="en-US" altLang="de-DE" sz="2400" dirty="0">
                <a:solidFill>
                  <a:srgbClr val="333333"/>
                </a:solidFill>
              </a:rPr>
              <a:t>!</a:t>
            </a:r>
          </a:p>
          <a:p>
            <a:pPr marL="342900" lvl="0" indent="-342900" defTabSz="914400" fontAlgn="base">
              <a:buClr>
                <a:srgbClr val="333333"/>
              </a:buClr>
              <a:buFont typeface="WingDings"/>
              <a:buChar char=""/>
            </a:pPr>
            <a:r>
              <a:rPr lang="pl-PL" altLang="de-DE" sz="2400" dirty="0">
                <a:solidFill>
                  <a:srgbClr val="333333"/>
                </a:solidFill>
              </a:rPr>
              <a:t>Bazują na stanowisku trudnym do sprawdzenia i udowodnienia (jak to, iż styl gry McCartneya się zmienił), w które bezkrytycznie wierzą niektórzy ludzie.</a:t>
            </a:r>
            <a:endParaRPr lang="en-US" altLang="de-DE" sz="2400" dirty="0">
              <a:solidFill>
                <a:srgbClr val="333333"/>
              </a:solidFill>
            </a:endParaRPr>
          </a:p>
          <a:p>
            <a:pPr marL="342900" lvl="0" indent="-342900" defTabSz="914400" fontAlgn="base">
              <a:buClr>
                <a:srgbClr val="333333"/>
              </a:buClr>
              <a:buFont typeface="WingDings"/>
              <a:buChar char=""/>
            </a:pPr>
            <a:r>
              <a:rPr lang="pl-PL" altLang="de-DE" sz="2400" dirty="0">
                <a:solidFill>
                  <a:srgbClr val="333333"/>
                </a:solidFill>
              </a:rPr>
              <a:t>Ukrywają alternatywne wyjaśnienia (np. LMW może znaczyć wszystko).</a:t>
            </a:r>
            <a:endParaRPr lang="en-US" altLang="de-DE" sz="2400" dirty="0">
              <a:solidFill>
                <a:srgbClr val="333333"/>
              </a:solidFill>
            </a:endParaRPr>
          </a:p>
          <a:p>
            <a:pPr marL="342900" lvl="0" indent="-342900" defTabSz="914400" fontAlgn="base">
              <a:buClr>
                <a:srgbClr val="333333"/>
              </a:buClr>
              <a:buFont typeface="WingDings"/>
              <a:buChar char=""/>
            </a:pPr>
            <a:r>
              <a:rPr lang="pl-PL" altLang="de-DE" sz="2400" dirty="0">
                <a:solidFill>
                  <a:srgbClr val="333333"/>
                </a:solidFill>
              </a:rPr>
              <a:t>Legendy bazują na informacjach wyjętych z kontekstu</a:t>
            </a:r>
            <a:r>
              <a:rPr lang="en-US" altLang="de-DE" sz="2400" dirty="0">
                <a:solidFill>
                  <a:srgbClr val="333333"/>
                </a:solidFill>
              </a:rPr>
              <a:t>. </a:t>
            </a:r>
            <a:r>
              <a:rPr lang="pl-PL" altLang="de-DE" sz="2400" dirty="0">
                <a:solidFill>
                  <a:srgbClr val="333333"/>
                </a:solidFill>
              </a:rPr>
              <a:t>Znaczenie </a:t>
            </a:r>
            <a:r>
              <a:rPr lang="pl-PL" altLang="de-DE" sz="2400">
                <a:solidFill>
                  <a:srgbClr val="333333"/>
                </a:solidFill>
              </a:rPr>
              <a:t>tych </a:t>
            </a:r>
            <a:r>
              <a:rPr lang="de-DE" altLang="de-DE" sz="2400">
                <a:solidFill>
                  <a:srgbClr val="333333"/>
                </a:solidFill>
              </a:rPr>
              <a:t>“</a:t>
            </a:r>
            <a:r>
              <a:rPr lang="pl-PL" altLang="de-DE" sz="2400">
                <a:solidFill>
                  <a:srgbClr val="333333"/>
                </a:solidFill>
              </a:rPr>
              <a:t>dowodów” </a:t>
            </a:r>
            <a:r>
              <a:rPr lang="pl-PL" altLang="de-DE" sz="2400" dirty="0">
                <a:solidFill>
                  <a:srgbClr val="333333"/>
                </a:solidFill>
              </a:rPr>
              <a:t>jest wyolbrzymione (McCartney rzeczywiście jest leworęczny, ale to nie przeszkadza przecież, aby trzymał papierosa w prawej ręce, chociażby dlatego, że fotograf o to go poprosił)</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18</a:t>
            </a:fld>
            <a:endParaRPr lang="de-DE" altLang="de-DE">
              <a:latin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 powstają teorie spiskowe?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pl-PL" altLang="de-DE" sz="2400">
                <a:solidFill>
                  <a:srgbClr val="333333"/>
                </a:solidFill>
              </a:rPr>
              <a:t>W historii można znaleźć wiele przykładów, gdzie mniejszości i </a:t>
            </a:r>
            <a:r>
              <a:rPr lang="de-DE" altLang="de-DE" sz="2400">
                <a:solidFill>
                  <a:srgbClr val="333333"/>
                </a:solidFill>
              </a:rPr>
              <a:t>“</a:t>
            </a:r>
            <a:r>
              <a:rPr lang="pl-PL" altLang="de-DE" sz="2400">
                <a:solidFill>
                  <a:srgbClr val="333333"/>
                </a:solidFill>
              </a:rPr>
              <a:t>wyrzutków” </a:t>
            </a:r>
            <a:r>
              <a:rPr lang="pl-PL" altLang="de-DE" sz="2400" dirty="0">
                <a:solidFill>
                  <a:srgbClr val="333333"/>
                </a:solidFill>
              </a:rPr>
              <a:t>obarczano winą za nie dające się kontrolować, katastroficzne wydarzenia</a:t>
            </a:r>
            <a:r>
              <a:rPr lang="de-DE" altLang="de-DE" sz="2400" dirty="0">
                <a:solidFill>
                  <a:srgbClr val="333333"/>
                </a:solidFill>
              </a:rPr>
              <a:t>. </a:t>
            </a:r>
            <a:r>
              <a:rPr lang="pl-PL" altLang="de-DE" sz="2400" dirty="0">
                <a:solidFill>
                  <a:srgbClr val="333333"/>
                </a:solidFill>
              </a:rPr>
              <a:t>Na przykład, w czasach średniowiecza za nieurodzaj winiono czarownice i mniejszości religijne.</a:t>
            </a:r>
            <a:endParaRPr lang="de-DE" altLang="de-DE" sz="2400" dirty="0">
              <a:solidFill>
                <a:srgbClr val="333333"/>
              </a:solidFill>
            </a:endParaRPr>
          </a:p>
          <a:p>
            <a:pPr marL="342900" lvl="0" indent="-342900" defTabSz="914400" fontAlgn="base">
              <a:buClr>
                <a:srgbClr val="333333"/>
              </a:buClr>
              <a:buFont typeface="WingDings"/>
              <a:buChar char=""/>
            </a:pPr>
            <a:r>
              <a:rPr lang="pl-PL" altLang="de-DE" sz="2400" dirty="0">
                <a:solidFill>
                  <a:srgbClr val="333333"/>
                </a:solidFill>
              </a:rPr>
              <a:t>Takie proste wytłumaczenie redukuje napięcie i strach związany z niespotykanymi zdarzeniami i daje złudzenie kontroli.</a:t>
            </a:r>
            <a:endParaRPr lang="en-US" sz="2400" dirty="0"/>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19</a:t>
            </a:fld>
            <a:endParaRPr lang="de-DE" altLang="de-DE">
              <a:latin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Dlaczego to robimy?</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marL="342900" lvl="0" indent="-342900" defTabSz="914377">
              <a:buClr>
                <a:srgbClr val="333333"/>
              </a:buClr>
              <a:buFont typeface="WingDings"/>
              <a:buChar char=""/>
            </a:pPr>
            <a:r>
              <a:rPr lang="pl-PL" altLang="de-DE" sz="2400" dirty="0">
                <a:solidFill>
                  <a:srgbClr val="333333"/>
                </a:solidFill>
              </a:rPr>
              <a:t>Badanie pokazują, że dużo osób z diagnozą psychoz (ale nie wszyscy!) </a:t>
            </a:r>
            <a:r>
              <a:rPr lang="pl-PL" altLang="de-DE" sz="2400" dirty="0">
                <a:solidFill>
                  <a:srgbClr val="004992"/>
                </a:solidFill>
              </a:rPr>
              <a:t>podejmują decyzje w oparciu o skromne źródło informacji</a:t>
            </a:r>
            <a:r>
              <a:rPr lang="pl-PL" altLang="de-DE"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3" name="Slide Number Placeholder 2"/>
          <p:cNvSpPr>
            <a:spLocks noGrp="1"/>
          </p:cNvSpPr>
          <p:nvPr>
            <p:ph type="sldNum" sz="quarter" idx="12"/>
          </p:nvPr>
        </p:nvSpPr>
        <p:spPr/>
        <p:txBody>
          <a:bodyPr/>
          <a:lstStyle/>
          <a:p>
            <a:fld id="{70173566-4CD8-4F50-83AE-A30E24D18826}" type="slidenum">
              <a:rPr lang="de-DE" altLang="de-DE" smtClean="0">
                <a:latin typeface="+mn-lt"/>
              </a:rPr>
              <a:pPr/>
              <a:t>20</a:t>
            </a:fld>
            <a:endParaRPr lang="de-DE" altLang="de-DE">
              <a:latin typeface="+mn-lt"/>
            </a:endParaRPr>
          </a:p>
        </p:txBody>
      </p:sp>
    </p:spTree>
    <p:extLst>
      <p:ext uri="{BB962C8B-B14F-4D97-AF65-F5344CB8AC3E}">
        <p14:creationId xmlns:p14="http://schemas.microsoft.com/office/powerpoint/2010/main" val="37667553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Dlaczego to robimy?</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marL="342900" lvl="0" indent="-342900" defTabSz="914377">
              <a:buClr>
                <a:srgbClr val="333333"/>
              </a:buClr>
              <a:buFont typeface="WingDings"/>
              <a:buChar char=""/>
            </a:pPr>
            <a:r>
              <a:rPr lang="pl-PL" altLang="de-DE" sz="2400" dirty="0">
                <a:solidFill>
                  <a:srgbClr val="333333"/>
                </a:solidFill>
              </a:rPr>
              <a:t>Badanie pokazują, że dużo osób z diagnozą psychoz (ale nie wszyscy!) </a:t>
            </a:r>
            <a:r>
              <a:rPr lang="pl-PL" altLang="de-DE" sz="2400" dirty="0">
                <a:solidFill>
                  <a:srgbClr val="004992"/>
                </a:solidFill>
              </a:rPr>
              <a:t>podejmują decyzje w oparciu o skromne źródło informacji</a:t>
            </a:r>
            <a:r>
              <a:rPr lang="pl-PL" altLang="de-DE" sz="2400" dirty="0">
                <a:solidFill>
                  <a:srgbClr val="333333"/>
                </a:solidFill>
              </a:rPr>
              <a:t>.</a:t>
            </a:r>
          </a:p>
          <a:p>
            <a:pPr marL="342900" lvl="0" indent="-342900" defTabSz="914377">
              <a:buClr>
                <a:srgbClr val="333333"/>
              </a:buClr>
              <a:buFont typeface="WingDings"/>
              <a:buChar char=""/>
            </a:pPr>
            <a:r>
              <a:rPr lang="pl-PL" altLang="de-DE" sz="2400" dirty="0">
                <a:solidFill>
                  <a:srgbClr val="333333"/>
                </a:solidFill>
              </a:rPr>
              <a:t>Taki styl podejmowanie decyzji łatwo może prowadzić to błędów. Dlatego też, styl podejmowania decyzji </a:t>
            </a:r>
            <a:r>
              <a:rPr lang="pl-PL" altLang="de-DE" sz="2400" dirty="0">
                <a:solidFill>
                  <a:srgbClr val="004992"/>
                </a:solidFill>
              </a:rPr>
              <a:t>powinien rozważać wszystkie dostępne informacje</a:t>
            </a:r>
            <a:r>
              <a:rPr lang="pl-PL" altLang="de-DE"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3" name="Slide Number Placeholder 2"/>
          <p:cNvSpPr>
            <a:spLocks noGrp="1"/>
          </p:cNvSpPr>
          <p:nvPr>
            <p:ph type="sldNum" sz="quarter" idx="12"/>
          </p:nvPr>
        </p:nvSpPr>
        <p:spPr/>
        <p:txBody>
          <a:bodyPr/>
          <a:lstStyle/>
          <a:p>
            <a:fld id="{70173566-4CD8-4F50-83AE-A30E24D18826}" type="slidenum">
              <a:rPr lang="de-DE" altLang="de-DE" smtClean="0">
                <a:latin typeface="+mn-lt"/>
              </a:rPr>
              <a:pPr/>
              <a:t>21</a:t>
            </a:fld>
            <a:endParaRPr lang="de-DE" altLang="de-DE">
              <a:latin typeface="+mn-lt"/>
            </a:endParaRPr>
          </a:p>
        </p:txBody>
      </p:sp>
    </p:spTree>
    <p:extLst>
      <p:ext uri="{BB962C8B-B14F-4D97-AF65-F5344CB8AC3E}">
        <p14:creationId xmlns:p14="http://schemas.microsoft.com/office/powerpoint/2010/main" val="35044708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pl-PL" sz="3600" dirty="0">
                <a:latin typeface="+mn-lt"/>
                <a:ea typeface="+mn-ea"/>
                <a:cs typeface="+mn-cs"/>
              </a:rPr>
              <a:t>Jak przeskok do konkluzji może prowadzić do błędnych wniosków – przykłady</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22</a:t>
            </a:fld>
            <a:endParaRPr lang="de-DE" altLang="de-DE">
              <a:latin typeface="+mn-lt"/>
            </a:endParaRPr>
          </a:p>
        </p:txBody>
      </p:sp>
      <p:sp>
        <p:nvSpPr>
          <p:cNvPr id="35866" name="Rechteck 1"/>
          <p:cNvSpPr>
            <a:spLocks noChangeArrowheads="1"/>
          </p:cNvSpPr>
          <p:nvPr/>
        </p:nvSpPr>
        <p:spPr bwMode="auto">
          <a:xfrm>
            <a:off x="408955" y="5949280"/>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algn="ctr" eaLnBrk="1" hangingPunct="1">
              <a:spcBef>
                <a:spcPct val="0"/>
              </a:spcBef>
              <a:buClrTx/>
              <a:buFontTx/>
              <a:buNone/>
            </a:pPr>
            <a:r>
              <a:rPr lang="pl-PL" altLang="de-DE" sz="2000" dirty="0">
                <a:solidFill>
                  <a:srgbClr val="004992"/>
                </a:solidFill>
                <a:latin typeface="+mn-lt"/>
              </a:rPr>
              <a:t>Czy ktoś zechciałby podzieli</a:t>
            </a:r>
            <a:r>
              <a:rPr lang="de-DE" altLang="de-DE" sz="2000" dirty="0">
                <a:solidFill>
                  <a:srgbClr val="004992"/>
                </a:solidFill>
                <a:latin typeface="+mn-lt"/>
              </a:rPr>
              <a:t>ć</a:t>
            </a:r>
            <a:r>
              <a:rPr lang="pl-PL" altLang="de-DE" sz="2000" dirty="0">
                <a:solidFill>
                  <a:srgbClr val="004992"/>
                </a:solidFill>
                <a:latin typeface="+mn-lt"/>
              </a:rPr>
              <a:t> się swoim własny</a:t>
            </a:r>
            <a:r>
              <a:rPr lang="de-DE" altLang="de-DE" sz="2000" dirty="0">
                <a:solidFill>
                  <a:srgbClr val="004992"/>
                </a:solidFill>
                <a:latin typeface="+mn-lt"/>
              </a:rPr>
              <a:t>m</a:t>
            </a:r>
            <a:r>
              <a:rPr lang="pl-PL" altLang="de-DE" sz="2000" dirty="0">
                <a:solidFill>
                  <a:srgbClr val="004992"/>
                </a:solidFill>
                <a:latin typeface="+mn-lt"/>
              </a:rPr>
              <a:t> doświadczeniem? </a:t>
            </a:r>
            <a:r>
              <a:rPr lang="en-US" altLang="de-DE" sz="2000" dirty="0">
                <a:solidFill>
                  <a:srgbClr val="004992"/>
                </a:solidFill>
                <a:latin typeface="+mn-lt"/>
              </a:rPr>
              <a:t> </a:t>
            </a:r>
            <a:endParaRPr lang="de-DE" altLang="de-DE" sz="2000" dirty="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1999899627"/>
              </p:ext>
            </p:extLst>
          </p:nvPr>
        </p:nvGraphicFramePr>
        <p:xfrm>
          <a:off x="408954" y="2295017"/>
          <a:ext cx="11376000" cy="3413646"/>
        </p:xfrm>
        <a:graphic>
          <a:graphicData uri="http://schemas.openxmlformats.org/drawingml/2006/table">
            <a:tbl>
              <a:tblPr firstRow="1" bandRow="1">
                <a:tableStyleId>{21E4AEA4-8DFA-4A89-87EB-49C32662AFE0}</a:tableStyleId>
              </a:tblPr>
              <a:tblGrid>
                <a:gridCol w="3600401">
                  <a:extLst>
                    <a:ext uri="{9D8B030D-6E8A-4147-A177-3AD203B41FA5}">
                      <a16:colId xmlns:a16="http://schemas.microsoft.com/office/drawing/2014/main" val="20000"/>
                    </a:ext>
                  </a:extLst>
                </a:gridCol>
                <a:gridCol w="3816424">
                  <a:extLst>
                    <a:ext uri="{9D8B030D-6E8A-4147-A177-3AD203B41FA5}">
                      <a16:colId xmlns:a16="http://schemas.microsoft.com/office/drawing/2014/main" val="20001"/>
                    </a:ext>
                  </a:extLst>
                </a:gridCol>
                <a:gridCol w="3959175">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Wydarzenie</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Wytłumaczenie podczas psychozy</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Inne wytłumaczenie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Słyszysz trzeszczenie przez telefon.</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CBŚ założyło Ci podsłuch.</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2000" b="0" i="0" u="none" strike="noStrike" cap="none" normalizeH="0" baseline="0">
                          <a:ln>
                            <a:noFill/>
                          </a:ln>
                          <a:solidFill>
                            <a:srgbClr val="333333"/>
                          </a:solidFill>
                          <a:effectLst/>
                          <a:latin typeface="Calibri Light"/>
                        </a:rPr>
                        <a:t>Uszkodzenie linii; typowy dźwięk przy dalekich rozmowach; problemy z telefonem.</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2000" b="0" i="0" u="none" strike="noStrike" cap="none" normalizeH="0" baseline="0">
                          <a:ln>
                            <a:noFill/>
                          </a:ln>
                          <a:solidFill>
                            <a:srgbClr val="333333"/>
                          </a:solidFill>
                          <a:effectLst/>
                          <a:latin typeface="Calibri Light"/>
                        </a:rPr>
                        <a:t>W radio grają piosenkę pod tytułem “Toxic”.</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2000" b="0" i="0" u="none" strike="noStrike" cap="none" normalizeH="0" baseline="0">
                          <a:ln>
                            <a:noFill/>
                          </a:ln>
                          <a:solidFill>
                            <a:srgbClr val="333333"/>
                          </a:solidFill>
                          <a:effectLst/>
                          <a:latin typeface="Calibri Light"/>
                        </a:rPr>
                        <a:t>Tajny kod wskazujący na atak chemiczny.</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2000" b="0" i="0" u="none" strike="noStrike" cap="none" normalizeH="0" baseline="0">
                          <a:ln>
                            <a:noFill/>
                          </a:ln>
                          <a:solidFill>
                            <a:srgbClr val="333333"/>
                          </a:solidFill>
                          <a:effectLst/>
                          <a:latin typeface="Calibri Light"/>
                        </a:rPr>
                        <a:t>Ta piosenka jest ostatnio hitem i jest często grana.</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2000" b="0" i="0" u="none" strike="noStrike" cap="none" normalizeH="0" baseline="0">
                          <a:ln>
                            <a:noFill/>
                          </a:ln>
                          <a:solidFill>
                            <a:srgbClr val="333333"/>
                          </a:solidFill>
                          <a:effectLst/>
                          <a:latin typeface="Calibri Light"/>
                        </a:rPr>
                        <a:t>Zauważasz biały pył na blacie kuchennym, którego wcześniej nie było.</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2000" b="0" i="0" u="none" strike="noStrike" cap="none" normalizeH="0" baseline="0">
                          <a:ln>
                            <a:noFill/>
                          </a:ln>
                          <a:solidFill>
                            <a:srgbClr val="333333"/>
                          </a:solidFill>
                          <a:effectLst/>
                          <a:latin typeface="Calibri Light"/>
                        </a:rPr>
                        <a:t>Ktoś próbuje Cie otruć; policja podsuwa Ci narkotyki, aby Cię wrobić w coś.</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Ktoś przed chwilą prostu piekł ciasto; nikt nie sprzątał przez jakiś czas.</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Zadanie (1)</a:t>
            </a:r>
          </a:p>
        </p:txBody>
      </p:sp>
      <p:sp>
        <p:nvSpPr>
          <p:cNvPr id="45059" name="Rectangle 3"/>
          <p:cNvSpPr>
            <a:spLocks noGrp="1" noChangeArrowheads="1"/>
          </p:cNvSpPr>
          <p:nvPr>
            <p:ph idx="1"/>
          </p:nvPr>
        </p:nvSpPr>
        <p:spPr/>
        <p:txBody>
          <a:bodyPr>
            <a:noAutofit/>
          </a:bodyPr>
          <a:lstStyle/>
          <a:p>
            <a:pPr algn="l" eaLnBrk="1" hangingPunct="1">
              <a:defRPr/>
            </a:pPr>
            <a:r>
              <a:rPr lang="pl-PL" altLang="de-DE" sz="2400" dirty="0">
                <a:solidFill>
                  <a:srgbClr val="333333"/>
                </a:solidFill>
              </a:rPr>
              <a:t>Za chwilę zobaczysz serię obrazków</a:t>
            </a:r>
            <a:r>
              <a:rPr lang="en-US" altLang="de-DE" sz="2400" dirty="0">
                <a:solidFill>
                  <a:srgbClr val="333333"/>
                </a:solidFill>
              </a:rPr>
              <a:t>. </a:t>
            </a:r>
            <a:r>
              <a:rPr lang="pl-PL" altLang="de-DE" sz="2400" dirty="0">
                <a:solidFill>
                  <a:srgbClr val="333333"/>
                </a:solidFill>
              </a:rPr>
              <a:t>Prezentacja zaczyna się od jednego fragmentu obrazka</a:t>
            </a:r>
            <a:r>
              <a:rPr lang="en-US" altLang="de-DE" sz="2400" dirty="0">
                <a:solidFill>
                  <a:srgbClr val="333333"/>
                </a:solidFill>
              </a:rPr>
              <a:t>. </a:t>
            </a:r>
            <a:r>
              <a:rPr lang="pl-PL" altLang="de-DE" sz="2400" dirty="0">
                <a:solidFill>
                  <a:srgbClr val="333333"/>
                </a:solidFill>
              </a:rPr>
              <a:t>Następnie pojawia się kolejny fragment</a:t>
            </a:r>
            <a:r>
              <a:rPr lang="en-US" altLang="de-DE" sz="2400" dirty="0">
                <a:solidFill>
                  <a:srgbClr val="333333"/>
                </a:solidFill>
              </a:rPr>
              <a:t>.</a:t>
            </a:r>
            <a:r>
              <a:rPr lang="pl-PL" altLang="de-DE" sz="2400" dirty="0">
                <a:solidFill>
                  <a:srgbClr val="333333"/>
                </a:solidFill>
              </a:rPr>
              <a:t> I tak, aż do pojawienia się całego obrazka</a:t>
            </a:r>
            <a:r>
              <a:rPr lang="en-US" altLang="de-DE" sz="2400" dirty="0">
                <a:solidFill>
                  <a:srgbClr val="333333"/>
                </a:solidFill>
              </a:rPr>
              <a:t>.</a:t>
            </a:r>
          </a:p>
          <a:p>
            <a:pPr marL="342900" indent="-342900" algn="l" eaLnBrk="1" hangingPunct="1">
              <a:buClr>
                <a:srgbClr val="333333"/>
              </a:buClr>
              <a:buFont typeface="WingDings"/>
              <a:buChar char=""/>
              <a:defRPr/>
            </a:pPr>
            <a:r>
              <a:rPr lang="pl-PL" altLang="de-DE" sz="2400" dirty="0">
                <a:solidFill>
                  <a:srgbClr val="333333"/>
                </a:solidFill>
              </a:rPr>
              <a:t>Twoim zadaniem jest rozpoznanie treści obrazka (co to jest?)</a:t>
            </a:r>
            <a:r>
              <a:rPr lang="de-DE" altLang="de-DE" sz="2400" dirty="0">
                <a:solidFill>
                  <a:srgbClr val="333333"/>
                </a:solidFill>
              </a:rPr>
              <a:t>.</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23</a:t>
            </a:fld>
            <a:endParaRPr lang="de-DE" altLang="de-DE">
              <a:latin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Zadanie (1)</a:t>
            </a:r>
          </a:p>
        </p:txBody>
      </p:sp>
      <p:sp>
        <p:nvSpPr>
          <p:cNvPr id="45059" name="Rectangle 3"/>
          <p:cNvSpPr>
            <a:spLocks noGrp="1" noChangeArrowheads="1"/>
          </p:cNvSpPr>
          <p:nvPr>
            <p:ph idx="1"/>
          </p:nvPr>
        </p:nvSpPr>
        <p:spPr/>
        <p:txBody>
          <a:bodyPr>
            <a:noAutofit/>
          </a:bodyPr>
          <a:lstStyle/>
          <a:p>
            <a:pPr algn="l" eaLnBrk="1" hangingPunct="1">
              <a:defRPr/>
            </a:pPr>
            <a:r>
              <a:rPr lang="pl-PL" altLang="de-DE" sz="2400" dirty="0">
                <a:solidFill>
                  <a:srgbClr val="333333"/>
                </a:solidFill>
              </a:rPr>
              <a:t>Za chwilę zobaczysz serię obrazków</a:t>
            </a:r>
            <a:r>
              <a:rPr lang="en-US" altLang="de-DE" sz="2400" dirty="0">
                <a:solidFill>
                  <a:srgbClr val="333333"/>
                </a:solidFill>
              </a:rPr>
              <a:t>. </a:t>
            </a:r>
            <a:r>
              <a:rPr lang="pl-PL" altLang="de-DE" sz="2400" dirty="0">
                <a:solidFill>
                  <a:srgbClr val="333333"/>
                </a:solidFill>
              </a:rPr>
              <a:t>Prezentacja zaczyna się od jednego fragmentu obrazka</a:t>
            </a:r>
            <a:r>
              <a:rPr lang="en-US" altLang="de-DE" sz="2400" dirty="0">
                <a:solidFill>
                  <a:srgbClr val="333333"/>
                </a:solidFill>
              </a:rPr>
              <a:t>. </a:t>
            </a:r>
            <a:r>
              <a:rPr lang="pl-PL" altLang="de-DE" sz="2400" dirty="0">
                <a:solidFill>
                  <a:srgbClr val="333333"/>
                </a:solidFill>
              </a:rPr>
              <a:t>Następnie pojawia się kolejny fragment</a:t>
            </a:r>
            <a:r>
              <a:rPr lang="en-US" altLang="de-DE" sz="2400" dirty="0">
                <a:solidFill>
                  <a:srgbClr val="333333"/>
                </a:solidFill>
              </a:rPr>
              <a:t>.</a:t>
            </a:r>
            <a:r>
              <a:rPr lang="pl-PL" altLang="de-DE" sz="2400" dirty="0">
                <a:solidFill>
                  <a:srgbClr val="333333"/>
                </a:solidFill>
              </a:rPr>
              <a:t> I tak, aż do pojawienia się całego obrazka</a:t>
            </a:r>
            <a:r>
              <a:rPr lang="en-US" altLang="de-DE" sz="2400" dirty="0">
                <a:solidFill>
                  <a:srgbClr val="333333"/>
                </a:solidFill>
              </a:rPr>
              <a:t>.</a:t>
            </a:r>
          </a:p>
          <a:p>
            <a:pPr marL="342900" indent="-342900" algn="l" eaLnBrk="1" hangingPunct="1">
              <a:buClr>
                <a:srgbClr val="333333"/>
              </a:buClr>
              <a:buFont typeface="WingDings"/>
              <a:buChar char=""/>
              <a:defRPr/>
            </a:pPr>
            <a:r>
              <a:rPr lang="pl-PL" altLang="de-DE" sz="2400" dirty="0">
                <a:solidFill>
                  <a:srgbClr val="333333"/>
                </a:solidFill>
              </a:rPr>
              <a:t>Twoim zadaniem jest rozpoznanie treści obrazka (co to jest?)</a:t>
            </a:r>
            <a:r>
              <a:rPr lang="de-DE" altLang="de-DE" sz="2400" dirty="0">
                <a:solidFill>
                  <a:srgbClr val="333333"/>
                </a:solidFill>
              </a:rPr>
              <a:t>.</a:t>
            </a:r>
            <a:endParaRPr lang="en-US" altLang="de-DE" sz="2400" dirty="0">
              <a:solidFill>
                <a:srgbClr val="333333"/>
              </a:solidFill>
            </a:endParaRPr>
          </a:p>
          <a:p>
            <a:pPr marL="342900" indent="-342900" algn="l" eaLnBrk="1" hangingPunct="1">
              <a:buClr>
                <a:srgbClr val="333333"/>
              </a:buClr>
              <a:buFont typeface="WingDings"/>
              <a:buChar char=""/>
              <a:defRPr/>
            </a:pPr>
            <a:r>
              <a:rPr lang="pl-PL" altLang="de-DE" sz="2400" dirty="0">
                <a:solidFill>
                  <a:srgbClr val="333333"/>
                </a:solidFill>
              </a:rPr>
              <a:t>Spróbuj unikać pośpiesznych decyzji i poczekaj możliwie jak </a:t>
            </a:r>
            <a:r>
              <a:rPr lang="pl-PL" altLang="de-DE" sz="2400">
                <a:solidFill>
                  <a:srgbClr val="333333"/>
                </a:solidFill>
              </a:rPr>
              <a:t>najdłużej</a:t>
            </a:r>
            <a:r>
              <a:rPr lang="en-US" altLang="de-DE" sz="2400">
                <a:solidFill>
                  <a:srgbClr val="333333"/>
                </a:solidFill>
              </a:rPr>
              <a:t>.</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24</a:t>
            </a:fld>
            <a:endParaRPr lang="de-DE" altLang="de-DE">
              <a:latin typeface="+mn-lt"/>
            </a:endParaRPr>
          </a:p>
        </p:txBody>
      </p:sp>
    </p:spTree>
    <p:extLst>
      <p:ext uri="{BB962C8B-B14F-4D97-AF65-F5344CB8AC3E}">
        <p14:creationId xmlns:p14="http://schemas.microsoft.com/office/powerpoint/2010/main" val="34226790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Zadanie (1)</a:t>
            </a:r>
          </a:p>
        </p:txBody>
      </p:sp>
      <p:sp>
        <p:nvSpPr>
          <p:cNvPr id="45059" name="Rectangle 3"/>
          <p:cNvSpPr>
            <a:spLocks noGrp="1" noChangeArrowheads="1"/>
          </p:cNvSpPr>
          <p:nvPr>
            <p:ph idx="1"/>
          </p:nvPr>
        </p:nvSpPr>
        <p:spPr/>
        <p:txBody>
          <a:bodyPr>
            <a:noAutofit/>
          </a:bodyPr>
          <a:lstStyle/>
          <a:p>
            <a:pPr algn="l" eaLnBrk="1" hangingPunct="1">
              <a:defRPr/>
            </a:pPr>
            <a:r>
              <a:rPr lang="pl-PL" altLang="de-DE" sz="2400" dirty="0">
                <a:solidFill>
                  <a:srgbClr val="333333"/>
                </a:solidFill>
              </a:rPr>
              <a:t>Za chwilę zobaczysz serię obrazków</a:t>
            </a:r>
            <a:r>
              <a:rPr lang="en-US" altLang="de-DE" sz="2400" dirty="0">
                <a:solidFill>
                  <a:srgbClr val="333333"/>
                </a:solidFill>
              </a:rPr>
              <a:t>. </a:t>
            </a:r>
            <a:r>
              <a:rPr lang="pl-PL" altLang="de-DE" sz="2400" dirty="0">
                <a:solidFill>
                  <a:srgbClr val="333333"/>
                </a:solidFill>
              </a:rPr>
              <a:t>Prezentacja zaczyna się od jednego fragmentu obrazka</a:t>
            </a:r>
            <a:r>
              <a:rPr lang="en-US" altLang="de-DE" sz="2400" dirty="0">
                <a:solidFill>
                  <a:srgbClr val="333333"/>
                </a:solidFill>
              </a:rPr>
              <a:t>. </a:t>
            </a:r>
            <a:r>
              <a:rPr lang="pl-PL" altLang="de-DE" sz="2400" dirty="0">
                <a:solidFill>
                  <a:srgbClr val="333333"/>
                </a:solidFill>
              </a:rPr>
              <a:t>Następnie pojawia się kolejny fragment</a:t>
            </a:r>
            <a:r>
              <a:rPr lang="en-US" altLang="de-DE" sz="2400" dirty="0">
                <a:solidFill>
                  <a:srgbClr val="333333"/>
                </a:solidFill>
              </a:rPr>
              <a:t>.</a:t>
            </a:r>
            <a:r>
              <a:rPr lang="pl-PL" altLang="de-DE" sz="2400" dirty="0">
                <a:solidFill>
                  <a:srgbClr val="333333"/>
                </a:solidFill>
              </a:rPr>
              <a:t> I tak, aż do pojawienia się całego obrazka</a:t>
            </a:r>
            <a:r>
              <a:rPr lang="en-US" altLang="de-DE" sz="2400" dirty="0">
                <a:solidFill>
                  <a:srgbClr val="333333"/>
                </a:solidFill>
              </a:rPr>
              <a:t>.</a:t>
            </a:r>
          </a:p>
          <a:p>
            <a:pPr marL="342900" indent="-342900" algn="l" eaLnBrk="1" hangingPunct="1">
              <a:buClr>
                <a:srgbClr val="333333"/>
              </a:buClr>
              <a:buFont typeface="WingDings"/>
              <a:buChar char=""/>
              <a:defRPr/>
            </a:pPr>
            <a:r>
              <a:rPr lang="pl-PL" altLang="de-DE" sz="2400" dirty="0">
                <a:solidFill>
                  <a:srgbClr val="333333"/>
                </a:solidFill>
              </a:rPr>
              <a:t>Twoim zadaniem jest rozpoznanie treści obrazka (co to jest?)</a:t>
            </a:r>
            <a:r>
              <a:rPr lang="de-DE" altLang="de-DE" sz="2400" dirty="0">
                <a:solidFill>
                  <a:srgbClr val="333333"/>
                </a:solidFill>
              </a:rPr>
              <a:t>.</a:t>
            </a:r>
            <a:endParaRPr lang="en-US" altLang="de-DE" sz="2400" dirty="0">
              <a:solidFill>
                <a:srgbClr val="333333"/>
              </a:solidFill>
            </a:endParaRPr>
          </a:p>
          <a:p>
            <a:pPr marL="342900" indent="-342900" algn="l" eaLnBrk="1" hangingPunct="1">
              <a:buClr>
                <a:srgbClr val="333333"/>
              </a:buClr>
              <a:buFont typeface="WingDings"/>
              <a:buChar char=""/>
              <a:defRPr/>
            </a:pPr>
            <a:r>
              <a:rPr lang="pl-PL" altLang="de-DE" sz="2400" dirty="0">
                <a:solidFill>
                  <a:srgbClr val="333333"/>
                </a:solidFill>
              </a:rPr>
              <a:t>Spróbuj unikać pośpiesznych decyzji i poczekaj możliwie jak najdłużej</a:t>
            </a:r>
            <a:r>
              <a:rPr lang="en-US" altLang="de-DE" sz="2400" dirty="0">
                <a:solidFill>
                  <a:srgbClr val="333333"/>
                </a:solidFill>
              </a:rPr>
              <a:t>.</a:t>
            </a:r>
          </a:p>
          <a:p>
            <a:pPr marL="342900" indent="-342900" algn="l" eaLnBrk="1" hangingPunct="1">
              <a:buClr>
                <a:srgbClr val="333333"/>
              </a:buClr>
              <a:buFont typeface="WingDings"/>
              <a:buChar char=""/>
              <a:defRPr/>
            </a:pPr>
            <a:r>
              <a:rPr lang="pl-PL" altLang="de-DE" sz="2400" dirty="0">
                <a:solidFill>
                  <a:srgbClr val="333333"/>
                </a:solidFill>
              </a:rPr>
              <a:t>Przedyskutuj co potwierdza a co nie alternatywną możliwość</a:t>
            </a:r>
            <a:r>
              <a:rPr lang="en-US" altLang="de-DE" sz="2400" dirty="0">
                <a:solidFill>
                  <a:srgbClr val="333333"/>
                </a:solidFill>
              </a:rPr>
              <a:t>.</a:t>
            </a: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25</a:t>
            </a:fld>
            <a:endParaRPr lang="de-DE" altLang="de-DE">
              <a:latin typeface="+mn-lt"/>
            </a:endParaRPr>
          </a:p>
        </p:txBody>
      </p:sp>
    </p:spTree>
    <p:extLst>
      <p:ext uri="{BB962C8B-B14F-4D97-AF65-F5344CB8AC3E}">
        <p14:creationId xmlns:p14="http://schemas.microsoft.com/office/powerpoint/2010/main" val="1910158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Obrazek 1</a:t>
            </a:r>
          </a:p>
        </p:txBody>
      </p:sp>
      <p:sp>
        <p:nvSpPr>
          <p:cNvPr id="5" name="Content Placeholder 4"/>
          <p:cNvSpPr>
            <a:spLocks noGrp="1"/>
          </p:cNvSpPr>
          <p:nvPr>
            <p:ph idx="1"/>
          </p:nvPr>
        </p:nvSpPr>
        <p:spPr/>
        <p:txBody>
          <a:bodyPr/>
          <a:lstStyle/>
          <a:p>
            <a:pPr lvl="0" defTabSz="914400" fontAlgn="base"/>
            <a:r>
              <a:rPr lang="pl-PL" altLang="de-DE" sz="2400">
                <a:solidFill>
                  <a:srgbClr val="333333"/>
                </a:solidFill>
              </a:rPr>
              <a:t>Przedstawiono kilka możliwych odpowiedzi</a:t>
            </a:r>
            <a:r>
              <a:rPr lang="de-DE" altLang="de-DE" sz="2400" dirty="0">
                <a:solidFill>
                  <a:srgbClr val="333333"/>
                </a:solidFill>
              </a:rPr>
              <a:t>. </a:t>
            </a:r>
            <a:r>
              <a:rPr lang="pl-PL" altLang="de-DE" sz="2400" dirty="0">
                <a:solidFill>
                  <a:srgbClr val="333333"/>
                </a:solidFill>
              </a:rPr>
              <a:t>Proszę przedyskutuj w grupie jak bardzo prawdopodobne wydają sie poszczególne odpowiedzi I czy już czujesz się wystarczająco pewien by podjąć decyzję.</a:t>
            </a:r>
            <a:endParaRPr lang="en-US" sz="2400" dirty="0"/>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26</a:t>
            </a:fld>
            <a:endParaRPr lang="de-DE" altLang="de-DE">
              <a:latin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27</a:t>
            </a:fld>
            <a:endParaRPr lang="de-DE" altLang="de-DE">
              <a:latin typeface="+mn-lt"/>
            </a:endParaRPr>
          </a:p>
        </p:txBody>
      </p:sp>
      <p:pic>
        <p:nvPicPr>
          <p:cNvPr id="9" name="Picture 6" descr="stuhlneu7"/>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uśmiechnięta </a:t>
            </a:r>
            <a:r>
              <a:rPr lang="pl-PL" altLang="de-DE" sz="2000" dirty="0">
                <a:solidFill>
                  <a:srgbClr val="333333"/>
                </a:solidFill>
                <a:latin typeface="+mn-lt"/>
              </a:rPr>
              <a:t>twarz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kula </a:t>
            </a:r>
            <a:r>
              <a:rPr lang="pl-PL" altLang="de-DE" sz="2000" dirty="0">
                <a:solidFill>
                  <a:srgbClr val="333333"/>
                </a:solidFill>
                <a:latin typeface="+mn-lt"/>
              </a:rPr>
              <a:t>do kręgli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łódź</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bobsleje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bujak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głowa </a:t>
            </a:r>
            <a:r>
              <a:rPr lang="pl-PL" altLang="de-DE" sz="2000" dirty="0">
                <a:solidFill>
                  <a:srgbClr val="333333"/>
                </a:solidFill>
                <a:latin typeface="+mn-lt"/>
              </a:rPr>
              <a:t>słonia</a:t>
            </a:r>
            <a:endParaRPr lang="de-DE" altLang="de-DE" sz="2000" dirty="0">
              <a:solidFill>
                <a:srgbClr val="333333"/>
              </a:solidFill>
              <a:latin typeface="+mn-l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28</a:t>
            </a:fld>
            <a:endParaRPr lang="de-DE" altLang="de-DE">
              <a:latin typeface="+mn-lt"/>
            </a:endParaRPr>
          </a:p>
        </p:txBody>
      </p:sp>
      <p:pic>
        <p:nvPicPr>
          <p:cNvPr id="9" name="Picture 6" descr="stuhlneu6"/>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uśmiechnięta </a:t>
            </a:r>
            <a:r>
              <a:rPr lang="pl-PL" altLang="de-DE" sz="2000" dirty="0">
                <a:solidFill>
                  <a:srgbClr val="333333"/>
                </a:solidFill>
                <a:latin typeface="+mn-lt"/>
              </a:rPr>
              <a:t>twarz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kula </a:t>
            </a:r>
            <a:r>
              <a:rPr lang="pl-PL" altLang="de-DE" sz="2000" dirty="0">
                <a:solidFill>
                  <a:srgbClr val="333333"/>
                </a:solidFill>
                <a:latin typeface="+mn-lt"/>
              </a:rPr>
              <a:t>do kręgli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łódź</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bobsleje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bujak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głowa </a:t>
            </a:r>
            <a:r>
              <a:rPr lang="pl-PL" altLang="de-DE" sz="2000" dirty="0">
                <a:solidFill>
                  <a:srgbClr val="333333"/>
                </a:solidFill>
                <a:latin typeface="+mn-lt"/>
              </a:rPr>
              <a:t>słonia</a:t>
            </a:r>
            <a:endParaRPr lang="de-DE" altLang="de-DE" sz="2000" dirty="0">
              <a:solidFill>
                <a:srgbClr val="333333"/>
              </a:solidFill>
              <a:latin typeface="+mn-l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29</a:t>
            </a:fld>
            <a:endParaRPr lang="de-DE" altLang="de-DE">
              <a:latin typeface="+mn-lt"/>
            </a:endParaRPr>
          </a:p>
        </p:txBody>
      </p:sp>
      <p:pic>
        <p:nvPicPr>
          <p:cNvPr id="9" name="Picture 6" descr="stuhlneu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uśmiechnięta </a:t>
            </a:r>
            <a:r>
              <a:rPr lang="pl-PL" altLang="de-DE" sz="2000" dirty="0">
                <a:solidFill>
                  <a:srgbClr val="333333"/>
                </a:solidFill>
                <a:latin typeface="+mn-lt"/>
              </a:rPr>
              <a:t>twarz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kula </a:t>
            </a:r>
            <a:r>
              <a:rPr lang="pl-PL" altLang="de-DE" sz="2000" dirty="0">
                <a:solidFill>
                  <a:srgbClr val="333333"/>
                </a:solidFill>
                <a:latin typeface="+mn-lt"/>
              </a:rPr>
              <a:t>do kręgli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łódź</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bobsleje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bujak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głowa </a:t>
            </a:r>
            <a:r>
              <a:rPr lang="pl-PL" altLang="de-DE" sz="2000" dirty="0">
                <a:solidFill>
                  <a:srgbClr val="333333"/>
                </a:solidFill>
                <a:latin typeface="+mn-lt"/>
              </a:rPr>
              <a:t>słonia</a:t>
            </a:r>
            <a:endParaRPr lang="de-DE" altLang="de-DE" sz="2000" dirty="0">
              <a:solidFill>
                <a:srgbClr val="333333"/>
              </a:solidFill>
              <a:latin typeface="+mn-l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30</a:t>
            </a:fld>
            <a:endParaRPr lang="de-DE" altLang="de-DE">
              <a:latin typeface="+mn-lt"/>
            </a:endParaRPr>
          </a:p>
        </p:txBody>
      </p:sp>
      <p:pic>
        <p:nvPicPr>
          <p:cNvPr id="9" name="Picture 6" descr="stuhlneu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uśmiechnięta </a:t>
            </a:r>
            <a:r>
              <a:rPr lang="pl-PL" altLang="de-DE" sz="2000" dirty="0">
                <a:solidFill>
                  <a:srgbClr val="333333"/>
                </a:solidFill>
                <a:latin typeface="+mn-lt"/>
              </a:rPr>
              <a:t>twarz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kula </a:t>
            </a:r>
            <a:r>
              <a:rPr lang="pl-PL" altLang="de-DE" sz="2000" dirty="0">
                <a:solidFill>
                  <a:srgbClr val="333333"/>
                </a:solidFill>
                <a:latin typeface="+mn-lt"/>
              </a:rPr>
              <a:t>do kręgli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łódź</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bobsleje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bujak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głowa </a:t>
            </a:r>
            <a:r>
              <a:rPr lang="pl-PL" altLang="de-DE" sz="2000" dirty="0">
                <a:solidFill>
                  <a:srgbClr val="333333"/>
                </a:solidFill>
                <a:latin typeface="+mn-lt"/>
              </a:rPr>
              <a:t>słonia</a:t>
            </a:r>
            <a:endParaRPr lang="de-DE" altLang="de-DE" sz="2000" dirty="0">
              <a:solidFill>
                <a:srgbClr val="333333"/>
              </a:solidFill>
              <a:latin typeface="+mn-l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31</a:t>
            </a:fld>
            <a:endParaRPr lang="de-DE" altLang="de-DE">
              <a:latin typeface="+mn-lt"/>
            </a:endParaRPr>
          </a:p>
        </p:txBody>
      </p:sp>
      <p:pic>
        <p:nvPicPr>
          <p:cNvPr id="9" name="Picture 6" descr="stuhlneu4"/>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uśmiechnięta </a:t>
            </a:r>
            <a:r>
              <a:rPr lang="pl-PL" altLang="de-DE" sz="2000" dirty="0">
                <a:solidFill>
                  <a:srgbClr val="333333"/>
                </a:solidFill>
                <a:latin typeface="+mn-lt"/>
              </a:rPr>
              <a:t>twarz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kula </a:t>
            </a:r>
            <a:r>
              <a:rPr lang="pl-PL" altLang="de-DE" sz="2000" dirty="0">
                <a:solidFill>
                  <a:srgbClr val="333333"/>
                </a:solidFill>
                <a:latin typeface="+mn-lt"/>
              </a:rPr>
              <a:t>do kręgli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łódź</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bobsleje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bujak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głowa </a:t>
            </a:r>
            <a:r>
              <a:rPr lang="pl-PL" altLang="de-DE" sz="2000" dirty="0">
                <a:solidFill>
                  <a:srgbClr val="333333"/>
                </a:solidFill>
                <a:latin typeface="+mn-lt"/>
              </a:rPr>
              <a:t>słonia</a:t>
            </a:r>
            <a:endParaRPr lang="de-DE" altLang="de-DE" sz="2000" dirty="0">
              <a:solidFill>
                <a:srgbClr val="333333"/>
              </a:solidFill>
              <a:latin typeface="+mn-l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32</a:t>
            </a:fld>
            <a:endParaRPr lang="de-DE" altLang="de-DE">
              <a:latin typeface="+mn-lt"/>
            </a:endParaRPr>
          </a:p>
        </p:txBody>
      </p:sp>
      <p:pic>
        <p:nvPicPr>
          <p:cNvPr id="9" name="Picture 6" descr="Stuhl 3"/>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uśmiechnięta </a:t>
            </a:r>
            <a:r>
              <a:rPr lang="pl-PL" altLang="de-DE" sz="2000" dirty="0">
                <a:solidFill>
                  <a:srgbClr val="333333"/>
                </a:solidFill>
                <a:latin typeface="+mn-lt"/>
              </a:rPr>
              <a:t>twarz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kula </a:t>
            </a:r>
            <a:r>
              <a:rPr lang="pl-PL" altLang="de-DE" sz="2000" dirty="0">
                <a:solidFill>
                  <a:srgbClr val="333333"/>
                </a:solidFill>
                <a:latin typeface="+mn-lt"/>
              </a:rPr>
              <a:t>do kręgli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łódź</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bobsleje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bujak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głowa </a:t>
            </a:r>
            <a:r>
              <a:rPr lang="pl-PL" altLang="de-DE" sz="2000" dirty="0">
                <a:solidFill>
                  <a:srgbClr val="333333"/>
                </a:solidFill>
                <a:latin typeface="+mn-lt"/>
              </a:rPr>
              <a:t>słonia</a:t>
            </a:r>
            <a:endParaRPr lang="de-DE" altLang="de-DE" sz="2000" dirty="0">
              <a:solidFill>
                <a:srgbClr val="333333"/>
              </a:solidFill>
              <a:latin typeface="+mn-l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33</a:t>
            </a:fld>
            <a:endParaRPr lang="de-DE" altLang="de-DE">
              <a:latin typeface="+mn-lt"/>
            </a:endParaRPr>
          </a:p>
        </p:txBody>
      </p:sp>
      <p:pic>
        <p:nvPicPr>
          <p:cNvPr id="9" name="Picture 6" descr="Stuhl 2"/>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uśmiechnięta </a:t>
            </a:r>
            <a:r>
              <a:rPr lang="pl-PL" altLang="de-DE" sz="2000" dirty="0">
                <a:solidFill>
                  <a:srgbClr val="333333"/>
                </a:solidFill>
                <a:latin typeface="+mn-lt"/>
              </a:rPr>
              <a:t>twarz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kula </a:t>
            </a:r>
            <a:r>
              <a:rPr lang="pl-PL" altLang="de-DE" sz="2000" dirty="0">
                <a:solidFill>
                  <a:srgbClr val="333333"/>
                </a:solidFill>
                <a:latin typeface="+mn-lt"/>
              </a:rPr>
              <a:t>do kręgli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łódź</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bobsleje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bujak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głowa </a:t>
            </a:r>
            <a:r>
              <a:rPr lang="pl-PL" altLang="de-DE" sz="2000" dirty="0">
                <a:solidFill>
                  <a:srgbClr val="333333"/>
                </a:solidFill>
                <a:latin typeface="+mn-lt"/>
              </a:rPr>
              <a:t>słonia</a:t>
            </a:r>
            <a:endParaRPr lang="de-DE" altLang="de-DE" sz="2000" dirty="0">
              <a:solidFill>
                <a:srgbClr val="333333"/>
              </a:solidFill>
              <a:latin typeface="+mn-l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34</a:t>
            </a:fld>
            <a:endParaRPr lang="de-DE" altLang="de-DE">
              <a:latin typeface="+mn-lt"/>
            </a:endParaRPr>
          </a:p>
        </p:txBody>
      </p:sp>
      <p:pic>
        <p:nvPicPr>
          <p:cNvPr id="9" name="Picture 6" descr="stuhl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uśmiechnięta </a:t>
            </a:r>
            <a:r>
              <a:rPr lang="pl-PL" altLang="de-DE" sz="2000" dirty="0">
                <a:solidFill>
                  <a:srgbClr val="333333"/>
                </a:solidFill>
                <a:latin typeface="+mn-lt"/>
              </a:rPr>
              <a:t>twarz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kula </a:t>
            </a:r>
            <a:r>
              <a:rPr lang="pl-PL" altLang="de-DE" sz="2000" dirty="0">
                <a:solidFill>
                  <a:srgbClr val="333333"/>
                </a:solidFill>
                <a:latin typeface="+mn-lt"/>
              </a:rPr>
              <a:t>do kręgli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łódź</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bobsleje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bujak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głowa </a:t>
            </a:r>
            <a:r>
              <a:rPr lang="pl-PL" altLang="de-DE" sz="2000" dirty="0">
                <a:solidFill>
                  <a:srgbClr val="333333"/>
                </a:solidFill>
                <a:latin typeface="+mn-lt"/>
              </a:rPr>
              <a:t>słonia</a:t>
            </a:r>
            <a:endParaRPr lang="de-DE" altLang="de-DE" sz="2000" dirty="0">
              <a:solidFill>
                <a:srgbClr val="333333"/>
              </a:solidFill>
              <a:latin typeface="+mn-l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Obrazek 2</a:t>
            </a:r>
          </a:p>
        </p:txBody>
      </p:sp>
      <p:sp>
        <p:nvSpPr>
          <p:cNvPr id="5" name="Content Placeholder 4"/>
          <p:cNvSpPr>
            <a:spLocks noGrp="1"/>
          </p:cNvSpPr>
          <p:nvPr>
            <p:ph idx="1"/>
          </p:nvPr>
        </p:nvSpPr>
        <p:spPr/>
        <p:txBody>
          <a:bodyPr/>
          <a:lstStyle/>
          <a:p>
            <a:pPr lvl="0" defTabSz="914400" fontAlgn="base"/>
            <a:r>
              <a:rPr lang="pl-PL" altLang="de-DE" sz="2400">
                <a:solidFill>
                  <a:srgbClr val="333333"/>
                </a:solidFill>
              </a:rPr>
              <a:t>W tej części nie będzie już możliwych do wyboru opcji</a:t>
            </a:r>
            <a:r>
              <a:rPr lang="de-DE" altLang="de-DE" sz="2400" dirty="0">
                <a:solidFill>
                  <a:srgbClr val="333333"/>
                </a:solidFill>
              </a:rPr>
              <a:t>. </a:t>
            </a:r>
            <a:r>
              <a:rPr lang="pl-PL" altLang="de-DE" sz="2400" dirty="0">
                <a:solidFill>
                  <a:srgbClr val="333333"/>
                </a:solidFill>
              </a:rPr>
              <a:t>Poszukaj własnych pomysłów na to co przedstawia obrazek</a:t>
            </a:r>
            <a:r>
              <a:rPr lang="de-DE" altLang="de-DE" sz="2400" dirty="0">
                <a:solidFill>
                  <a:srgbClr val="333333"/>
                </a:solidFill>
              </a:rPr>
              <a:t>. </a:t>
            </a:r>
            <a:r>
              <a:rPr lang="pl-PL" altLang="de-DE" sz="2400" dirty="0">
                <a:solidFill>
                  <a:srgbClr val="333333"/>
                </a:solidFill>
              </a:rPr>
              <a:t>Podaj swobodnie jak najwięcej możliwości i </a:t>
            </a:r>
            <a:r>
              <a:rPr lang="de-DE" altLang="ko-KR" sz="2400" dirty="0">
                <a:solidFill>
                  <a:srgbClr val="333333"/>
                </a:solidFill>
              </a:rPr>
              <a:t>p</a:t>
            </a:r>
            <a:r>
              <a:rPr lang="pl-PL" altLang="ko-KR" sz="2400" dirty="0">
                <a:solidFill>
                  <a:srgbClr val="333333"/>
                </a:solidFill>
              </a:rPr>
              <a:t>roszę przedystkutuj swoją ocenę z grupą.</a:t>
            </a:r>
            <a:endParaRPr lang="en-US" sz="2400" dirty="0"/>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35</a:t>
            </a:fld>
            <a:endParaRPr lang="de-DE" altLang="de-DE">
              <a:latin typeface="+mn-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36</a:t>
            </a:fld>
            <a:endParaRPr lang="de-DE" altLang="de-DE">
              <a:latin typeface="+mn-lt"/>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37</a:t>
            </a:fld>
            <a:endParaRPr lang="de-DE" altLang="de-DE">
              <a:latin typeface="+mn-lt"/>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38</a:t>
            </a:fld>
            <a:endParaRPr lang="de-DE" altLang="de-DE">
              <a:latin typeface="+mn-lt"/>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39</a:t>
            </a:fld>
            <a:endParaRPr lang="de-DE" altLang="de-DE">
              <a:latin typeface="+mn-lt"/>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40</a:t>
            </a:fld>
            <a:endParaRPr lang="de-DE" altLang="de-DE">
              <a:latin typeface="+mn-lt"/>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41</a:t>
            </a:fld>
            <a:endParaRPr lang="de-DE" altLang="de-DE">
              <a:latin typeface="+mn-lt"/>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42</a:t>
            </a:fld>
            <a:endParaRPr lang="de-DE" altLang="de-DE">
              <a:latin typeface="+mn-lt"/>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43</a:t>
            </a:fld>
            <a:endParaRPr lang="de-DE" altLang="de-DE">
              <a:latin typeface="+mn-lt"/>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Obrazek 3</a:t>
            </a: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44</a:t>
            </a:fld>
            <a:endParaRPr lang="de-DE" altLang="de-DE">
              <a:latin typeface="+mn-l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45</a:t>
            </a:fld>
            <a:endParaRPr lang="de-DE" altLang="de-DE">
              <a:latin typeface="+mn-lt"/>
            </a:endParaRPr>
          </a:p>
        </p:txBody>
      </p:sp>
      <p:pic>
        <p:nvPicPr>
          <p:cNvPr id="8" name="Picture 4" descr="elefant paint 8"/>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5715546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46</a:t>
            </a:fld>
            <a:endParaRPr lang="de-DE" altLang="de-DE">
              <a:latin typeface="+mn-lt"/>
            </a:endParaRPr>
          </a:p>
        </p:txBody>
      </p:sp>
      <p:pic>
        <p:nvPicPr>
          <p:cNvPr id="8" name="Picture 4" descr="elefant paint 7"/>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40177741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47</a:t>
            </a:fld>
            <a:endParaRPr lang="de-DE" altLang="de-DE">
              <a:latin typeface="+mn-lt"/>
            </a:endParaRPr>
          </a:p>
        </p:txBody>
      </p:sp>
      <p:pic>
        <p:nvPicPr>
          <p:cNvPr id="8" name="Picture 4" descr="elefant paint 6"/>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4412254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48</a:t>
            </a:fld>
            <a:endParaRPr lang="de-DE" altLang="de-DE">
              <a:latin typeface="+mn-lt"/>
            </a:endParaRPr>
          </a:p>
        </p:txBody>
      </p:sp>
      <p:pic>
        <p:nvPicPr>
          <p:cNvPr id="8" name="Picture 4" descr="elefant paint 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522126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49</a:t>
            </a:fld>
            <a:endParaRPr lang="de-DE" altLang="de-DE">
              <a:latin typeface="+mn-lt"/>
            </a:endParaRPr>
          </a:p>
        </p:txBody>
      </p:sp>
      <p:pic>
        <p:nvPicPr>
          <p:cNvPr id="8" name="Picture 4" descr="elefant paint 4"/>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51965835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50</a:t>
            </a:fld>
            <a:endParaRPr lang="de-DE" altLang="de-DE">
              <a:latin typeface="+mn-lt"/>
            </a:endParaRPr>
          </a:p>
        </p:txBody>
      </p:sp>
      <p:pic>
        <p:nvPicPr>
          <p:cNvPr id="8" name="Picture 4" descr="elefant paint 3"/>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71288602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51</a:t>
            </a:fld>
            <a:endParaRPr lang="de-DE" altLang="de-DE">
              <a:latin typeface="+mn-lt"/>
            </a:endParaRPr>
          </a:p>
        </p:txBody>
      </p:sp>
      <p:pic>
        <p:nvPicPr>
          <p:cNvPr id="8" name="Picture 4" descr="elefant paint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15007459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52</a:t>
            </a:fld>
            <a:endParaRPr lang="de-DE" altLang="de-DE">
              <a:latin typeface="+mn-lt"/>
            </a:endParaRPr>
          </a:p>
        </p:txBody>
      </p:sp>
      <p:pic>
        <p:nvPicPr>
          <p:cNvPr id="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9828" y="2203704"/>
            <a:ext cx="2255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63317712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Obrazek</a:t>
            </a:r>
            <a:r>
              <a:rPr lang="en-US" sz="3600" dirty="0">
                <a:latin typeface="+mn-lt"/>
                <a:ea typeface="+mn-ea"/>
                <a:cs typeface="+mn-cs"/>
              </a:rPr>
              <a:t> 4</a:t>
            </a: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53</a:t>
            </a:fld>
            <a:endParaRPr lang="de-DE" altLang="de-DE">
              <a:latin typeface="+mn-lt"/>
            </a:endParaRPr>
          </a:p>
        </p:txBody>
      </p:sp>
    </p:spTree>
    <p:extLst>
      <p:ext uri="{BB962C8B-B14F-4D97-AF65-F5344CB8AC3E}">
        <p14:creationId xmlns:p14="http://schemas.microsoft.com/office/powerpoint/2010/main" val="35438187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54</a:t>
            </a:fld>
            <a:endParaRPr lang="de-DE" altLang="de-DE">
              <a:latin typeface="+mn-lt"/>
            </a:endParaRPr>
          </a:p>
        </p:txBody>
      </p:sp>
      <p:pic>
        <p:nvPicPr>
          <p:cNvPr id="8" name="Picture 7" descr="mühle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69740" y="2203704"/>
            <a:ext cx="545569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55</a:t>
            </a:fld>
            <a:endParaRPr lang="de-DE" altLang="de-DE">
              <a:latin typeface="+mn-lt"/>
            </a:endParaRPr>
          </a:p>
        </p:txBody>
      </p:sp>
      <p:pic>
        <p:nvPicPr>
          <p:cNvPr id="8" name="Picture 6" descr="mühle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56</a:t>
            </a:fld>
            <a:endParaRPr lang="de-DE" altLang="de-DE">
              <a:latin typeface="+mn-lt"/>
            </a:endParaRPr>
          </a:p>
        </p:txBody>
      </p:sp>
      <p:pic>
        <p:nvPicPr>
          <p:cNvPr id="8" name="Picture 6" descr="mühl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57</a:t>
            </a:fld>
            <a:endParaRPr lang="de-DE" altLang="de-DE">
              <a:latin typeface="+mn-lt"/>
            </a:endParaRPr>
          </a:p>
        </p:txBody>
      </p:sp>
      <p:pic>
        <p:nvPicPr>
          <p:cNvPr id="8" name="Picture 6" descr="mühle6"/>
          <p:cNvPicPr preferRelativeResize="0">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58</a:t>
            </a:fld>
            <a:endParaRPr lang="de-DE" altLang="de-DE">
              <a:latin typeface="+mn-lt"/>
            </a:endParaRPr>
          </a:p>
        </p:txBody>
      </p:sp>
      <p:pic>
        <p:nvPicPr>
          <p:cNvPr id="8" name="Picture 6" descr="mühl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59</a:t>
            </a:fld>
            <a:endParaRPr lang="de-DE" altLang="de-DE">
              <a:latin typeface="+mn-lt"/>
            </a:endParaRPr>
          </a:p>
        </p:txBody>
      </p:sp>
      <p:pic>
        <p:nvPicPr>
          <p:cNvPr id="8" name="Picture 6" descr="mühl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60</a:t>
            </a:fld>
            <a:endParaRPr lang="de-DE" altLang="de-DE">
              <a:latin typeface="+mn-lt"/>
            </a:endParaRPr>
          </a:p>
        </p:txBody>
      </p:sp>
      <p:pic>
        <p:nvPicPr>
          <p:cNvPr id="8" name="Picture 6" descr="mühl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61</a:t>
            </a:fld>
            <a:endParaRPr lang="de-DE" altLang="de-DE">
              <a:latin typeface="+mn-lt"/>
            </a:endParaRPr>
          </a:p>
        </p:txBody>
      </p:sp>
      <p:pic>
        <p:nvPicPr>
          <p:cNvPr id="8" name="Picture 6" descr="mühle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1013" y="2203704"/>
            <a:ext cx="545314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Obrazek</a:t>
            </a:r>
            <a:r>
              <a:rPr lang="en-US" sz="3600" dirty="0">
                <a:latin typeface="+mn-lt"/>
                <a:ea typeface="+mn-ea"/>
                <a:cs typeface="+mn-cs"/>
              </a:rPr>
              <a:t> 5</a:t>
            </a: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62</a:t>
            </a:fld>
            <a:endParaRPr lang="de-DE" altLang="de-DE">
              <a:latin typeface="+mn-l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63</a:t>
            </a:fld>
            <a:endParaRPr lang="de-DE" altLang="de-DE">
              <a:latin typeface="+mn-lt"/>
            </a:endParaRPr>
          </a:p>
        </p:txBody>
      </p:sp>
      <p:pic>
        <p:nvPicPr>
          <p:cNvPr id="8" name="Picture 4" descr="Schwein09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64</a:t>
            </a:fld>
            <a:endParaRPr lang="de-DE" altLang="de-DE">
              <a:latin typeface="+mn-lt"/>
            </a:endParaRPr>
          </a:p>
        </p:txBody>
      </p:sp>
      <p:pic>
        <p:nvPicPr>
          <p:cNvPr id="8" name="Picture 4" descr="Schwein08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65</a:t>
            </a:fld>
            <a:endParaRPr lang="de-DE" altLang="de-DE">
              <a:latin typeface="+mn-lt"/>
            </a:endParaRPr>
          </a:p>
        </p:txBody>
      </p:sp>
      <p:pic>
        <p:nvPicPr>
          <p:cNvPr id="8" name="Picture 4" descr="Schwein07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66</a:t>
            </a:fld>
            <a:endParaRPr lang="de-DE" altLang="de-DE">
              <a:latin typeface="+mn-lt"/>
            </a:endParaRPr>
          </a:p>
        </p:txBody>
      </p:sp>
      <p:pic>
        <p:nvPicPr>
          <p:cNvPr id="8" name="Picture 4" descr="Schwein06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67</a:t>
            </a:fld>
            <a:endParaRPr lang="de-DE" altLang="de-DE">
              <a:latin typeface="+mn-lt"/>
            </a:endParaRPr>
          </a:p>
        </p:txBody>
      </p:sp>
      <p:pic>
        <p:nvPicPr>
          <p:cNvPr id="8" name="Picture 4" descr="Schwein03_4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68</a:t>
            </a:fld>
            <a:endParaRPr lang="de-DE" altLang="de-DE">
              <a:latin typeface="+mn-lt"/>
            </a:endParaRPr>
          </a:p>
        </p:txBody>
      </p:sp>
      <p:pic>
        <p:nvPicPr>
          <p:cNvPr id="8" name="Picture 4" descr="Schwein03_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69</a:t>
            </a:fld>
            <a:endParaRPr lang="de-DE" altLang="de-DE">
              <a:latin typeface="+mn-lt"/>
            </a:endParaRPr>
          </a:p>
        </p:txBody>
      </p:sp>
      <p:pic>
        <p:nvPicPr>
          <p:cNvPr id="8" name="Picture 4" descr="Schwein02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70</a:t>
            </a:fld>
            <a:endParaRPr lang="de-DE" altLang="de-DE">
              <a:latin typeface="+mn-lt"/>
            </a:endParaRPr>
          </a:p>
        </p:txBody>
      </p:sp>
      <p:pic>
        <p:nvPicPr>
          <p:cNvPr id="8" name="Picture 4" descr="Schwein01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opcjonalnie</a:t>
            </a:r>
            <a:r>
              <a:rPr lang="en-US" altLang="ko-KR" sz="3600" spc="-5" dirty="0">
                <a:latin typeface="+mn-lt"/>
                <a:ea typeface="+mn-ea"/>
                <a:cs typeface="+mn-cs"/>
              </a:rPr>
              <a:t>: Film </a:t>
            </a:r>
            <a:r>
              <a:rPr lang="en-US" altLang="ko-KR" sz="3600" spc="-5" dirty="0" err="1">
                <a:latin typeface="+mn-lt"/>
                <a:ea typeface="+mn-ea"/>
                <a:cs typeface="+mn-cs"/>
              </a:rPr>
              <a:t>Wideo</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pl-PL" altLang="ko-KR" sz="2400" dirty="0">
                <a:solidFill>
                  <a:srgbClr val="004992"/>
                </a:solidFill>
              </a:rPr>
              <a:t>Opcjonalnie: Filmy wideo, które prezentują dzisiejszy temat są dostępne na stronie internetowej</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pl-PL" altLang="ko-KR" sz="2400" dirty="0">
                <a:solidFill>
                  <a:srgbClr val="333333"/>
                </a:solidFill>
              </a:rPr>
              <a:t>Po obejrzeniu filmu, możesz przedyskutować, w jaki sposób jest on powiązany z dzisiejszym tematem</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AB5B928A-B252-4C5C-8C5E-A5A48CCEFEF7}" type="slidenum">
              <a:rPr lang="de-DE" altLang="de-DE" smtClean="0">
                <a:latin typeface="+mn-lt"/>
              </a:rPr>
              <a:pPr/>
              <a:t>71</a:t>
            </a:fld>
            <a:endParaRPr lang="de-DE" altLang="de-DE">
              <a:latin typeface="+mn-lt"/>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rPr>
              <a:t>[</a:t>
            </a:r>
            <a:r>
              <a:rPr lang="en-US" altLang="ko-KR" sz="1800" i="1" spc="-5" dirty="0" err="1">
                <a:solidFill>
                  <a:srgbClr val="333333"/>
                </a:solidFill>
              </a:rPr>
              <a:t>dla</a:t>
            </a:r>
            <a:r>
              <a:rPr lang="en-US" altLang="ko-KR" sz="1800" i="1" spc="-5" dirty="0">
                <a:solidFill>
                  <a:srgbClr val="333333"/>
                </a:solidFill>
              </a:rPr>
              <a:t> </a:t>
            </a:r>
            <a:r>
              <a:rPr lang="en-US" altLang="ko-KR" sz="1800" i="1" spc="-5" dirty="0" err="1">
                <a:solidFill>
                  <a:srgbClr val="333333"/>
                </a:solidFill>
              </a:rPr>
              <a:t>prowadzących</a:t>
            </a:r>
            <a:r>
              <a:rPr lang="en-US" altLang="ko-KR" sz="1800" i="1" spc="-5" dirty="0">
                <a:solidFill>
                  <a:srgbClr val="333333"/>
                </a:solidFill>
              </a:rPr>
              <a:t>:</a:t>
            </a:r>
            <a:endParaRPr sz="1800" dirty="0">
              <a:solidFill>
                <a:srgbClr val="333333"/>
              </a:solidFill>
            </a:endParaRPr>
          </a:p>
          <a:p>
            <a:pPr marL="12700" marR="5080" defTabSz="914400" eaLnBrk="0" fontAlgn="base" hangingPunct="0">
              <a:spcBef>
                <a:spcPts val="800"/>
              </a:spcBef>
              <a:spcAft>
                <a:spcPct val="0"/>
              </a:spcAft>
            </a:pPr>
            <a:r>
              <a:rPr lang="pl-PL" altLang="ko-KR" sz="1800" dirty="0">
                <a:solidFill>
                  <a:srgbClr val="333333"/>
                </a:solidFill>
              </a:rPr>
              <a:t>Niektóre filmy zawierają sformułowania językowe, które mogą nie być odpowiednie dla określonej grupy odbiorców lub mogą być nieodpowiednie kulturowo. Proszę uważnie obejżeć filmy przed prezentacją ich uczestnikom</a:t>
            </a:r>
            <a:r>
              <a:rPr lang="de-DE" sz="1800" dirty="0">
                <a:solidFill>
                  <a:srgbClr val="333333"/>
                </a:solidFill>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185706710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Obrazek</a:t>
            </a:r>
            <a:r>
              <a:rPr lang="en-US" sz="3600" dirty="0">
                <a:latin typeface="+mn-lt"/>
                <a:ea typeface="+mn-ea"/>
                <a:cs typeface="+mn-cs"/>
              </a:rPr>
              <a:t> 6</a:t>
            </a: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72</a:t>
            </a:fld>
            <a:endParaRPr lang="de-DE" altLang="de-DE">
              <a:latin typeface="+mn-l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73</a:t>
            </a:fld>
            <a:endParaRPr lang="de-DE" altLang="de-DE">
              <a:latin typeface="+mn-lt"/>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piła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stary most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jeż</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pęk trawy</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smok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ogrodzenie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górski pejzaż</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jeżozwierz</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ucho</a:t>
            </a:r>
            <a:endParaRPr lang="de-DE" altLang="de-DE" sz="2000">
              <a:solidFill>
                <a:srgbClr val="333333"/>
              </a:solidFill>
              <a:latin typeface="+mn-l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74</a:t>
            </a:fld>
            <a:endParaRPr lang="de-DE" altLang="de-DE">
              <a:latin typeface="+mn-lt"/>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piła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stary most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jeż</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pęk trawy</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smok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ogrodzenie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górski pejzaż</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jeżozwierz</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ucho</a:t>
            </a:r>
            <a:endParaRPr lang="de-DE" altLang="de-DE" sz="2000">
              <a:solidFill>
                <a:srgbClr val="333333"/>
              </a:solidFill>
              <a:latin typeface="+mn-l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75</a:t>
            </a:fld>
            <a:endParaRPr lang="de-DE" altLang="de-DE">
              <a:latin typeface="+mn-lt"/>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piła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stary most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jeż</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pęk trawy</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smok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ogrodzenie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górski pejzaż</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jeżozwierz</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ucho</a:t>
            </a:r>
            <a:endParaRPr lang="de-DE" altLang="de-DE" sz="2000">
              <a:solidFill>
                <a:srgbClr val="333333"/>
              </a:solidFill>
              <a:latin typeface="+mn-l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76</a:t>
            </a:fld>
            <a:endParaRPr lang="de-DE" altLang="de-DE">
              <a:latin typeface="+mn-lt"/>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89"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piła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stary most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jeż</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pęk trawy</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smok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ogrodzenie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górski pejzaż</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jeżozwierz</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ucho</a:t>
            </a:r>
            <a:endParaRPr lang="de-DE" altLang="de-DE" sz="2000">
              <a:solidFill>
                <a:srgbClr val="333333"/>
              </a:solidFill>
              <a:latin typeface="+mn-l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77</a:t>
            </a:fld>
            <a:endParaRPr lang="de-DE" altLang="de-DE">
              <a:latin typeface="+mn-lt"/>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piła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stary most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jeż</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pęk trawy</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smok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ogrodzenie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górski pejzaż</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jeżozwierz</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ucho</a:t>
            </a:r>
            <a:endParaRPr lang="de-DE" altLang="de-DE" sz="2000">
              <a:solidFill>
                <a:srgbClr val="333333"/>
              </a:solidFill>
              <a:latin typeface="+mn-l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78</a:t>
            </a:fld>
            <a:endParaRPr lang="de-DE" altLang="de-DE">
              <a:latin typeface="+mn-lt"/>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piła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stary most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jeż</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pęk trawy</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smok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ogrodzenie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górski pejzaż</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jeżozwierz</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ucho</a:t>
            </a:r>
            <a:endParaRPr lang="de-DE" altLang="de-DE" sz="2000">
              <a:solidFill>
                <a:srgbClr val="333333"/>
              </a:solidFill>
              <a:latin typeface="+mn-l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79</a:t>
            </a:fld>
            <a:endParaRPr lang="de-DE" altLang="de-DE">
              <a:latin typeface="+mn-lt"/>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piła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stary most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jeż</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pęk trawy</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smok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ogrodzenie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górski pejzaż</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jeżozwierz</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ucho</a:t>
            </a:r>
            <a:endParaRPr lang="de-DE" altLang="de-DE" sz="2000">
              <a:solidFill>
                <a:srgbClr val="333333"/>
              </a:solidFill>
              <a:latin typeface="+mn-l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Obrazek</a:t>
            </a:r>
            <a:r>
              <a:rPr lang="en-US" sz="3600" dirty="0">
                <a:latin typeface="+mn-lt"/>
                <a:ea typeface="+mn-ea"/>
                <a:cs typeface="+mn-cs"/>
              </a:rPr>
              <a:t> 7</a:t>
            </a: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80</a:t>
            </a:fld>
            <a:endParaRPr lang="de-DE" altLang="de-DE">
              <a:latin typeface="+mn-l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81</a:t>
            </a:fld>
            <a:endParaRPr lang="de-DE" altLang="de-DE">
              <a:latin typeface="+mn-lt"/>
            </a:endParaRP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64" y="2203704"/>
            <a:ext cx="285964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82</a:t>
            </a:fld>
            <a:endParaRPr lang="de-DE" altLang="de-DE">
              <a:latin typeface="+mn-lt"/>
            </a:endParaRP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83</a:t>
            </a:fld>
            <a:endParaRPr lang="de-DE" altLang="de-DE">
              <a:latin typeface="+mn-lt"/>
            </a:endParaRP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84</a:t>
            </a:fld>
            <a:endParaRPr lang="de-DE" altLang="de-DE">
              <a:latin typeface="+mn-lt"/>
            </a:endParaRP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85</a:t>
            </a:fld>
            <a:endParaRPr lang="de-DE" altLang="de-DE">
              <a:latin typeface="+mn-lt"/>
            </a:endParaRP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86</a:t>
            </a:fld>
            <a:endParaRPr lang="de-DE" altLang="de-DE">
              <a:latin typeface="+mn-lt"/>
            </a:endParaRP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87</a:t>
            </a:fld>
            <a:endParaRPr lang="de-DE" altLang="de-DE">
              <a:latin typeface="+mn-lt"/>
            </a:endParaRP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88</a:t>
            </a:fld>
            <a:endParaRPr lang="de-DE" altLang="de-DE">
              <a:latin typeface="+mn-lt"/>
            </a:endParaRP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b="5618"/>
          <a:stretch/>
        </p:blipFill>
        <p:spPr bwMode="auto">
          <a:xfrm>
            <a:off x="4667748" y="2203704"/>
            <a:ext cx="285967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Obrazek</a:t>
            </a:r>
            <a:r>
              <a:rPr lang="en-US" sz="3600" dirty="0">
                <a:latin typeface="+mn-lt"/>
                <a:ea typeface="+mn-ea"/>
                <a:cs typeface="+mn-cs"/>
              </a:rPr>
              <a:t> 8</a:t>
            </a: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89</a:t>
            </a:fld>
            <a:endParaRPr lang="de-DE" altLang="de-DE">
              <a:latin typeface="+mn-lt"/>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90</a:t>
            </a:fld>
            <a:endParaRPr lang="de-DE" altLang="de-DE">
              <a:latin typeface="+mn-lt"/>
            </a:endParaRPr>
          </a:p>
        </p:txBody>
      </p:sp>
      <p:pic>
        <p:nvPicPr>
          <p:cNvPr id="9" name="Picture 1027" descr="Rose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5"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lina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kotwica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naszyjnik z wisiorkiem</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wąż</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papuga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spagetti</a:t>
            </a: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fasola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kwiatek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autostrada</a:t>
            </a:r>
            <a:endParaRPr lang="de-DE" altLang="de-DE" sz="2000">
              <a:solidFill>
                <a:srgbClr val="333333"/>
              </a:solidFill>
              <a:latin typeface="+mn-l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91</a:t>
            </a:fld>
            <a:endParaRPr lang="de-DE" altLang="de-DE">
              <a:latin typeface="+mn-lt"/>
            </a:endParaRPr>
          </a:p>
        </p:txBody>
      </p:sp>
      <p:pic>
        <p:nvPicPr>
          <p:cNvPr id="11" name="Picture 3" descr="Ros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7"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lina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kotwica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naszyjnik z wisiorkiem</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wąż</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papuga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spagetti</a:t>
            </a: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fasola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kwiatek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autostrada</a:t>
            </a:r>
            <a:endParaRPr lang="de-DE" altLang="de-DE" sz="2000">
              <a:solidFill>
                <a:srgbClr val="333333"/>
              </a:solidFill>
              <a:latin typeface="+mn-l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92</a:t>
            </a:fld>
            <a:endParaRPr lang="de-DE" altLang="de-DE">
              <a:latin typeface="+mn-lt"/>
            </a:endParaRPr>
          </a:p>
        </p:txBody>
      </p:sp>
      <p:pic>
        <p:nvPicPr>
          <p:cNvPr id="12" name="Picture 2" descr="Ros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8"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lina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kotwica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naszyjnik z wisiorkiem</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wąż</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papuga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spagetti</a:t>
            </a: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fasola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kwiatek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autostrada</a:t>
            </a:r>
            <a:endParaRPr lang="de-DE" altLang="de-DE" sz="2000">
              <a:solidFill>
                <a:srgbClr val="333333"/>
              </a:solidFill>
              <a:latin typeface="+mn-l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93</a:t>
            </a:fld>
            <a:endParaRPr lang="de-DE" altLang="de-DE">
              <a:latin typeface="+mn-lt"/>
            </a:endParaRPr>
          </a:p>
        </p:txBody>
      </p:sp>
      <p:pic>
        <p:nvPicPr>
          <p:cNvPr id="12" name="Picture 3" descr="Ros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8"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lina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kotwica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naszyjnik z wisiorkiem</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wąż</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papuga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spagetti</a:t>
            </a: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fasola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kwiatek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autostrada</a:t>
            </a:r>
            <a:endParaRPr lang="de-DE" altLang="de-DE" sz="2000">
              <a:solidFill>
                <a:srgbClr val="333333"/>
              </a:solidFill>
              <a:latin typeface="+mn-lt"/>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94</a:t>
            </a:fld>
            <a:endParaRPr lang="de-DE" altLang="de-DE">
              <a:latin typeface="+mn-lt"/>
            </a:endParaRPr>
          </a:p>
        </p:txBody>
      </p:sp>
      <p:pic>
        <p:nvPicPr>
          <p:cNvPr id="12" name="Picture 3" descr="Ros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8"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lina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kotwica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naszyjnik z wisiorkiem</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wąż</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papuga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spagetti</a:t>
            </a: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fasola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kwiatek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autostrada</a:t>
            </a:r>
            <a:endParaRPr lang="de-DE" altLang="de-DE" sz="2000">
              <a:solidFill>
                <a:srgbClr val="333333"/>
              </a:solidFill>
              <a:latin typeface="+mn-lt"/>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95</a:t>
            </a:fld>
            <a:endParaRPr lang="de-DE" altLang="de-DE">
              <a:latin typeface="+mn-lt"/>
            </a:endParaRPr>
          </a:p>
        </p:txBody>
      </p:sp>
      <p:pic>
        <p:nvPicPr>
          <p:cNvPr id="12" name="Picture 3" descr="Rose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8"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lina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kotwica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naszyjnik z wisiorkiem</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wąż</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papuga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spagetti</a:t>
            </a: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fasola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kwiatek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autostrada</a:t>
            </a:r>
            <a:endParaRPr lang="de-DE" altLang="de-DE" sz="2000">
              <a:solidFill>
                <a:srgbClr val="333333"/>
              </a:solidFill>
              <a:latin typeface="+mn-lt"/>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96</a:t>
            </a:fld>
            <a:endParaRPr lang="de-DE" altLang="de-DE">
              <a:latin typeface="+mn-lt"/>
            </a:endParaRPr>
          </a:p>
        </p:txBody>
      </p:sp>
      <p:pic>
        <p:nvPicPr>
          <p:cNvPr id="11" name="Picture 3" descr="Ros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7"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lina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kotwica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naszyjnik z wisiorkiem</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wąż</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papuga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spagetti</a:t>
            </a: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fasola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kwiatek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autostrada</a:t>
            </a:r>
            <a:endParaRPr lang="de-DE" altLang="de-DE" sz="2000">
              <a:solidFill>
                <a:srgbClr val="333333"/>
              </a:solidFill>
              <a:latin typeface="+mn-lt"/>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97</a:t>
            </a:fld>
            <a:endParaRPr lang="de-DE" altLang="de-DE">
              <a:latin typeface="+mn-lt"/>
            </a:endParaRPr>
          </a:p>
        </p:txBody>
      </p:sp>
      <p:pic>
        <p:nvPicPr>
          <p:cNvPr id="11" name="Picture 3" descr="Ro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7"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lina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kotwica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naszyjnik z wisiorkiem</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wąż</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papuga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spagetti</a:t>
            </a: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fasola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kwiatek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autostrada</a:t>
            </a:r>
            <a:endParaRPr lang="de-DE" altLang="de-DE" sz="2000">
              <a:solidFill>
                <a:srgbClr val="333333"/>
              </a:solidFill>
              <a:latin typeface="+mn-lt"/>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Obrazek</a:t>
            </a:r>
            <a:r>
              <a:rPr lang="en-US" sz="3600" dirty="0">
                <a:latin typeface="+mn-lt"/>
                <a:ea typeface="+mn-ea"/>
                <a:cs typeface="+mn-cs"/>
              </a:rPr>
              <a:t> 9</a:t>
            </a: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98</a:t>
            </a:fld>
            <a:endParaRPr lang="de-DE" altLang="de-DE">
              <a:latin typeface="+mn-lt"/>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99</a:t>
            </a:fld>
            <a:endParaRPr lang="de-DE" altLang="de-DE">
              <a:latin typeface="+mn-lt"/>
            </a:endParaRPr>
          </a:p>
        </p:txBody>
      </p:sp>
      <p:pic>
        <p:nvPicPr>
          <p:cNvPr id="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35967" y="2203704"/>
            <a:ext cx="2723241"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100</a:t>
            </a:fld>
            <a:endParaRPr lang="de-DE" altLang="de-DE">
              <a:latin typeface="+mn-lt"/>
            </a:endParaRPr>
          </a:p>
        </p:txBody>
      </p:sp>
      <p:pic>
        <p:nvPicPr>
          <p:cNvPr id="8" name="Picture 3" descr="maulwurf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101</a:t>
            </a:fld>
            <a:endParaRPr lang="de-DE" altLang="de-DE">
              <a:latin typeface="+mn-lt"/>
            </a:endParaRPr>
          </a:p>
        </p:txBody>
      </p:sp>
      <p:pic>
        <p:nvPicPr>
          <p:cNvPr id="8" name="Picture 3" descr="maulwurf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102</a:t>
            </a:fld>
            <a:endParaRPr lang="de-DE" altLang="de-DE">
              <a:latin typeface="+mn-lt"/>
            </a:endParaRPr>
          </a:p>
        </p:txBody>
      </p:sp>
      <p:pic>
        <p:nvPicPr>
          <p:cNvPr id="8" name="Picture 3" descr="maulwurf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103</a:t>
            </a:fld>
            <a:endParaRPr lang="de-DE" altLang="de-DE">
              <a:latin typeface="+mn-lt"/>
            </a:endParaRPr>
          </a:p>
        </p:txBody>
      </p:sp>
      <p:pic>
        <p:nvPicPr>
          <p:cNvPr id="8" name="Picture 3" descr="maulwurf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104</a:t>
            </a:fld>
            <a:endParaRPr lang="de-DE" altLang="de-DE">
              <a:latin typeface="+mn-lt"/>
            </a:endParaRPr>
          </a:p>
        </p:txBody>
      </p:sp>
      <p:pic>
        <p:nvPicPr>
          <p:cNvPr id="8" name="Picture 3" descr="maulwurf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105</a:t>
            </a:fld>
            <a:endParaRPr lang="de-DE" altLang="de-DE">
              <a:latin typeface="+mn-lt"/>
            </a:endParaRPr>
          </a:p>
        </p:txBody>
      </p:sp>
      <p:pic>
        <p:nvPicPr>
          <p:cNvPr id="8" name="Picture 3" descr="maulwurf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106</a:t>
            </a:fld>
            <a:endParaRPr lang="de-DE" altLang="de-DE">
              <a:latin typeface="+mn-lt"/>
            </a:endParaRPr>
          </a:p>
        </p:txBody>
      </p:sp>
      <p:pic>
        <p:nvPicPr>
          <p:cNvPr id="8" name="Picture 3" descr="maulwurf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Obrazek</a:t>
            </a:r>
            <a:r>
              <a:rPr lang="en-US" sz="3600" dirty="0">
                <a:latin typeface="+mn-lt"/>
                <a:ea typeface="+mn-ea"/>
                <a:cs typeface="+mn-cs"/>
              </a:rPr>
              <a:t> 10</a:t>
            </a: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107</a:t>
            </a:fld>
            <a:endParaRPr lang="de-DE" altLang="de-DE">
              <a:latin typeface="+mn-lt"/>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108</a:t>
            </a:fld>
            <a:endParaRPr lang="de-DE" altLang="de-DE">
              <a:latin typeface="+mn-lt"/>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foka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człowiek w płaszczu</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kwiatek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rzeka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syrena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ośmiornica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harfa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muszla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ryba</a:t>
            </a:r>
            <a:endParaRPr lang="de-DE" altLang="de-DE" sz="2000">
              <a:solidFill>
                <a:srgbClr val="333333"/>
              </a:solidFill>
              <a:latin typeface="+mn-lt"/>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109</a:t>
            </a:fld>
            <a:endParaRPr lang="de-DE" altLang="de-DE">
              <a:latin typeface="+mn-lt"/>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foka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człowiek w płaszczu</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kwiatek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rzeka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syrena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ośmiornica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harfa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muszla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ryba</a:t>
            </a:r>
            <a:endParaRPr lang="de-DE" altLang="de-DE" sz="2000">
              <a:solidFill>
                <a:srgbClr val="333333"/>
              </a:solidFill>
              <a:latin typeface="+mn-lt"/>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110</a:t>
            </a:fld>
            <a:endParaRPr lang="de-DE" altLang="de-DE">
              <a:latin typeface="+mn-lt"/>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foka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człowiek w płaszczu</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kwiatek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rzeka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syrena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ośmiornica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harfa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muszla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ryba</a:t>
            </a:r>
            <a:endParaRPr lang="de-DE" altLang="de-DE" sz="2000">
              <a:solidFill>
                <a:srgbClr val="333333"/>
              </a:solidFill>
              <a:latin typeface="+mn-lt"/>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111</a:t>
            </a:fld>
            <a:endParaRPr lang="de-DE" altLang="de-DE">
              <a:latin typeface="+mn-lt"/>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foka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człowiek w płaszczu</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kwiatek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rzeka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syrena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ośmiornica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harfa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muszla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ryba</a:t>
            </a:r>
            <a:endParaRPr lang="de-DE" altLang="de-DE" sz="2000">
              <a:solidFill>
                <a:srgbClr val="333333"/>
              </a:solidFill>
              <a:latin typeface="+mn-lt"/>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112</a:t>
            </a:fld>
            <a:endParaRPr lang="de-DE" altLang="de-DE">
              <a:latin typeface="+mn-lt"/>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foka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człowiek w płaszczu</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kwiatek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rzeka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syrena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ośmiornica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harfa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muszla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ryba</a:t>
            </a:r>
            <a:endParaRPr lang="de-DE" altLang="de-DE" sz="2000">
              <a:solidFill>
                <a:srgbClr val="333333"/>
              </a:solidFill>
              <a:latin typeface="+mn-lt"/>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113</a:t>
            </a:fld>
            <a:endParaRPr lang="de-DE" altLang="de-DE">
              <a:latin typeface="+mn-lt"/>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foka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człowiek w płaszczu</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kwiatek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rzeka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syrena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ośmiornica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harfa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muszla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ryba</a:t>
            </a:r>
            <a:endParaRPr lang="de-DE" altLang="de-DE" sz="2000">
              <a:solidFill>
                <a:srgbClr val="333333"/>
              </a:solidFill>
              <a:latin typeface="+mn-lt"/>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114</a:t>
            </a:fld>
            <a:endParaRPr lang="de-DE" altLang="de-DE">
              <a:latin typeface="+mn-lt"/>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foka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człowiek w płaszczu</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kwiatek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rzeka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syrena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ośmiornica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harfa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muszla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ryba</a:t>
            </a:r>
            <a:endParaRPr lang="de-DE" altLang="de-DE" sz="2000">
              <a:solidFill>
                <a:srgbClr val="333333"/>
              </a:solidFill>
              <a:latin typeface="+mn-lt"/>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115</a:t>
            </a:fld>
            <a:endParaRPr lang="de-DE" altLang="de-DE">
              <a:latin typeface="+mn-lt"/>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foka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człowiek w płaszczu</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kwiatek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rzeka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syrena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ośmiornica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harfa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muszla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ryba</a:t>
            </a:r>
            <a:endParaRPr lang="de-DE" altLang="de-DE" sz="2000">
              <a:solidFill>
                <a:srgbClr val="333333"/>
              </a:solidFill>
              <a:latin typeface="+mn-lt"/>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Zadanie 2:</a:t>
            </a: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116</a:t>
            </a:fld>
            <a:endParaRPr lang="de-DE" altLang="de-DE">
              <a:latin typeface="+mn-lt"/>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 widzisz na obrazku?</a:t>
            </a: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117</a:t>
            </a:fld>
            <a:endParaRPr lang="de-DE" altLang="de-DE">
              <a:latin typeface="+mn-lt"/>
            </a:endParaRPr>
          </a:p>
        </p:txBody>
      </p:sp>
      <p:pic>
        <p:nvPicPr>
          <p:cNvPr id="7" name="Picture 5" descr="foreveralway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3707" y="3000375"/>
            <a:ext cx="112776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teraz widzisz na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118</a:t>
            </a:fld>
            <a:endParaRPr lang="de-DE" altLang="de-DE">
              <a:latin typeface="+mn-lt"/>
            </a:endParaRPr>
          </a:p>
        </p:txBody>
      </p:sp>
      <p:pic>
        <p:nvPicPr>
          <p:cNvPr id="8" name="Picture 5"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2252" y="2839641"/>
            <a:ext cx="1550670" cy="117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6"/>
          <p:cNvSpPr txBox="1">
            <a:spLocks noChangeArrowheads="1"/>
          </p:cNvSpPr>
          <p:nvPr/>
        </p:nvSpPr>
        <p:spPr bwMode="auto">
          <a:xfrm>
            <a:off x="408955" y="429309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pt-BR" sz="2400">
                <a:solidFill>
                  <a:srgbClr val="333333"/>
                </a:solidFill>
                <a:latin typeface="Calibri Light"/>
                <a:ea typeface="+mj-ea"/>
                <a:cs typeface="+mj-cs"/>
              </a:rPr>
              <a:t>Para starców, kielich lub...?</a:t>
            </a:r>
            <a:endParaRPr lang="en-US" sz="2400" dirty="0">
              <a:solidFill>
                <a:srgbClr val="333333"/>
              </a:solidFill>
              <a:latin typeface="Calibri Light"/>
              <a:ea typeface="+mj-ea"/>
              <a:cs typeface="+mj-cs"/>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 widzisz na obrazku?</a:t>
            </a: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119</a:t>
            </a:fld>
            <a:endParaRPr lang="de-DE" altLang="de-DE">
              <a:latin typeface="+mn-lt"/>
            </a:endParaRPr>
          </a:p>
        </p:txBody>
      </p:sp>
      <p:pic>
        <p:nvPicPr>
          <p:cNvPr id="7" name="Picture 6"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 widzisz na obrazku?</a:t>
            </a: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120</a:t>
            </a:fld>
            <a:endParaRPr lang="de-DE" altLang="de-DE">
              <a:latin typeface="+mn-lt"/>
            </a:endParaRPr>
          </a:p>
        </p:txBody>
      </p:sp>
      <p:pic>
        <p:nvPicPr>
          <p:cNvPr id="11" name="Picture 10"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4"/>
          <p:cNvSpPr>
            <a:spLocks noChangeArrowheads="1"/>
          </p:cNvSpPr>
          <p:nvPr/>
        </p:nvSpPr>
        <p:spPr bwMode="auto">
          <a:xfrm>
            <a:off x="4523675"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Caption_13"/>
          <p:cNvSpPr>
            <a:spLocks noChangeArrowheads="1"/>
          </p:cNvSpPr>
          <p:nvPr/>
        </p:nvSpPr>
        <p:spPr bwMode="auto">
          <a:xfrm>
            <a:off x="5953571"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2"/>
          <p:cNvSpPr>
            <a:spLocks noChangeArrowheads="1"/>
          </p:cNvSpPr>
          <p:nvPr/>
        </p:nvSpPr>
        <p:spPr bwMode="auto">
          <a:xfrm>
            <a:off x="7537747" y="3356992"/>
            <a:ext cx="731520" cy="11887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pl-PL" altLang="de-DE" sz="2400" dirty="0">
                <a:solidFill>
                  <a:srgbClr val="333333"/>
                </a:solidFill>
              </a:rPr>
              <a:t>Pochopne decyzje nie zawsze prowadzą do błędów, ale czasami odsłaniają jedynie połowę </a:t>
            </a:r>
            <a:r>
              <a:rPr lang="pl-PL" altLang="de-DE" sz="2400">
                <a:solidFill>
                  <a:srgbClr val="333333"/>
                </a:solidFill>
              </a:rPr>
              <a:t>prawdy</a:t>
            </a:r>
            <a:r>
              <a:rPr lang="de-DE" altLang="de-DE" sz="2400">
                <a:solidFill>
                  <a:srgbClr val="333333"/>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121</a:t>
            </a:fld>
            <a:endParaRPr lang="de-DE" altLang="de-DE">
              <a:latin typeface="+mn-lt"/>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pl-PL" altLang="de-DE" sz="2400" dirty="0">
                <a:solidFill>
                  <a:srgbClr val="333333"/>
                </a:solidFill>
              </a:rPr>
              <a:t>Pochopne decyzje nie zawsze prowadzą do błędów, ale czasami odsłaniają jedynie połowę prawdy</a:t>
            </a:r>
            <a:r>
              <a:rPr lang="de-DE" altLang="de-DE" sz="2400" dirty="0">
                <a:solidFill>
                  <a:srgbClr val="333333"/>
                </a:solidFill>
              </a:rPr>
              <a:t>!</a:t>
            </a:r>
          </a:p>
          <a:p>
            <a:pPr lvl="0" algn="ctr" defTabSz="914400" fontAlgn="base"/>
            <a:r>
              <a:rPr lang="pl-PL" altLang="de-DE" sz="2400" dirty="0">
                <a:solidFill>
                  <a:srgbClr val="004992"/>
                </a:solidFill>
              </a:rPr>
              <a:t>Spróbuj odnaleźć wszystkie elementy/figury w prezentowanych obrazkach</a:t>
            </a:r>
            <a:r>
              <a:rPr lang="de-DE" altLang="de-DE" sz="2400" dirty="0">
                <a:solidFill>
                  <a:srgbClr val="004992"/>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122</a:t>
            </a:fld>
            <a:endParaRPr lang="de-DE" altLang="de-DE">
              <a:latin typeface="+mn-lt"/>
            </a:endParaRPr>
          </a:p>
        </p:txBody>
      </p:sp>
    </p:spTree>
    <p:extLst>
      <p:ext uri="{BB962C8B-B14F-4D97-AF65-F5344CB8AC3E}">
        <p14:creationId xmlns:p14="http://schemas.microsoft.com/office/powerpoint/2010/main" val="231326841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123</a:t>
            </a:fld>
            <a:endParaRPr lang="de-DE" altLang="de-DE">
              <a:latin typeface="+mn-lt"/>
            </a:endParaRPr>
          </a:p>
        </p:txBody>
      </p:sp>
      <p:pic>
        <p:nvPicPr>
          <p:cNvPr id="6"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8" y="2203704"/>
            <a:ext cx="229785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124</a:t>
            </a:fld>
            <a:endParaRPr lang="de-DE" altLang="de-DE">
              <a:latin typeface="+mn-lt"/>
            </a:endParaRPr>
          </a:p>
        </p:txBody>
      </p:sp>
      <p:pic>
        <p:nvPicPr>
          <p:cNvPr id="7"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7" y="2203704"/>
            <a:ext cx="229786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pl-PL" sz="2400">
                <a:solidFill>
                  <a:srgbClr val="333333"/>
                </a:solidFill>
                <a:latin typeface="Calibri Light"/>
                <a:ea typeface="+mj-ea"/>
                <a:cs typeface="+mj-cs"/>
              </a:rPr>
              <a:t>Starsza kobieta, młoda kobieta, mężczyzna z wąsem?</a:t>
            </a:r>
            <a:endParaRPr lang="en-US" sz="2400" dirty="0">
              <a:solidFill>
                <a:srgbClr val="333333"/>
              </a:solidFill>
              <a:latin typeface="Calibri Light"/>
              <a:ea typeface="+mj-ea"/>
              <a:cs typeface="+mj-cs"/>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125</a:t>
            </a:fld>
            <a:endParaRPr lang="de-DE" altLang="de-DE">
              <a:latin typeface="+mn-lt"/>
            </a:endParaRPr>
          </a:p>
        </p:txBody>
      </p:sp>
      <p:pic>
        <p:nvPicPr>
          <p:cNvPr id="6" name="Picture 4"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80" y="2734888"/>
            <a:ext cx="989215" cy="138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126</a:t>
            </a:fld>
            <a:endParaRPr lang="de-DE" altLang="de-DE">
              <a:latin typeface="+mn-lt"/>
            </a:endParaRPr>
          </a:p>
        </p:txBody>
      </p:sp>
      <p:pic>
        <p:nvPicPr>
          <p:cNvPr id="8" name="Picture 6"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9003" y="2203704"/>
            <a:ext cx="241716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pl-PL" sz="2400">
                <a:solidFill>
                  <a:srgbClr val="333333"/>
                </a:solidFill>
                <a:latin typeface="Calibri Light"/>
                <a:ea typeface="+mj-ea"/>
                <a:cs typeface="+mj-cs"/>
              </a:rPr>
              <a:t>Stary człowiek czy jeździec?</a:t>
            </a:r>
            <a:endParaRPr lang="en-US" sz="2400" dirty="0">
              <a:solidFill>
                <a:srgbClr val="333333"/>
              </a:solidFill>
              <a:latin typeface="Calibri Light"/>
              <a:ea typeface="+mj-ea"/>
              <a:cs typeface="+mj-cs"/>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127</a:t>
            </a:fld>
            <a:endParaRPr lang="de-DE" altLang="de-DE">
              <a:latin typeface="+mn-lt"/>
            </a:endParaRPr>
          </a:p>
        </p:txBody>
      </p:sp>
      <p:pic>
        <p:nvPicPr>
          <p:cNvPr id="6"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128</a:t>
            </a:fld>
            <a:endParaRPr lang="de-DE" altLang="de-DE">
              <a:latin typeface="+mn-lt"/>
            </a:endParaRPr>
          </a:p>
        </p:txBody>
      </p:sp>
      <p:pic>
        <p:nvPicPr>
          <p:cNvPr id="7"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pl-PL" sz="2400">
                <a:solidFill>
                  <a:srgbClr val="333333"/>
                </a:solidFill>
                <a:latin typeface="Calibri Light"/>
                <a:ea typeface="+mj-ea"/>
                <a:cs typeface="+mj-cs"/>
              </a:rPr>
              <a:t>Kaczka czy królik?</a:t>
            </a:r>
            <a:endParaRPr lang="en-US" sz="2400" dirty="0">
              <a:solidFill>
                <a:srgbClr val="333333"/>
              </a:solidFill>
              <a:latin typeface="Calibri Light"/>
              <a:ea typeface="+mj-ea"/>
              <a:cs typeface="+mj-cs"/>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129</a:t>
            </a:fld>
            <a:endParaRPr lang="de-DE" altLang="de-DE">
              <a:latin typeface="+mn-lt"/>
            </a:endParaRPr>
          </a:p>
        </p:txBody>
      </p:sp>
      <p:pic>
        <p:nvPicPr>
          <p:cNvPr id="6"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3"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130</a:t>
            </a:fld>
            <a:endParaRPr lang="de-DE" altLang="de-DE">
              <a:latin typeface="+mn-lt"/>
            </a:endParaRPr>
          </a:p>
        </p:txBody>
      </p:sp>
      <p:pic>
        <p:nvPicPr>
          <p:cNvPr id="7"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4"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pl-PL" sz="2400">
                <a:solidFill>
                  <a:srgbClr val="333333"/>
                </a:solidFill>
                <a:latin typeface="Calibri Light"/>
                <a:ea typeface="+mj-ea"/>
                <a:cs typeface="+mj-cs"/>
              </a:rPr>
              <a:t>Co zobaczysz, kiedy odwrócimy obrazek do góry nogami?</a:t>
            </a:r>
            <a:endParaRPr lang="en-US" sz="2400" dirty="0">
              <a:solidFill>
                <a:srgbClr val="333333"/>
              </a:solidFill>
              <a:latin typeface="Calibri Light"/>
              <a:ea typeface="+mj-ea"/>
              <a:cs typeface="+mj-cs"/>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131</a:t>
            </a:fld>
            <a:endParaRPr lang="de-DE" altLang="de-DE">
              <a:latin typeface="+mn-lt"/>
            </a:endParaRPr>
          </a:p>
        </p:txBody>
      </p:sp>
      <p:pic>
        <p:nvPicPr>
          <p:cNvPr id="7" name="Picture 3" descr="upside dow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4841" y="2203704"/>
            <a:ext cx="48854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pl-PL" sz="2400">
                <a:solidFill>
                  <a:srgbClr val="333333"/>
                </a:solidFill>
                <a:latin typeface="Calibri Light"/>
                <a:ea typeface="+mj-ea"/>
                <a:cs typeface="+mj-cs"/>
              </a:rPr>
              <a:t>Koń czy jeździec?</a:t>
            </a:r>
            <a:endParaRPr lang="en-US" sz="2400" dirty="0">
              <a:solidFill>
                <a:srgbClr val="333333"/>
              </a:solidFill>
              <a:latin typeface="Calibri Light"/>
              <a:ea typeface="+mj-ea"/>
              <a:cs typeface="+mj-cs"/>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132</a:t>
            </a:fld>
            <a:endParaRPr lang="de-DE" altLang="de-DE">
              <a:latin typeface="+mn-lt"/>
            </a:endParaRPr>
          </a:p>
        </p:txBody>
      </p:sp>
      <p:pic>
        <p:nvPicPr>
          <p:cNvPr id="6" name="Picture 5"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4337" y="2636838"/>
            <a:ext cx="1206500"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133</a:t>
            </a:fld>
            <a:endParaRPr lang="de-DE" altLang="de-DE">
              <a:latin typeface="+mn-lt"/>
            </a:endParaRPr>
          </a:p>
        </p:txBody>
      </p:sp>
      <p:pic>
        <p:nvPicPr>
          <p:cNvPr id="8" name="Picture 13"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8178" y="2203704"/>
            <a:ext cx="257881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pl-PL" sz="2400">
                <a:solidFill>
                  <a:srgbClr val="333333"/>
                </a:solidFill>
                <a:latin typeface="Calibri Light"/>
                <a:ea typeface="+mj-ea"/>
                <a:cs typeface="+mj-cs"/>
              </a:rPr>
              <a:t>Czaszka czy piekarnia?</a:t>
            </a:r>
            <a:endParaRPr lang="en-US" sz="2400" dirty="0">
              <a:solidFill>
                <a:srgbClr val="333333"/>
              </a:solidFill>
              <a:latin typeface="Calibri Light"/>
              <a:ea typeface="+mj-ea"/>
              <a:cs typeface="+mj-cs"/>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 widzisz na obrazie?</a:t>
            </a: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134</a:t>
            </a:fld>
            <a:endParaRPr lang="de-DE" altLang="de-DE">
              <a:latin typeface="+mn-lt"/>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4481" y="2414588"/>
            <a:ext cx="1446213" cy="202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Spróbuj odnaleźć jak najwięcej detali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135</a:t>
            </a:fld>
            <a:endParaRPr lang="de-DE" altLang="de-DE">
              <a:latin typeface="+mn-lt"/>
            </a:endParaRPr>
          </a:p>
        </p:txBody>
      </p:sp>
      <p:pic>
        <p:nvPicPr>
          <p:cNvPr id="7"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131" y="2203704"/>
            <a:ext cx="24009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136</a:t>
            </a:fld>
            <a:endParaRPr lang="de-DE" altLang="de-DE">
              <a:latin typeface="+mn-lt"/>
            </a:endParaRPr>
          </a:p>
        </p:txBody>
      </p:sp>
      <p:pic>
        <p:nvPicPr>
          <p:cNvPr id="11"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325" y="2203704"/>
            <a:ext cx="240052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5"/>
          <p:cNvSpPr>
            <a:spLocks noChangeArrowheads="1"/>
          </p:cNvSpPr>
          <p:nvPr/>
        </p:nvSpPr>
        <p:spPr bwMode="auto">
          <a:xfrm>
            <a:off x="4539573" y="4653136"/>
            <a:ext cx="2377440" cy="10801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Caption_14"/>
          <p:cNvSpPr>
            <a:spLocks noChangeArrowheads="1"/>
          </p:cNvSpPr>
          <p:nvPr/>
        </p:nvSpPr>
        <p:spPr bwMode="auto">
          <a:xfrm>
            <a:off x="5377507" y="3501008"/>
            <a:ext cx="1513344" cy="100811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3"/>
          <p:cNvSpPr>
            <a:spLocks noChangeArrowheads="1"/>
          </p:cNvSpPr>
          <p:nvPr/>
        </p:nvSpPr>
        <p:spPr bwMode="auto">
          <a:xfrm>
            <a:off x="4226350" y="2492896"/>
            <a:ext cx="1439189" cy="107143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5" name="Caption_12"/>
          <p:cNvSpPr>
            <a:spLocks noChangeArrowheads="1"/>
          </p:cNvSpPr>
          <p:nvPr/>
        </p:nvSpPr>
        <p:spPr bwMode="auto">
          <a:xfrm rot="728438">
            <a:off x="6441914" y="2812774"/>
            <a:ext cx="1056491" cy="6477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Zastosowanie w życiu codziennym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pl-PL" altLang="de-DE" sz="2400" b="1" dirty="0">
                <a:solidFill>
                  <a:srgbClr val="333333"/>
                </a:solidFill>
              </a:rPr>
              <a:t>Wnioski:</a:t>
            </a:r>
          </a:p>
          <a:p>
            <a:pPr marL="342900" lvl="0" indent="-342900" defTabSz="914400" fontAlgn="base">
              <a:lnSpc>
                <a:spcPct val="100000"/>
              </a:lnSpc>
              <a:spcBef>
                <a:spcPts val="1200"/>
              </a:spcBef>
              <a:buClr>
                <a:srgbClr val="333333"/>
              </a:buClr>
              <a:buFont typeface="WingDings"/>
              <a:buChar char=""/>
            </a:pPr>
            <a:r>
              <a:rPr lang="pl-PL" altLang="de-DE" sz="2000" dirty="0">
                <a:solidFill>
                  <a:srgbClr val="333333"/>
                </a:solidFill>
              </a:rPr>
              <a:t>Ostatnie slajdy pokazywały, iż pochopne decyzje mogą prowadzić do błędów i na ich podstawie poznajemy jedynie połowę prawdy</a:t>
            </a:r>
            <a:r>
              <a:rPr lang="en-US" altLang="de-DE" sz="2000" dirty="0">
                <a:solidFill>
                  <a:srgbClr val="333333"/>
                </a:solidFill>
              </a:rPr>
              <a:t>.</a:t>
            </a:r>
            <a:endParaRPr lang="en-US" sz="2000" dirty="0"/>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137</a:t>
            </a:fld>
            <a:endParaRPr lang="de-DE" altLang="de-DE">
              <a:latin typeface="+mn-lt"/>
            </a:endParaRPr>
          </a:p>
        </p:txBody>
      </p:sp>
    </p:spTree>
    <p:extLst>
      <p:ext uri="{BB962C8B-B14F-4D97-AF65-F5344CB8AC3E}">
        <p14:creationId xmlns:p14="http://schemas.microsoft.com/office/powerpoint/2010/main" val="4176976772"/>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Zastosowanie w życiu codziennym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pl-PL" altLang="de-DE" sz="2400" b="1" dirty="0">
                <a:solidFill>
                  <a:srgbClr val="333333"/>
                </a:solidFill>
              </a:rPr>
              <a:t>Wnioski:</a:t>
            </a:r>
          </a:p>
          <a:p>
            <a:pPr marL="342900" lvl="0" indent="-342900" defTabSz="914400" fontAlgn="base">
              <a:lnSpc>
                <a:spcPct val="100000"/>
              </a:lnSpc>
              <a:spcBef>
                <a:spcPts val="1200"/>
              </a:spcBef>
              <a:buClr>
                <a:srgbClr val="333333"/>
              </a:buClr>
              <a:buFont typeface="WingDings"/>
              <a:buChar char=""/>
            </a:pPr>
            <a:r>
              <a:rPr lang="pl-PL" altLang="de-DE" sz="2000" dirty="0">
                <a:solidFill>
                  <a:srgbClr val="333333"/>
                </a:solidFill>
              </a:rPr>
              <a:t>Ostatnie slajdy pokazywały, iż pochopne decyzje mogą prowadzić do błędów i na ich podstawie poznajemy jedynie połowę prawdy</a:t>
            </a:r>
            <a:r>
              <a:rPr lang="en-US" altLang="de-DE" sz="2000" dirty="0">
                <a:solidFill>
                  <a:srgbClr val="333333"/>
                </a:solidFill>
              </a:rPr>
              <a:t>.</a:t>
            </a:r>
          </a:p>
          <a:p>
            <a:pPr marL="342900" lvl="0" indent="-342900" defTabSz="914400" fontAlgn="base">
              <a:lnSpc>
                <a:spcPct val="100000"/>
              </a:lnSpc>
              <a:spcBef>
                <a:spcPts val="1200"/>
              </a:spcBef>
              <a:buClr>
                <a:srgbClr val="004992"/>
              </a:buClr>
              <a:buFont typeface="WingDings"/>
              <a:buChar char=""/>
            </a:pPr>
            <a:r>
              <a:rPr lang="pl-PL" altLang="de-DE" sz="2000" dirty="0">
                <a:solidFill>
                  <a:srgbClr val="004992"/>
                </a:solidFill>
              </a:rPr>
              <a:t>Dlatego też szukaj możliwie jak najwięcej informacji </a:t>
            </a:r>
            <a:r>
              <a:rPr lang="pl-PL" altLang="de-DE" sz="2000" dirty="0">
                <a:solidFill>
                  <a:srgbClr val="333333"/>
                </a:solidFill>
              </a:rPr>
              <a:t>i</a:t>
            </a:r>
            <a:r>
              <a:rPr lang="en-US" altLang="de-DE" sz="2000" dirty="0">
                <a:solidFill>
                  <a:srgbClr val="333333"/>
                </a:solidFill>
              </a:rPr>
              <a:t> </a:t>
            </a:r>
            <a:r>
              <a:rPr lang="pl-PL" altLang="de-DE" sz="2000" dirty="0">
                <a:solidFill>
                  <a:srgbClr val="333333"/>
                </a:solidFill>
              </a:rPr>
              <a:t>wymieniaj poglądy z innymi, szczególnie, gdy decyzje są ważne</a:t>
            </a:r>
            <a:r>
              <a:rPr lang="en-US" altLang="de-DE" sz="2000" dirty="0">
                <a:solidFill>
                  <a:srgbClr val="333333"/>
                </a:solidFill>
              </a:rPr>
              <a:t> (</a:t>
            </a:r>
            <a:r>
              <a:rPr lang="pl-PL" altLang="de-DE" sz="2000" dirty="0">
                <a:solidFill>
                  <a:srgbClr val="333333"/>
                </a:solidFill>
              </a:rPr>
              <a:t>masz poczucie, że Twój sąsiad biegnie za </a:t>
            </a:r>
            <a:r>
              <a:rPr lang="pl-PL" altLang="de-DE" sz="2000">
                <a:solidFill>
                  <a:srgbClr val="333333"/>
                </a:solidFill>
              </a:rPr>
              <a:t>Tobą </a:t>
            </a:r>
            <a:r>
              <a:rPr lang="de-DE" altLang="de-DE" sz="2000">
                <a:solidFill>
                  <a:srgbClr val="333333"/>
                </a:solidFill>
                <a:latin typeface="Times New Roman"/>
                <a:sym typeface="Wingdings" panose="05000000000000000000" pitchFamily="2" charset="2"/>
              </a:rPr>
              <a:t>→</a:t>
            </a:r>
            <a:r>
              <a:rPr lang="pl-PL" altLang="de-DE" sz="2000">
                <a:solidFill>
                  <a:srgbClr val="333333"/>
                </a:solidFill>
              </a:rPr>
              <a:t> </a:t>
            </a:r>
            <a:r>
              <a:rPr lang="pl-PL" altLang="de-DE" sz="2000" dirty="0">
                <a:solidFill>
                  <a:srgbClr val="333333"/>
                </a:solidFill>
              </a:rPr>
              <a:t>nie atakuj od razu</a:t>
            </a:r>
            <a:r>
              <a:rPr lang="pl-PL" altLang="de-DE" sz="2000">
                <a:solidFill>
                  <a:srgbClr val="333333"/>
                </a:solidFill>
              </a:rPr>
              <a:t>!</a:t>
            </a:r>
            <a:r>
              <a:rPr lang="en-US" altLang="de-DE" sz="2000">
                <a:solidFill>
                  <a:srgbClr val="333333"/>
                </a:solidFill>
              </a:rPr>
              <a:t>).</a:t>
            </a:r>
            <a:endParaRPr lang="en-US" sz="2000" dirty="0"/>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138</a:t>
            </a:fld>
            <a:endParaRPr lang="de-DE" altLang="de-DE">
              <a:latin typeface="+mn-lt"/>
            </a:endParaRPr>
          </a:p>
        </p:txBody>
      </p:sp>
    </p:spTree>
    <p:extLst>
      <p:ext uri="{BB962C8B-B14F-4D97-AF65-F5344CB8AC3E}">
        <p14:creationId xmlns:p14="http://schemas.microsoft.com/office/powerpoint/2010/main" val="68861223"/>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Zastosowanie w życiu codziennym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pl-PL" altLang="de-DE" sz="2400" b="1" dirty="0">
                <a:solidFill>
                  <a:srgbClr val="333333"/>
                </a:solidFill>
              </a:rPr>
              <a:t>Wnioski:</a:t>
            </a:r>
          </a:p>
          <a:p>
            <a:pPr marL="342900" lvl="0" indent="-342900" defTabSz="914400" fontAlgn="base">
              <a:lnSpc>
                <a:spcPct val="100000"/>
              </a:lnSpc>
              <a:spcBef>
                <a:spcPts val="1200"/>
              </a:spcBef>
              <a:buClr>
                <a:srgbClr val="333333"/>
              </a:buClr>
              <a:buFont typeface="WingDings"/>
              <a:buChar char=""/>
            </a:pPr>
            <a:r>
              <a:rPr lang="pl-PL" altLang="de-DE" sz="2000" dirty="0">
                <a:solidFill>
                  <a:srgbClr val="333333"/>
                </a:solidFill>
              </a:rPr>
              <a:t>Ostatnie slajdy pokazywały, iż pochopne decyzje mogą prowadzić do błędów i na ich podstawie poznajemy jedynie połowę prawdy</a:t>
            </a:r>
            <a:r>
              <a:rPr lang="en-US" altLang="de-DE" sz="2000" dirty="0">
                <a:solidFill>
                  <a:srgbClr val="333333"/>
                </a:solidFill>
              </a:rPr>
              <a:t>.</a:t>
            </a:r>
          </a:p>
          <a:p>
            <a:pPr marL="342900" lvl="0" indent="-342900" defTabSz="914400" fontAlgn="base">
              <a:lnSpc>
                <a:spcPct val="100000"/>
              </a:lnSpc>
              <a:spcBef>
                <a:spcPts val="1200"/>
              </a:spcBef>
              <a:buClr>
                <a:srgbClr val="004992"/>
              </a:buClr>
              <a:buFont typeface="WingDings"/>
              <a:buChar char=""/>
            </a:pPr>
            <a:r>
              <a:rPr lang="pl-PL" altLang="de-DE" sz="2000" dirty="0">
                <a:solidFill>
                  <a:srgbClr val="004992"/>
                </a:solidFill>
              </a:rPr>
              <a:t>Dlatego też szukaj możliwie jak najwięcej informacji </a:t>
            </a:r>
            <a:r>
              <a:rPr lang="pl-PL" altLang="de-DE" sz="2000" dirty="0">
                <a:solidFill>
                  <a:srgbClr val="333333"/>
                </a:solidFill>
              </a:rPr>
              <a:t>i</a:t>
            </a:r>
            <a:r>
              <a:rPr lang="en-US" altLang="de-DE" sz="2000" dirty="0">
                <a:solidFill>
                  <a:srgbClr val="333333"/>
                </a:solidFill>
              </a:rPr>
              <a:t> </a:t>
            </a:r>
            <a:r>
              <a:rPr lang="pl-PL" altLang="de-DE" sz="2000" dirty="0">
                <a:solidFill>
                  <a:srgbClr val="333333"/>
                </a:solidFill>
              </a:rPr>
              <a:t>wymieniaj poglądy z innymi, szczególnie, gdy decyzje są ważne</a:t>
            </a:r>
            <a:r>
              <a:rPr lang="en-US" altLang="de-DE" sz="2000" dirty="0">
                <a:solidFill>
                  <a:srgbClr val="333333"/>
                </a:solidFill>
              </a:rPr>
              <a:t> (</a:t>
            </a:r>
            <a:r>
              <a:rPr lang="pl-PL" altLang="de-DE" sz="2000" dirty="0">
                <a:solidFill>
                  <a:srgbClr val="333333"/>
                </a:solidFill>
              </a:rPr>
              <a:t>masz poczucie, że Twój sąsiad biegnie za </a:t>
            </a:r>
            <a:r>
              <a:rPr lang="pl-PL" altLang="de-DE" sz="2000">
                <a:solidFill>
                  <a:srgbClr val="333333"/>
                </a:solidFill>
              </a:rPr>
              <a:t>Tobą </a:t>
            </a:r>
            <a:r>
              <a:rPr lang="de-DE" altLang="de-DE" sz="2000">
                <a:solidFill>
                  <a:srgbClr val="333333"/>
                </a:solidFill>
                <a:latin typeface="Times New Roman"/>
                <a:sym typeface="Wingdings" panose="05000000000000000000" pitchFamily="2" charset="2"/>
              </a:rPr>
              <a:t>→</a:t>
            </a:r>
            <a:r>
              <a:rPr lang="pl-PL" altLang="de-DE" sz="2000">
                <a:solidFill>
                  <a:srgbClr val="333333"/>
                </a:solidFill>
              </a:rPr>
              <a:t> </a:t>
            </a:r>
            <a:r>
              <a:rPr lang="pl-PL" altLang="de-DE" sz="2000" dirty="0">
                <a:solidFill>
                  <a:srgbClr val="333333"/>
                </a:solidFill>
              </a:rPr>
              <a:t>nie atakuj od razu!</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pl-PL" altLang="de-DE" sz="2000" dirty="0">
                <a:solidFill>
                  <a:srgbClr val="333333"/>
                </a:solidFill>
              </a:rPr>
              <a:t>W przypadku wyborów mniej ważnych możemy podejmować szybciej decyzje </a:t>
            </a:r>
            <a:r>
              <a:rPr lang="en-US" altLang="de-DE" sz="2000" dirty="0">
                <a:solidFill>
                  <a:srgbClr val="333333"/>
                </a:solidFill>
              </a:rPr>
              <a:t>(</a:t>
            </a:r>
            <a:r>
              <a:rPr lang="pl-PL" altLang="de-DE" sz="2000" dirty="0">
                <a:solidFill>
                  <a:srgbClr val="333333"/>
                </a:solidFill>
              </a:rPr>
              <a:t>np</a:t>
            </a:r>
            <a:r>
              <a:rPr lang="en-US" altLang="de-DE" sz="2000" dirty="0">
                <a:solidFill>
                  <a:srgbClr val="333333"/>
                </a:solidFill>
              </a:rPr>
              <a:t>. </a:t>
            </a:r>
            <a:r>
              <a:rPr lang="pl-PL" altLang="de-DE" sz="2000" dirty="0">
                <a:solidFill>
                  <a:srgbClr val="333333"/>
                </a:solidFill>
              </a:rPr>
              <a:t>wybór marki jogurtu albo rodzaju </a:t>
            </a:r>
            <a:r>
              <a:rPr lang="pl-PL" altLang="de-DE" sz="2000">
                <a:solidFill>
                  <a:srgbClr val="333333"/>
                </a:solidFill>
              </a:rPr>
              <a:t>ciasta</a:t>
            </a:r>
            <a:r>
              <a:rPr lang="en-US" altLang="de-DE" sz="2000">
                <a:solidFill>
                  <a:srgbClr val="333333"/>
                </a:solidFill>
              </a:rPr>
              <a:t>).</a:t>
            </a:r>
            <a:endParaRPr lang="en-US" sz="2000" dirty="0"/>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139</a:t>
            </a:fld>
            <a:endParaRPr lang="de-DE" altLang="de-DE">
              <a:latin typeface="+mn-lt"/>
            </a:endParaRPr>
          </a:p>
        </p:txBody>
      </p:sp>
    </p:spTree>
    <p:extLst>
      <p:ext uri="{BB962C8B-B14F-4D97-AF65-F5344CB8AC3E}">
        <p14:creationId xmlns:p14="http://schemas.microsoft.com/office/powerpoint/2010/main" val="4106273042"/>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Zastosowanie w życiu codziennym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pl-PL" altLang="de-DE" sz="2400" b="1" dirty="0">
                <a:solidFill>
                  <a:srgbClr val="333333"/>
                </a:solidFill>
              </a:rPr>
              <a:t>Wnioski:</a:t>
            </a:r>
          </a:p>
          <a:p>
            <a:pPr marL="342900" lvl="0" indent="-342900" defTabSz="914400" fontAlgn="base">
              <a:lnSpc>
                <a:spcPct val="100000"/>
              </a:lnSpc>
              <a:spcBef>
                <a:spcPts val="1200"/>
              </a:spcBef>
              <a:buClr>
                <a:srgbClr val="333333"/>
              </a:buClr>
              <a:buFont typeface="WingDings"/>
              <a:buChar char=""/>
            </a:pPr>
            <a:r>
              <a:rPr lang="pl-PL" altLang="de-DE" sz="2000" dirty="0">
                <a:solidFill>
                  <a:srgbClr val="333333"/>
                </a:solidFill>
              </a:rPr>
              <a:t>Ostatnie slajdy pokazywały, iż pochopne decyzje mogą prowadzić do błędów i na ich podstawie poznajemy jedynie połowę prawdy</a:t>
            </a:r>
            <a:r>
              <a:rPr lang="en-US" altLang="de-DE" sz="2000" dirty="0">
                <a:solidFill>
                  <a:srgbClr val="333333"/>
                </a:solidFill>
              </a:rPr>
              <a:t>.</a:t>
            </a:r>
          </a:p>
          <a:p>
            <a:pPr marL="342900" lvl="0" indent="-342900" defTabSz="914400" fontAlgn="base">
              <a:lnSpc>
                <a:spcPct val="100000"/>
              </a:lnSpc>
              <a:spcBef>
                <a:spcPts val="1200"/>
              </a:spcBef>
              <a:buClr>
                <a:srgbClr val="004992"/>
              </a:buClr>
              <a:buFont typeface="WingDings"/>
              <a:buChar char=""/>
            </a:pPr>
            <a:r>
              <a:rPr lang="pl-PL" altLang="de-DE" sz="2000" dirty="0">
                <a:solidFill>
                  <a:srgbClr val="004992"/>
                </a:solidFill>
              </a:rPr>
              <a:t>Dlatego też szukaj możliwie jak najwięcej informacji </a:t>
            </a:r>
            <a:r>
              <a:rPr lang="pl-PL" altLang="de-DE" sz="2000" dirty="0">
                <a:solidFill>
                  <a:srgbClr val="333333"/>
                </a:solidFill>
              </a:rPr>
              <a:t>i</a:t>
            </a:r>
            <a:r>
              <a:rPr lang="en-US" altLang="de-DE" sz="2000" dirty="0">
                <a:solidFill>
                  <a:srgbClr val="333333"/>
                </a:solidFill>
              </a:rPr>
              <a:t> </a:t>
            </a:r>
            <a:r>
              <a:rPr lang="pl-PL" altLang="de-DE" sz="2000" dirty="0">
                <a:solidFill>
                  <a:srgbClr val="333333"/>
                </a:solidFill>
              </a:rPr>
              <a:t>wymieniaj poglądy z innymi, szczególnie, gdy decyzje są ważne</a:t>
            </a:r>
            <a:r>
              <a:rPr lang="en-US" altLang="de-DE" sz="2000" dirty="0">
                <a:solidFill>
                  <a:srgbClr val="333333"/>
                </a:solidFill>
              </a:rPr>
              <a:t> (</a:t>
            </a:r>
            <a:r>
              <a:rPr lang="pl-PL" altLang="de-DE" sz="2000" dirty="0">
                <a:solidFill>
                  <a:srgbClr val="333333"/>
                </a:solidFill>
              </a:rPr>
              <a:t>masz poczucie, że Twój sąsiad biegnie za Tobą </a:t>
            </a:r>
            <a:r>
              <a:rPr lang="de-DE" altLang="de-DE" sz="2000" dirty="0">
                <a:solidFill>
                  <a:srgbClr val="333333"/>
                </a:solidFill>
                <a:latin typeface="Times New Roman"/>
                <a:sym typeface="Wingdings" panose="05000000000000000000" pitchFamily="2" charset="2"/>
              </a:rPr>
              <a:t>→</a:t>
            </a:r>
            <a:r>
              <a:rPr lang="pl-PL" altLang="de-DE" sz="2000" dirty="0">
                <a:solidFill>
                  <a:srgbClr val="333333"/>
                </a:solidFill>
              </a:rPr>
              <a:t> nie atakuj od razu!</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pl-PL" altLang="de-DE" sz="2000" dirty="0">
                <a:solidFill>
                  <a:srgbClr val="333333"/>
                </a:solidFill>
              </a:rPr>
              <a:t>W przypadku wyborów mniej ważnych możemy podejmować szybciej decyzje </a:t>
            </a:r>
            <a:r>
              <a:rPr lang="en-US" altLang="de-DE" sz="2000" dirty="0">
                <a:solidFill>
                  <a:srgbClr val="333333"/>
                </a:solidFill>
              </a:rPr>
              <a:t>(</a:t>
            </a:r>
            <a:r>
              <a:rPr lang="pl-PL" altLang="de-DE" sz="2000" dirty="0">
                <a:solidFill>
                  <a:srgbClr val="333333"/>
                </a:solidFill>
              </a:rPr>
              <a:t>np</a:t>
            </a:r>
            <a:r>
              <a:rPr lang="en-US" altLang="de-DE" sz="2000" dirty="0">
                <a:solidFill>
                  <a:srgbClr val="333333"/>
                </a:solidFill>
              </a:rPr>
              <a:t>. </a:t>
            </a:r>
            <a:r>
              <a:rPr lang="pl-PL" altLang="de-DE" sz="2000" dirty="0">
                <a:solidFill>
                  <a:srgbClr val="333333"/>
                </a:solidFill>
              </a:rPr>
              <a:t>wybór marki jogurtu albo rodzaju ciasta</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pl-PL" altLang="de-DE" sz="2000" dirty="0">
                <a:solidFill>
                  <a:srgbClr val="333333"/>
                </a:solidFill>
              </a:rPr>
              <a:t>Człowiek popełnia błędy – bądź przygotowany na to, że popełniasz błędy</a:t>
            </a:r>
            <a:r>
              <a:rPr lang="de-DE" altLang="de-DE" sz="2000" dirty="0">
                <a:solidFill>
                  <a:srgbClr val="333333"/>
                </a:solidFill>
              </a:rPr>
              <a:t>.</a:t>
            </a:r>
            <a:endParaRPr lang="en-US" sz="2000" dirty="0"/>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140</a:t>
            </a:fld>
            <a:endParaRPr lang="de-DE" altLang="de-DE">
              <a:latin typeface="+mn-lt"/>
            </a:endParaRPr>
          </a:p>
        </p:txBody>
      </p:sp>
    </p:spTree>
    <p:extLst>
      <p:ext uri="{BB962C8B-B14F-4D97-AF65-F5344CB8AC3E}">
        <p14:creationId xmlns:p14="http://schemas.microsoft.com/office/powerpoint/2010/main" val="1820095100"/>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Zastosowanie w życiu codziennym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pl-PL" altLang="de-DE" sz="2400" b="1" dirty="0">
                <a:solidFill>
                  <a:srgbClr val="333333"/>
                </a:solidFill>
              </a:rPr>
              <a:t>Wnioski:</a:t>
            </a:r>
          </a:p>
          <a:p>
            <a:pPr marL="342900" lvl="0" indent="-342900" defTabSz="914400" fontAlgn="base">
              <a:lnSpc>
                <a:spcPct val="100000"/>
              </a:lnSpc>
              <a:spcBef>
                <a:spcPts val="1200"/>
              </a:spcBef>
              <a:buClr>
                <a:srgbClr val="333333"/>
              </a:buClr>
              <a:buFont typeface="WingDings"/>
              <a:buChar char=""/>
            </a:pPr>
            <a:r>
              <a:rPr lang="pl-PL" altLang="de-DE" sz="2000" dirty="0">
                <a:solidFill>
                  <a:srgbClr val="333333"/>
                </a:solidFill>
              </a:rPr>
              <a:t>Ostatnie slajdy pokazywały, iż pochopne decyzje mogą prowadzić do błędów i na ich podstawie poznajemy jedynie połowę prawdy</a:t>
            </a:r>
            <a:r>
              <a:rPr lang="en-US" altLang="de-DE" sz="2000" dirty="0">
                <a:solidFill>
                  <a:srgbClr val="333333"/>
                </a:solidFill>
              </a:rPr>
              <a:t>.</a:t>
            </a:r>
          </a:p>
          <a:p>
            <a:pPr marL="342900" lvl="0" indent="-342900" defTabSz="914400" fontAlgn="base">
              <a:lnSpc>
                <a:spcPct val="100000"/>
              </a:lnSpc>
              <a:spcBef>
                <a:spcPts val="1200"/>
              </a:spcBef>
              <a:buClr>
                <a:srgbClr val="004992"/>
              </a:buClr>
              <a:buFont typeface="WingDings"/>
              <a:buChar char=""/>
            </a:pPr>
            <a:r>
              <a:rPr lang="pl-PL" altLang="de-DE" sz="2000" dirty="0">
                <a:solidFill>
                  <a:srgbClr val="004992"/>
                </a:solidFill>
              </a:rPr>
              <a:t>Dlatego też szukaj możliwie jak najwięcej informacji </a:t>
            </a:r>
            <a:r>
              <a:rPr lang="pl-PL" altLang="de-DE" sz="2000" dirty="0">
                <a:solidFill>
                  <a:srgbClr val="333333"/>
                </a:solidFill>
              </a:rPr>
              <a:t>i</a:t>
            </a:r>
            <a:r>
              <a:rPr lang="en-US" altLang="de-DE" sz="2000" dirty="0">
                <a:solidFill>
                  <a:srgbClr val="333333"/>
                </a:solidFill>
              </a:rPr>
              <a:t> </a:t>
            </a:r>
            <a:r>
              <a:rPr lang="pl-PL" altLang="de-DE" sz="2000" dirty="0">
                <a:solidFill>
                  <a:srgbClr val="333333"/>
                </a:solidFill>
              </a:rPr>
              <a:t>wymieniaj poglądy z innymi, szczególnie, gdy decyzje są ważne</a:t>
            </a:r>
            <a:r>
              <a:rPr lang="en-US" altLang="de-DE" sz="2000" dirty="0">
                <a:solidFill>
                  <a:srgbClr val="333333"/>
                </a:solidFill>
              </a:rPr>
              <a:t> (</a:t>
            </a:r>
            <a:r>
              <a:rPr lang="pl-PL" altLang="de-DE" sz="2000" dirty="0">
                <a:solidFill>
                  <a:srgbClr val="333333"/>
                </a:solidFill>
              </a:rPr>
              <a:t>masz poczucie, że Twój sąsiad biegnie za Tobą </a:t>
            </a:r>
            <a:r>
              <a:rPr lang="de-DE" altLang="de-DE" sz="2000" dirty="0">
                <a:solidFill>
                  <a:srgbClr val="333333"/>
                </a:solidFill>
                <a:latin typeface="Times New Roman"/>
                <a:sym typeface="Wingdings" panose="05000000000000000000" pitchFamily="2" charset="2"/>
              </a:rPr>
              <a:t>→</a:t>
            </a:r>
            <a:r>
              <a:rPr lang="pl-PL" altLang="de-DE" sz="2000" dirty="0">
                <a:solidFill>
                  <a:srgbClr val="333333"/>
                </a:solidFill>
              </a:rPr>
              <a:t> nie atakuj od razu!</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pl-PL" altLang="de-DE" sz="2000" dirty="0">
                <a:solidFill>
                  <a:srgbClr val="333333"/>
                </a:solidFill>
              </a:rPr>
              <a:t>W przypadku wyborów mniej ważnych możemy podejmować szybciej decyzje </a:t>
            </a:r>
            <a:r>
              <a:rPr lang="en-US" altLang="de-DE" sz="2000" dirty="0">
                <a:solidFill>
                  <a:srgbClr val="333333"/>
                </a:solidFill>
              </a:rPr>
              <a:t>(</a:t>
            </a:r>
            <a:r>
              <a:rPr lang="pl-PL" altLang="de-DE" sz="2000" dirty="0">
                <a:solidFill>
                  <a:srgbClr val="333333"/>
                </a:solidFill>
              </a:rPr>
              <a:t>np</a:t>
            </a:r>
            <a:r>
              <a:rPr lang="en-US" altLang="de-DE" sz="2000" dirty="0">
                <a:solidFill>
                  <a:srgbClr val="333333"/>
                </a:solidFill>
              </a:rPr>
              <a:t>. </a:t>
            </a:r>
            <a:r>
              <a:rPr lang="pl-PL" altLang="de-DE" sz="2000" dirty="0">
                <a:solidFill>
                  <a:srgbClr val="333333"/>
                </a:solidFill>
              </a:rPr>
              <a:t>wybór marki jogurtu albo rodzaju ciasta</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pl-PL" altLang="de-DE" sz="2000" dirty="0">
                <a:solidFill>
                  <a:srgbClr val="333333"/>
                </a:solidFill>
              </a:rPr>
              <a:t>Człowiek popełnia błędy – bądź przygotowany na to, że popełniasz błędy</a:t>
            </a:r>
            <a:r>
              <a:rPr lang="de-DE"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pl-PL" altLang="de-DE" sz="2000" dirty="0">
                <a:solidFill>
                  <a:srgbClr val="333333"/>
                </a:solidFill>
              </a:rPr>
              <a:t>Podejmujac ważne decyzje opieraj się na solidnych faktach. Zwykłe zgadywanie to </a:t>
            </a:r>
            <a:r>
              <a:rPr lang="en-US" altLang="de-DE" sz="2000" dirty="0">
                <a:solidFill>
                  <a:srgbClr val="333333"/>
                </a:solidFill>
              </a:rPr>
              <a:t>“</a:t>
            </a:r>
            <a:r>
              <a:rPr lang="pl-PL" altLang="de-DE" sz="2000" dirty="0">
                <a:solidFill>
                  <a:srgbClr val="333333"/>
                </a:solidFill>
              </a:rPr>
              <a:t>zły doradca”. Zawsze rozważaj konsekwencje złych decyzji.</a:t>
            </a:r>
            <a:endParaRPr lang="en-US" sz="2000" dirty="0"/>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141</a:t>
            </a:fld>
            <a:endParaRPr lang="de-DE" altLang="de-DE">
              <a:latin typeface="+mn-lt"/>
            </a:endParaRPr>
          </a:p>
        </p:txBody>
      </p:sp>
    </p:spTree>
    <p:extLst>
      <p:ext uri="{BB962C8B-B14F-4D97-AF65-F5344CB8AC3E}">
        <p14:creationId xmlns:p14="http://schemas.microsoft.com/office/powerpoint/2010/main" val="2798695928"/>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Co to ma wspólnego z psychozą?</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pl-PL" altLang="de-DE" sz="2400" dirty="0">
                <a:solidFill>
                  <a:srgbClr val="333333"/>
                </a:solidFill>
              </a:rPr>
              <a:t>Wiele osób </a:t>
            </a:r>
            <a:r>
              <a:rPr lang="de-DE" altLang="de-DE" sz="2400" dirty="0">
                <a:solidFill>
                  <a:srgbClr val="333333"/>
                </a:solidFill>
              </a:rPr>
              <a:t>(</a:t>
            </a:r>
            <a:r>
              <a:rPr lang="pl-PL" altLang="de-DE" sz="2400" dirty="0">
                <a:solidFill>
                  <a:srgbClr val="333333"/>
                </a:solidFill>
              </a:rPr>
              <a:t>ale nie wszystkie!</a:t>
            </a:r>
            <a:r>
              <a:rPr lang="de-DE" altLang="de-DE" sz="2400" dirty="0">
                <a:solidFill>
                  <a:srgbClr val="333333"/>
                </a:solidFill>
              </a:rPr>
              <a:t>)</a:t>
            </a:r>
            <a:r>
              <a:rPr lang="pl-PL" altLang="de-DE" sz="2400" dirty="0">
                <a:solidFill>
                  <a:srgbClr val="333333"/>
                </a:solidFill>
              </a:rPr>
              <a:t> cierpiących na psychozę mają tendencję do przeskakiwania do konkluzji oraz kształtują ekstremalne poglądy.</a:t>
            </a:r>
            <a:endParaRPr lang="en-AU" altLang="de-DE" sz="2400" dirty="0">
              <a:solidFill>
                <a:srgbClr val="333333"/>
              </a:solidFill>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142</a:t>
            </a:fld>
            <a:endParaRPr lang="de-DE" altLang="de-DE">
              <a:latin typeface="+mn-lt"/>
            </a:endParaRP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Co to ma wspólnego z psychozą?</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pl-PL" altLang="de-DE" sz="2400" dirty="0">
                <a:solidFill>
                  <a:srgbClr val="333333"/>
                </a:solidFill>
              </a:rPr>
              <a:t>Wiele osób </a:t>
            </a:r>
            <a:r>
              <a:rPr lang="de-DE" altLang="de-DE" sz="2400" dirty="0">
                <a:solidFill>
                  <a:srgbClr val="333333"/>
                </a:solidFill>
              </a:rPr>
              <a:t>(</a:t>
            </a:r>
            <a:r>
              <a:rPr lang="pl-PL" altLang="de-DE" sz="2400" dirty="0">
                <a:solidFill>
                  <a:srgbClr val="333333"/>
                </a:solidFill>
              </a:rPr>
              <a:t>ale nie wszystkie!</a:t>
            </a:r>
            <a:r>
              <a:rPr lang="de-DE" altLang="de-DE" sz="2400" dirty="0">
                <a:solidFill>
                  <a:srgbClr val="333333"/>
                </a:solidFill>
              </a:rPr>
              <a:t>)</a:t>
            </a:r>
            <a:r>
              <a:rPr lang="pl-PL" altLang="de-DE" sz="2400" dirty="0">
                <a:solidFill>
                  <a:srgbClr val="333333"/>
                </a:solidFill>
              </a:rPr>
              <a:t> cierpiących na psychozę mają tendencję do przeskakiwania do konkluzji oraz kształtują ekstremalne poglądy.</a:t>
            </a:r>
            <a:endParaRPr lang="en-AU" altLang="de-DE" sz="2400" dirty="0">
              <a:solidFill>
                <a:srgbClr val="333333"/>
              </a:solidFill>
            </a:endParaRPr>
          </a:p>
          <a:p>
            <a:pPr lvl="0" defTabSz="914400" fontAlgn="base">
              <a:lnSpc>
                <a:spcPct val="100000"/>
              </a:lnSpc>
              <a:spcBef>
                <a:spcPts val="1200"/>
              </a:spcBef>
            </a:pPr>
            <a:r>
              <a:rPr lang="pl-PL" altLang="de-DE" sz="2400" dirty="0">
                <a:solidFill>
                  <a:srgbClr val="004992"/>
                </a:solidFill>
              </a:rPr>
              <a:t>Przykład</a:t>
            </a:r>
            <a:r>
              <a:rPr lang="en-AU" altLang="de-DE" sz="2400" dirty="0">
                <a:solidFill>
                  <a:srgbClr val="004992"/>
                </a:solidFill>
              </a:rPr>
              <a:t>: </a:t>
            </a:r>
            <a:r>
              <a:rPr lang="pl-PL" altLang="de-DE" sz="2400" dirty="0">
                <a:solidFill>
                  <a:srgbClr val="333333"/>
                </a:solidFill>
              </a:rPr>
              <a:t>w sytuacji społecznej, Karol powiedział, że domagał się bycia następnym Królem Polski</a:t>
            </a:r>
            <a:r>
              <a:rPr lang="en-AU" altLang="de-DE" sz="2400" dirty="0">
                <a:solidFill>
                  <a:srgbClr val="333333"/>
                </a:solidFill>
              </a:rPr>
              <a:t>.</a:t>
            </a:r>
          </a:p>
          <a:p>
            <a:pPr lvl="0" defTabSz="914400" fontAlgn="base">
              <a:lnSpc>
                <a:spcPct val="100000"/>
              </a:lnSpc>
              <a:spcBef>
                <a:spcPts val="1200"/>
              </a:spcBef>
            </a:pPr>
            <a:r>
              <a:rPr lang="pl-PL" altLang="de-DE" sz="2400" dirty="0">
                <a:solidFill>
                  <a:srgbClr val="004992"/>
                </a:solidFill>
              </a:rPr>
              <a:t>Podłoże</a:t>
            </a:r>
            <a:r>
              <a:rPr lang="en-AU" altLang="de-DE" sz="2400" dirty="0">
                <a:solidFill>
                  <a:srgbClr val="004992"/>
                </a:solidFill>
              </a:rPr>
              <a:t>: </a:t>
            </a:r>
            <a:r>
              <a:rPr lang="pl-PL" altLang="de-DE" sz="2400" dirty="0">
                <a:solidFill>
                  <a:srgbClr val="333333"/>
                </a:solidFill>
              </a:rPr>
              <a:t>Karol znalazł figurkę z króla z koroną w jajku niespodziance</a:t>
            </a:r>
            <a:r>
              <a:rPr lang="en-AU" altLang="de-DE" sz="2400" dirty="0">
                <a:solidFill>
                  <a:srgbClr val="333333"/>
                </a:solidFill>
              </a:rPr>
              <a:t>.</a:t>
            </a:r>
          </a:p>
          <a:p>
            <a:pPr lvl="0" defTabSz="914400" fontAlgn="base">
              <a:lnSpc>
                <a:spcPct val="100000"/>
              </a:lnSpc>
              <a:spcBef>
                <a:spcPts val="1200"/>
              </a:spcBef>
            </a:pPr>
            <a:r>
              <a:rPr lang="pl-PL" altLang="de-DE" sz="2400" dirty="0">
                <a:solidFill>
                  <a:srgbClr val="004992"/>
                </a:solidFill>
              </a:rPr>
              <a:t>Ale</a:t>
            </a:r>
            <a:r>
              <a:rPr lang="en-AU" altLang="de-DE" sz="2400" dirty="0">
                <a:solidFill>
                  <a:srgbClr val="004992"/>
                </a:solidFill>
              </a:rPr>
              <a:t>: </a:t>
            </a:r>
            <a:r>
              <a:rPr lang="pl-PL" altLang="de-DE" sz="2400" dirty="0">
                <a:solidFill>
                  <a:srgbClr val="333333"/>
                </a:solidFill>
              </a:rPr>
              <a:t>Nie płynie w nim królewska krew; w Polsce od dawna nie ma już monarchii; </a:t>
            </a:r>
            <a:r>
              <a:rPr lang="en-AU" altLang="de-DE" sz="2400" dirty="0">
                <a:solidFill>
                  <a:srgbClr val="333333"/>
                </a:solidFill>
              </a:rPr>
              <a:t>No royal blood, the monarchy was abolished in Germany long ago; </a:t>
            </a:r>
            <a:r>
              <a:rPr lang="pl-PL" altLang="de-DE" sz="2400" dirty="0">
                <a:solidFill>
                  <a:srgbClr val="333333"/>
                </a:solidFill>
              </a:rPr>
              <a:t>ponadto: samo znalezienie króla w jajku niespodziance nie może być ostatecznym dowodem!</a:t>
            </a:r>
            <a:endParaRPr lang="en-AU" altLang="de-DE" sz="2400" b="1" dirty="0">
              <a:solidFill>
                <a:srgbClr val="333333"/>
              </a:solidFill>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143</a:t>
            </a:fld>
            <a:endParaRPr lang="de-DE" altLang="de-DE">
              <a:latin typeface="+mn-lt"/>
            </a:endParaRPr>
          </a:p>
        </p:txBody>
      </p:sp>
    </p:spTree>
    <p:extLst>
      <p:ext uri="{BB962C8B-B14F-4D97-AF65-F5344CB8AC3E}">
        <p14:creationId xmlns:p14="http://schemas.microsoft.com/office/powerpoint/2010/main" val="1329532859"/>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Co to ma wspólnego z psychozą?</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pl-PL" altLang="de-DE" sz="2400" dirty="0">
                <a:solidFill>
                  <a:srgbClr val="333333"/>
                </a:solidFill>
              </a:rPr>
              <a:t>Wiele osób </a:t>
            </a:r>
            <a:r>
              <a:rPr lang="de-DE" altLang="de-DE" sz="2400" dirty="0">
                <a:solidFill>
                  <a:srgbClr val="333333"/>
                </a:solidFill>
              </a:rPr>
              <a:t>(</a:t>
            </a:r>
            <a:r>
              <a:rPr lang="pl-PL" altLang="de-DE" sz="2400" dirty="0">
                <a:solidFill>
                  <a:srgbClr val="333333"/>
                </a:solidFill>
              </a:rPr>
              <a:t>ale nie wszystkie!</a:t>
            </a:r>
            <a:r>
              <a:rPr lang="de-DE" altLang="de-DE" sz="2400" dirty="0">
                <a:solidFill>
                  <a:srgbClr val="333333"/>
                </a:solidFill>
              </a:rPr>
              <a:t>)</a:t>
            </a:r>
            <a:r>
              <a:rPr lang="pl-PL" altLang="de-DE" sz="2400" dirty="0">
                <a:solidFill>
                  <a:srgbClr val="333333"/>
                </a:solidFill>
              </a:rPr>
              <a:t> cierpiących na psychozę mają tendencję do przeskakiwania do konkluzji oraz kształtują ekstremalne poglądy.</a:t>
            </a:r>
            <a:endParaRPr lang="en-AU" altLang="de-DE" sz="2400" dirty="0">
              <a:solidFill>
                <a:srgbClr val="333333"/>
              </a:solidFill>
            </a:endParaRPr>
          </a:p>
          <a:p>
            <a:pPr lvl="0" defTabSz="914400" fontAlgn="base">
              <a:lnSpc>
                <a:spcPct val="100000"/>
              </a:lnSpc>
              <a:spcBef>
                <a:spcPts val="1200"/>
              </a:spcBef>
            </a:pPr>
            <a:r>
              <a:rPr lang="pl-PL" altLang="de-DE" sz="2400" dirty="0">
                <a:solidFill>
                  <a:srgbClr val="004992"/>
                </a:solidFill>
              </a:rPr>
              <a:t>Przykład</a:t>
            </a:r>
            <a:r>
              <a:rPr lang="en-AU" altLang="de-DE" sz="2400" dirty="0">
                <a:solidFill>
                  <a:srgbClr val="004992"/>
                </a:solidFill>
              </a:rPr>
              <a:t>: </a:t>
            </a:r>
            <a:r>
              <a:rPr lang="pl-PL" altLang="de-DE" sz="2400" dirty="0">
                <a:solidFill>
                  <a:srgbClr val="333333"/>
                </a:solidFill>
              </a:rPr>
              <a:t>w sytuacji społecznej, Karol powiedział, że domagał się bycia następnym Królem Polski</a:t>
            </a:r>
            <a:r>
              <a:rPr lang="en-AU" altLang="de-DE" sz="2400" dirty="0">
                <a:solidFill>
                  <a:srgbClr val="333333"/>
                </a:solidFill>
              </a:rPr>
              <a:t>.</a:t>
            </a:r>
          </a:p>
          <a:p>
            <a:pPr lvl="0" defTabSz="914400" fontAlgn="base">
              <a:lnSpc>
                <a:spcPct val="100000"/>
              </a:lnSpc>
              <a:spcBef>
                <a:spcPts val="1200"/>
              </a:spcBef>
            </a:pPr>
            <a:r>
              <a:rPr lang="pl-PL" altLang="de-DE" sz="2400" dirty="0">
                <a:solidFill>
                  <a:srgbClr val="004992"/>
                </a:solidFill>
              </a:rPr>
              <a:t>Podłoże</a:t>
            </a:r>
            <a:r>
              <a:rPr lang="en-AU" altLang="de-DE" sz="2400" dirty="0">
                <a:solidFill>
                  <a:srgbClr val="004992"/>
                </a:solidFill>
              </a:rPr>
              <a:t>: </a:t>
            </a:r>
            <a:r>
              <a:rPr lang="pl-PL" altLang="de-DE" sz="2400" dirty="0">
                <a:solidFill>
                  <a:srgbClr val="333333"/>
                </a:solidFill>
              </a:rPr>
              <a:t>Karol znalazł figurkę z króla z koroną w jajku niespodziance</a:t>
            </a:r>
            <a:r>
              <a:rPr lang="en-AU" altLang="de-DE" sz="2400" dirty="0">
                <a:solidFill>
                  <a:srgbClr val="333333"/>
                </a:solidFill>
              </a:rPr>
              <a:t>.</a:t>
            </a:r>
          </a:p>
          <a:p>
            <a:pPr lvl="0" defTabSz="914400" fontAlgn="base">
              <a:lnSpc>
                <a:spcPct val="100000"/>
              </a:lnSpc>
              <a:spcBef>
                <a:spcPts val="1200"/>
              </a:spcBef>
            </a:pPr>
            <a:r>
              <a:rPr lang="pl-PL" altLang="de-DE" sz="2400" dirty="0">
                <a:solidFill>
                  <a:srgbClr val="004992"/>
                </a:solidFill>
              </a:rPr>
              <a:t>Ale</a:t>
            </a:r>
            <a:r>
              <a:rPr lang="en-AU" altLang="de-DE" sz="2400" dirty="0">
                <a:solidFill>
                  <a:srgbClr val="004992"/>
                </a:solidFill>
              </a:rPr>
              <a:t>: </a:t>
            </a:r>
            <a:r>
              <a:rPr lang="pl-PL" altLang="de-DE" sz="2400" dirty="0">
                <a:solidFill>
                  <a:srgbClr val="333333"/>
                </a:solidFill>
              </a:rPr>
              <a:t>Nie płynie w nim królewska krew; w Polsce od dawna nie ma już monarchii; </a:t>
            </a:r>
            <a:r>
              <a:rPr lang="en-AU" altLang="de-DE" sz="2400" dirty="0">
                <a:solidFill>
                  <a:srgbClr val="333333"/>
                </a:solidFill>
              </a:rPr>
              <a:t>No royal blood, the monarchy was abolished in Germany long ago; </a:t>
            </a:r>
            <a:r>
              <a:rPr lang="pl-PL" altLang="de-DE" sz="2400" dirty="0">
                <a:solidFill>
                  <a:srgbClr val="333333"/>
                </a:solidFill>
              </a:rPr>
              <a:t>ponadto: samo znalezienie króla w jajku niespodziance nie może być ostatecznym dowodem!</a:t>
            </a:r>
            <a:endParaRPr lang="en-AU" altLang="de-DE" sz="2400" b="1" dirty="0">
              <a:solidFill>
                <a:srgbClr val="333333"/>
              </a:solidFill>
            </a:endParaRPr>
          </a:p>
          <a:p>
            <a:pPr lvl="0" defTabSz="914400" fontAlgn="base">
              <a:lnSpc>
                <a:spcPct val="100000"/>
              </a:lnSpc>
              <a:spcBef>
                <a:spcPts val="1200"/>
              </a:spcBef>
            </a:pPr>
            <a:r>
              <a:rPr lang="pl-PL" altLang="de-DE" sz="2400" dirty="0">
                <a:solidFill>
                  <a:srgbClr val="333333"/>
                </a:solidFill>
              </a:rPr>
              <a:t>Dobrze jest gromadzić wiele informacji z różnych źródeł</a:t>
            </a:r>
            <a:r>
              <a:rPr lang="en-AU" altLang="de-DE" sz="2400" dirty="0">
                <a:solidFill>
                  <a:srgbClr val="333333"/>
                </a:solidFill>
              </a:rPr>
              <a:t>. </a:t>
            </a:r>
            <a:r>
              <a:rPr lang="pl-PL" altLang="de-DE" sz="2400" dirty="0">
                <a:solidFill>
                  <a:srgbClr val="333333"/>
                </a:solidFill>
              </a:rPr>
              <a:t>Różne rozwiązania, decyzje powinny być ostatecznie przedyskutowane z zaufaną osobą</a:t>
            </a:r>
            <a:r>
              <a:rPr lang="en-AU"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144</a:t>
            </a:fld>
            <a:endParaRPr lang="de-DE" altLang="de-DE">
              <a:latin typeface="+mn-lt"/>
            </a:endParaRPr>
          </a:p>
        </p:txBody>
      </p:sp>
    </p:spTree>
    <p:extLst>
      <p:ext uri="{BB962C8B-B14F-4D97-AF65-F5344CB8AC3E}">
        <p14:creationId xmlns:p14="http://schemas.microsoft.com/office/powerpoint/2010/main" val="2346159948"/>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Dziękujemy</a:t>
            </a:r>
            <a:r>
              <a:rPr lang="en-US" altLang="ko-KR" sz="3600" dirty="0">
                <a:latin typeface="+mn-lt"/>
                <a:ea typeface="+mn-ea"/>
                <a:cs typeface="+mn-cs"/>
              </a:rPr>
              <a:t> </a:t>
            </a:r>
            <a:r>
              <a:rPr lang="en-US" altLang="ko-KR" sz="3600" dirty="0" err="1">
                <a:latin typeface="+mn-lt"/>
                <a:ea typeface="+mn-ea"/>
                <a:cs typeface="+mn-cs"/>
              </a:rPr>
              <a:t>za</a:t>
            </a:r>
            <a:r>
              <a:rPr lang="en-US" altLang="ko-KR" sz="3600" dirty="0">
                <a:latin typeface="+mn-lt"/>
                <a:ea typeface="+mn-ea"/>
                <a:cs typeface="+mn-cs"/>
              </a:rPr>
              <a:t> </a:t>
            </a:r>
            <a:r>
              <a:rPr lang="en-US" altLang="ko-KR" sz="3600" dirty="0" err="1">
                <a:latin typeface="+mn-lt"/>
                <a:ea typeface="+mn-ea"/>
                <a:cs typeface="+mn-cs"/>
              </a:rPr>
              <a:t>uwagę</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dla</a:t>
            </a:r>
            <a:r>
              <a:rPr lang="en-US" altLang="ko-KR" i="1" dirty="0">
                <a:solidFill>
                  <a:srgbClr val="004992"/>
                </a:solidFill>
              </a:rPr>
              <a:t> </a:t>
            </a:r>
            <a:r>
              <a:rPr lang="en-US" altLang="ko-KR" i="1" dirty="0" err="1">
                <a:solidFill>
                  <a:srgbClr val="004992"/>
                </a:solidFill>
              </a:rPr>
              <a:t>prowadzących</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pl-PL" altLang="ko-KR" dirty="0">
                <a:solidFill>
                  <a:srgbClr val="004992"/>
                </a:solidFill>
              </a:rPr>
              <a:t>Proszę rozdać arkusze ćwiczeń. Zaprezentuj naszą aplikację COGITO (pobierz bezpłatnie)</a:t>
            </a:r>
            <a:r>
              <a:rPr lang="en-US" altLang="ko-KR" dirty="0">
                <a:solidFill>
                  <a:srgbClr val="004992"/>
                </a:solidFill>
              </a:rPr>
              <a:t>.</a:t>
            </a:r>
          </a:p>
        </p:txBody>
      </p:sp>
      <p:sp>
        <p:nvSpPr>
          <p:cNvPr id="2" name="Footer Placeholder 1"/>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AB5B928A-B252-4C5C-8C5E-A5A48CCEFEF7}" type="slidenum">
              <a:rPr lang="de-DE" altLang="de-DE" smtClean="0">
                <a:latin typeface="+mn-lt"/>
              </a:rPr>
              <a:pPr/>
              <a:t>145</a:t>
            </a:fld>
            <a:endParaRPr lang="de-DE" altLang="de-DE">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rPr>
              <a:t>www.uke.de/mct_app</a:t>
            </a:r>
            <a:endParaRPr lang="de-DE" sz="1800" dirty="0">
              <a:solidFill>
                <a:srgbClr val="333333"/>
              </a:solidFill>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120052593"/>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146</a:t>
            </a:fld>
            <a:endParaRPr lang="de-DE" alt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2743883764"/>
              </p:ext>
            </p:extLst>
          </p:nvPr>
        </p:nvGraphicFramePr>
        <p:xfrm>
          <a:off x="408954" y="2011680"/>
          <a:ext cx="11375999" cy="472432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sprinsy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cover.beatles</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Abbey road</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mharrsch</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Beatle Paul McCartney 2</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The young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/Paul McCartney als junger Mann</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Alan Light</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Paul McCartney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older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Älterer Paul McCartney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Arbeitsgruppe Neuropsychologie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/Schwarz-weiß Zeichnungen fragmentierter Bilder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Various motives: rocking chair, elephant etc./Verschiedene Motive: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Schaukelstuhl, Elefant etc.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 -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American Journal of Psychology</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Mother, father, and daughter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Copyright 1961 by the Board of Trustees of the University of Illinois. Used with permission of the University of Illinois Press</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Old woman, young woman, man with mustache/Alte Frau, junge Frau, Mann mit Schnurrbart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Jastrow, J.</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Popular Science Monthly, 54, 299-312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mind's eye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public domain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rabbit-duck/Hase-Ente</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Octavio Ocampo - Vexierbilder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rockypointcollectibles</a:t>
                      </a:r>
                      <a:endParaRPr kumimoji="0" lang="de-DE"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Different pictures</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/Verschiedene Bilder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PP by rockypointcollectibles</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Calibri Light"/>
                        </a:rPr>
                        <a:t>---</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Przeskok do konkluzji “na gorąco”</a:t>
            </a:r>
            <a:br>
              <a:rPr lang="pl-PL" sz="3600">
                <a:solidFill>
                  <a:srgbClr val="004992"/>
                </a:solidFill>
                <a:latin typeface="+mn-lt"/>
                <a:ea typeface="+mn-ea"/>
                <a:cs typeface="+mn-cs"/>
              </a:rPr>
            </a:br>
            <a:r>
              <a:rPr lang="pl-PL">
                <a:solidFill>
                  <a:srgbClr val="004992"/>
                </a:solidFill>
                <a:latin typeface="+mn-lt"/>
                <a:ea typeface="+mn-ea"/>
                <a:cs typeface="+mn-cs"/>
              </a:rPr>
              <a:t>- Miejskie legendy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147</a:t>
            </a:fld>
            <a:endParaRPr lang="de-DE" altLang="de-DE">
              <a:latin typeface="+mn-lt"/>
            </a:endParaRPr>
          </a:p>
        </p:txBody>
      </p:sp>
      <p:graphicFrame>
        <p:nvGraphicFramePr>
          <p:cNvPr id="8" name="Group 45"/>
          <p:cNvGraphicFramePr>
            <a:graphicFrameLocks noGrp="1"/>
          </p:cNvGraphicFramePr>
          <p:nvPr>
            <p:extLst>
              <p:ext uri="{D42A27DB-BD31-4B8C-83A1-F6EECF244321}">
                <p14:modId xmlns:p14="http://schemas.microsoft.com/office/powerpoint/2010/main" val="1016091915"/>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Autorzy teorii spiskowych</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“Dowód”</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1800" b="0" i="0" u="none" strike="noStrike" cap="none" normalizeH="0" baseline="0">
                          <a:ln>
                            <a:noFill/>
                          </a:ln>
                          <a:solidFill>
                            <a:srgbClr val="333333"/>
                          </a:solidFill>
                          <a:effectLst/>
                          <a:latin typeface="Calibri Light"/>
                        </a:rPr>
                        <a:t>Ponoć lądowanie na księżycu w 1969 roku nigdy nie miało miejsca i jest tylko fałszerstwem.</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0" i="0" u="none" err="1">
                          <a:solidFill>
                            <a:srgbClr val="333333"/>
                          </a:solidFill>
                          <a:latin typeface="Calibri Light"/>
                        </a:rPr>
                        <a:t>Argumenty</a:t>
                      </a:r>
                      <a:r>
                        <a:rPr lang="en-US" sz="1800" b="0" i="0" u="none">
                          <a:solidFill>
                            <a:srgbClr val="333333"/>
                          </a:solidFill>
                          <a:latin typeface="Calibri Light"/>
                        </a:rPr>
                        <a:t> “za”?</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Przeskok do konkluzji “na gorąco”</a:t>
            </a:r>
            <a:br>
              <a:rPr lang="pl-PL" sz="3600">
                <a:solidFill>
                  <a:srgbClr val="004992"/>
                </a:solidFill>
                <a:latin typeface="+mn-lt"/>
                <a:ea typeface="+mn-ea"/>
                <a:cs typeface="+mn-cs"/>
              </a:rPr>
            </a:br>
            <a:r>
              <a:rPr lang="pl-PL">
                <a:solidFill>
                  <a:srgbClr val="004992"/>
                </a:solidFill>
                <a:latin typeface="+mn-lt"/>
                <a:ea typeface="+mn-ea"/>
                <a:cs typeface="+mn-cs"/>
              </a:rPr>
              <a:t>- Miejskie legendy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148</a:t>
            </a:fld>
            <a:endParaRPr lang="de-DE" altLang="de-DE">
              <a:latin typeface="+mn-lt"/>
            </a:endParaRPr>
          </a:p>
        </p:txBody>
      </p:sp>
      <p:graphicFrame>
        <p:nvGraphicFramePr>
          <p:cNvPr id="8" name="Group 45"/>
          <p:cNvGraphicFramePr>
            <a:graphicFrameLocks noGrp="1"/>
          </p:cNvGraphicFramePr>
          <p:nvPr>
            <p:extLst>
              <p:ext uri="{D42A27DB-BD31-4B8C-83A1-F6EECF244321}">
                <p14:modId xmlns:p14="http://schemas.microsoft.com/office/powerpoint/2010/main" val="3155973022"/>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Autorzy teorii spiskowych</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“Dowód”</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1800" b="0" i="0" u="none" strike="noStrike" cap="none" normalizeH="0" baseline="0">
                          <a:ln>
                            <a:noFill/>
                          </a:ln>
                          <a:solidFill>
                            <a:srgbClr val="333333"/>
                          </a:solidFill>
                          <a:effectLst/>
                          <a:latin typeface="Calibri Light"/>
                        </a:rPr>
                        <a:t>Ponoć lądowanie na księżycu w 1969 roku nigdy nie miało miejsca i jest tylko fałszerstwem.</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pl-PL" sz="1800" b="0" i="0" u="none" dirty="0">
                          <a:solidFill>
                            <a:srgbClr val="333333"/>
                          </a:solidFill>
                          <a:latin typeface="Calibri Light"/>
                        </a:rPr>
                        <a:t>Rzekome motywy rządu USA:</a:t>
                      </a:r>
                    </a:p>
                    <a:p>
                      <a:pPr marL="457200" indent="-457200">
                        <a:lnSpc>
                          <a:spcPct val="100000"/>
                        </a:lnSpc>
                        <a:spcBef>
                          <a:spcPts val="1200"/>
                        </a:spcBef>
                        <a:buFont typeface="+mj-lt"/>
                        <a:buAutoNum type="arabicPeriod"/>
                      </a:pPr>
                      <a:r>
                        <a:rPr lang="pl-PL" sz="1800" b="0" i="0" u="none">
                          <a:solidFill>
                            <a:srgbClr val="333333"/>
                          </a:solidFill>
                          <a:latin typeface="Calibri Light"/>
                        </a:rPr>
                        <a:t>“Technologiczne zwycięstwo” </a:t>
                      </a:r>
                      <a:r>
                        <a:rPr lang="pl-PL" sz="1800" b="0" i="0" u="none" dirty="0">
                          <a:solidFill>
                            <a:srgbClr val="333333"/>
                          </a:solidFill>
                          <a:latin typeface="Calibri Light"/>
                        </a:rPr>
                        <a:t>w rywalizacji ze Związkiem Radzieckim o podbój kosmosu – ZSRR jako pierwszemu udało się umieścić satelitę na orbicie </a:t>
                      </a:r>
                    </a:p>
                    <a:p>
                      <a:pPr marL="457200" indent="-457200">
                        <a:lnSpc>
                          <a:spcPct val="100000"/>
                        </a:lnSpc>
                        <a:spcBef>
                          <a:spcPts val="1200"/>
                        </a:spcBef>
                        <a:buFont typeface="+mj-lt"/>
                        <a:buAutoNum type="arabicPeriod"/>
                      </a:pPr>
                      <a:r>
                        <a:rPr lang="pl-PL" sz="1800" b="0" i="0" u="none" dirty="0">
                          <a:solidFill>
                            <a:srgbClr val="333333"/>
                          </a:solidFill>
                          <a:latin typeface="Calibri Light"/>
                        </a:rPr>
                        <a:t>Odwrócenie uwagi od wojny w Wietnamie</a:t>
                      </a:r>
                    </a:p>
                    <a:p>
                      <a:pPr marL="457200" indent="-457200">
                        <a:lnSpc>
                          <a:spcPct val="100000"/>
                        </a:lnSpc>
                        <a:spcBef>
                          <a:spcPts val="1200"/>
                        </a:spcBef>
                        <a:buFont typeface="+mj-lt"/>
                        <a:buAutoNum type="arabicPeriod"/>
                      </a:pPr>
                      <a:r>
                        <a:rPr lang="pl-PL" sz="1800" b="0" i="0" u="none" dirty="0">
                          <a:solidFill>
                            <a:srgbClr val="333333"/>
                          </a:solidFill>
                          <a:latin typeface="Calibri Light"/>
                        </a:rPr>
                        <a:t>NASA sfingowała lądowanie na księżycu w obawie przed utratą rządowych funduszy</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Przeskok do konkluzji “na gorąco”</a:t>
            </a:r>
            <a:br>
              <a:rPr lang="pl-PL" sz="3600">
                <a:solidFill>
                  <a:srgbClr val="004992"/>
                </a:solidFill>
                <a:latin typeface="+mn-lt"/>
                <a:ea typeface="+mn-ea"/>
                <a:cs typeface="+mn-cs"/>
              </a:rPr>
            </a:br>
            <a:r>
              <a:rPr lang="pl-PL">
                <a:solidFill>
                  <a:srgbClr val="004992"/>
                </a:solidFill>
                <a:latin typeface="+mn-lt"/>
                <a:ea typeface="+mn-ea"/>
                <a:cs typeface="+mn-cs"/>
              </a:rPr>
              <a:t>- Miejskie legendy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149</a:t>
            </a:fld>
            <a:endParaRPr lang="de-DE" altLang="de-DE">
              <a:latin typeface="+mn-lt"/>
            </a:endParaRPr>
          </a:p>
        </p:txBody>
      </p:sp>
      <p:graphicFrame>
        <p:nvGraphicFramePr>
          <p:cNvPr id="8" name="Group 42"/>
          <p:cNvGraphicFramePr>
            <a:graphicFrameLocks noGrp="1"/>
          </p:cNvGraphicFramePr>
          <p:nvPr>
            <p:extLst>
              <p:ext uri="{D42A27DB-BD31-4B8C-83A1-F6EECF244321}">
                <p14:modId xmlns:p14="http://schemas.microsoft.com/office/powerpoint/2010/main" val="977529791"/>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i Przeciw</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“Dowód”</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1800" b="0" i="0" u="none" strike="noStrike" cap="none" normalizeH="0" baseline="0">
                          <a:ln>
                            <a:noFill/>
                          </a:ln>
                          <a:solidFill>
                            <a:srgbClr val="333333"/>
                          </a:solidFill>
                          <a:effectLst/>
                          <a:latin typeface="Calibri Light"/>
                        </a:rPr>
                        <a:t>Ponoć lądowanie na księżycu w 1969 roku nigdy nie miało miejsca i jest tylko fałszerstwem.</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Za:</a:t>
                      </a:r>
                      <a:r>
                        <a:rPr kumimoji="0" lang="de-DE" sz="1800" b="0" i="0" u="none" strike="noStrike" cap="none" normalizeH="0" baseline="0" dirty="0">
                          <a:ln>
                            <a:noFill/>
                          </a:ln>
                          <a:solidFill>
                            <a:srgbClr val="333333"/>
                          </a:solidFill>
                          <a:effectLst/>
                          <a:latin typeface="Calibri Light"/>
                        </a:rPr>
                        <a:t> </a:t>
                      </a:r>
                      <a:r>
                        <a:rPr kumimoji="0" lang="de-DE" sz="18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Przeskok do konkluzji “na gorąco”</a:t>
            </a:r>
            <a:br>
              <a:rPr lang="pl-PL" sz="3600">
                <a:solidFill>
                  <a:srgbClr val="004992"/>
                </a:solidFill>
                <a:latin typeface="+mn-lt"/>
                <a:ea typeface="+mn-ea"/>
                <a:cs typeface="+mn-cs"/>
              </a:rPr>
            </a:br>
            <a:r>
              <a:rPr lang="pl-PL">
                <a:solidFill>
                  <a:srgbClr val="004992"/>
                </a:solidFill>
                <a:latin typeface="+mn-lt"/>
                <a:ea typeface="+mn-ea"/>
                <a:cs typeface="+mn-cs"/>
              </a:rPr>
              <a:t>- Miejskie legendy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150</a:t>
            </a:fld>
            <a:endParaRPr lang="de-DE" altLang="de-DE">
              <a:latin typeface="+mn-lt"/>
            </a:endParaRPr>
          </a:p>
        </p:txBody>
      </p:sp>
      <p:graphicFrame>
        <p:nvGraphicFramePr>
          <p:cNvPr id="8" name="Group 42"/>
          <p:cNvGraphicFramePr>
            <a:graphicFrameLocks noGrp="1"/>
          </p:cNvGraphicFramePr>
          <p:nvPr>
            <p:extLst>
              <p:ext uri="{D42A27DB-BD31-4B8C-83A1-F6EECF244321}">
                <p14:modId xmlns:p14="http://schemas.microsoft.com/office/powerpoint/2010/main" val="1196490958"/>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i Przeciw</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“Dowód”</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1800" b="0" i="0" u="none" strike="noStrike" cap="none" normalizeH="0" baseline="0">
                          <a:ln>
                            <a:noFill/>
                          </a:ln>
                          <a:solidFill>
                            <a:srgbClr val="333333"/>
                          </a:solidFill>
                          <a:effectLst/>
                          <a:latin typeface="Calibri Light"/>
                        </a:rPr>
                        <a:t>Ponoć lądowanie na księżycu w 1969 roku nigdy nie miało miejsca i jest tylko fałszerstwem.</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pl-PL" sz="1800" b="1" i="0" u="none" strike="noStrike" cap="none" normalizeH="0" baseline="0" dirty="0">
                          <a:ln>
                            <a:noFill/>
                          </a:ln>
                          <a:solidFill>
                            <a:srgbClr val="333333"/>
                          </a:solidFill>
                          <a:effectLst/>
                          <a:latin typeface="Calibri Light"/>
                          <a:cs typeface="Times New Roman" pitchFamily="18" charset="0"/>
                        </a:rPr>
                        <a:t>Za:</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pl-PL" sz="1800" b="0" i="0" u="none" strike="noStrike" cap="none" normalizeH="0" baseline="0">
                          <a:ln>
                            <a:noFill/>
                          </a:ln>
                          <a:solidFill>
                            <a:srgbClr val="333333"/>
                          </a:solidFill>
                          <a:effectLst/>
                          <a:latin typeface="Calibri Light"/>
                          <a:cs typeface="Times New Roman" pitchFamily="18" charset="0"/>
                        </a:rPr>
                        <a:t>“Powiewająca flaga”: </a:t>
                      </a:r>
                      <a:r>
                        <a:rPr kumimoji="0" lang="pl-PL" sz="1800" b="0" i="0" u="none" strike="noStrike" cap="none" normalizeH="0" baseline="0" dirty="0">
                          <a:ln>
                            <a:noFill/>
                          </a:ln>
                          <a:solidFill>
                            <a:srgbClr val="333333"/>
                          </a:solidFill>
                          <a:effectLst/>
                          <a:latin typeface="Calibri Light"/>
                          <a:cs typeface="Times New Roman" pitchFamily="18" charset="0"/>
                        </a:rPr>
                        <a:t>to niemożliwe, ponieważ na księżycu nie ma atmosfery/pogody</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pl-PL" sz="1800" b="0" i="0" u="none" strike="noStrike" cap="none" normalizeH="0" baseline="0" dirty="0">
                          <a:ln>
                            <a:noFill/>
                          </a:ln>
                          <a:solidFill>
                            <a:srgbClr val="333333"/>
                          </a:solidFill>
                          <a:effectLst/>
                          <a:latin typeface="Calibri Light"/>
                          <a:cs typeface="Times New Roman" pitchFamily="18" charset="0"/>
                        </a:rPr>
                        <a:t>Bezgwiezdne niebo na zdjęciu i cienie różnej długości wskazują na produkcję w studio filmowym</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pl-PL" sz="1800" b="0" i="0" u="none" strike="noStrike" cap="none" normalizeH="0" baseline="0" dirty="0">
                          <a:ln>
                            <a:noFill/>
                          </a:ln>
                          <a:solidFill>
                            <a:srgbClr val="333333"/>
                          </a:solidFill>
                          <a:effectLst/>
                          <a:latin typeface="Calibri Light"/>
                          <a:cs typeface="Times New Roman" pitchFamily="18" charset="0"/>
                        </a:rPr>
                        <a:t>Komunikacja radiowa: astronauta Armstrong odpowiada zbyt szybko na ostatnie zdanie prezydenta Nixona. Sygnał radiowy potrzebuje więcej czasu na dotarcie do Ziemi, niż sugeruje to szybkość jego odpowiedzi</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Przeskok do konkluzji “na gorąco”</a:t>
            </a:r>
            <a:br>
              <a:rPr lang="pl-PL" sz="3600">
                <a:solidFill>
                  <a:srgbClr val="004992"/>
                </a:solidFill>
                <a:latin typeface="+mn-lt"/>
                <a:ea typeface="+mn-ea"/>
                <a:cs typeface="+mn-cs"/>
              </a:rPr>
            </a:br>
            <a:r>
              <a:rPr lang="pl-PL">
                <a:solidFill>
                  <a:srgbClr val="004992"/>
                </a:solidFill>
                <a:latin typeface="+mn-lt"/>
                <a:ea typeface="+mn-ea"/>
                <a:cs typeface="+mn-cs"/>
              </a:rPr>
              <a:t>- Miejskie legendy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151</a:t>
            </a:fld>
            <a:endParaRPr lang="de-DE" altLang="de-DE">
              <a:latin typeface="+mn-lt"/>
            </a:endParaRPr>
          </a:p>
        </p:txBody>
      </p:sp>
      <p:graphicFrame>
        <p:nvGraphicFramePr>
          <p:cNvPr id="8" name="Group 27"/>
          <p:cNvGraphicFramePr>
            <a:graphicFrameLocks noGrp="1"/>
          </p:cNvGraphicFramePr>
          <p:nvPr>
            <p:extLst>
              <p:ext uri="{D42A27DB-BD31-4B8C-83A1-F6EECF244321}">
                <p14:modId xmlns:p14="http://schemas.microsoft.com/office/powerpoint/2010/main" val="402078482"/>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i Przeciw</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“Dowód”</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1800" b="0" i="0" u="none" strike="noStrike" cap="none" normalizeH="0" baseline="0">
                          <a:ln>
                            <a:noFill/>
                          </a:ln>
                          <a:solidFill>
                            <a:srgbClr val="333333"/>
                          </a:solidFill>
                          <a:effectLst/>
                          <a:latin typeface="Calibri Light"/>
                        </a:rPr>
                        <a:t>Ponoć lądowanie na księżycu w 1969 roku nigdy nie miało miejsca i jest tylko fałszerstwem.</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Przeciw:</a:t>
                      </a:r>
                      <a:r>
                        <a:rPr kumimoji="0" lang="de-DE" sz="1800" b="0" i="0" u="none" strike="noStrike" cap="none" normalizeH="0" baseline="0" dirty="0">
                          <a:ln>
                            <a:noFill/>
                          </a:ln>
                          <a:solidFill>
                            <a:srgbClr val="333333"/>
                          </a:solidFill>
                          <a:effectLst/>
                          <a:latin typeface="Calibri Light"/>
                        </a:rPr>
                        <a:t> </a:t>
                      </a:r>
                      <a:r>
                        <a:rPr kumimoji="0" lang="de-DE"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Przeskok do konkluzji “na gorąco”</a:t>
            </a:r>
            <a:br>
              <a:rPr lang="pl-PL" sz="3600">
                <a:solidFill>
                  <a:srgbClr val="004992"/>
                </a:solidFill>
                <a:latin typeface="+mn-lt"/>
                <a:ea typeface="+mn-ea"/>
                <a:cs typeface="+mn-cs"/>
              </a:rPr>
            </a:br>
            <a:r>
              <a:rPr lang="pl-PL">
                <a:solidFill>
                  <a:srgbClr val="004992"/>
                </a:solidFill>
                <a:latin typeface="+mn-lt"/>
                <a:ea typeface="+mn-ea"/>
                <a:cs typeface="+mn-cs"/>
              </a:rPr>
              <a:t>- Miejskie legendy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152</a:t>
            </a:fld>
            <a:endParaRPr lang="de-DE" altLang="de-DE">
              <a:latin typeface="+mn-lt"/>
            </a:endParaRPr>
          </a:p>
        </p:txBody>
      </p:sp>
      <p:graphicFrame>
        <p:nvGraphicFramePr>
          <p:cNvPr id="8" name="Group 27"/>
          <p:cNvGraphicFramePr>
            <a:graphicFrameLocks noGrp="1"/>
          </p:cNvGraphicFramePr>
          <p:nvPr>
            <p:extLst>
              <p:ext uri="{D42A27DB-BD31-4B8C-83A1-F6EECF244321}">
                <p14:modId xmlns:p14="http://schemas.microsoft.com/office/powerpoint/2010/main" val="1474525198"/>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i Przeciw</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“Dowód”</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1800" b="0" i="0" u="none" strike="noStrike" cap="none" normalizeH="0" baseline="0">
                          <a:ln>
                            <a:noFill/>
                          </a:ln>
                          <a:solidFill>
                            <a:srgbClr val="333333"/>
                          </a:solidFill>
                          <a:effectLst/>
                          <a:latin typeface="Calibri Light"/>
                        </a:rPr>
                        <a:t>Ponoć lądowanie na księżycu w 1969 roku nigdy nie miało miejsca i jest tylko fałszerstwem.</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pl-PL" sz="1800" b="1" i="0" u="none" dirty="0">
                          <a:solidFill>
                            <a:srgbClr val="333333"/>
                          </a:solidFill>
                          <a:latin typeface="Calibri Light"/>
                        </a:rPr>
                        <a:t>Przeciw:</a:t>
                      </a:r>
                    </a:p>
                    <a:p>
                      <a:pPr marL="342900" indent="-342900">
                        <a:lnSpc>
                          <a:spcPct val="100000"/>
                        </a:lnSpc>
                        <a:spcBef>
                          <a:spcPts val="1200"/>
                        </a:spcBef>
                        <a:buFont typeface="+mj-lt"/>
                        <a:buAutoNum type="arabicPeriod"/>
                      </a:pPr>
                      <a:r>
                        <a:rPr lang="pl-PL" sz="1800" b="0" i="0" u="none">
                          <a:solidFill>
                            <a:srgbClr val="333333"/>
                          </a:solidFill>
                          <a:latin typeface="Calibri Light"/>
                        </a:rPr>
                        <a:t>“Powiewanie” </a:t>
                      </a:r>
                      <a:r>
                        <a:rPr lang="pl-PL" sz="1800" b="0" i="0" u="none" dirty="0">
                          <a:solidFill>
                            <a:srgbClr val="333333"/>
                          </a:solidFill>
                          <a:latin typeface="Calibri Light"/>
                        </a:rPr>
                        <a:t>flagi było wywołane wbiciem tyczki w powierzchnię księżyca; poza tym miała zamontowaną poprzeczkę </a:t>
                      </a:r>
                    </a:p>
                    <a:p>
                      <a:pPr marL="342900" indent="-342900">
                        <a:lnSpc>
                          <a:spcPct val="100000"/>
                        </a:lnSpc>
                        <a:spcBef>
                          <a:spcPts val="1200"/>
                        </a:spcBef>
                        <a:buFont typeface="+mj-lt"/>
                        <a:buAutoNum type="arabicPeriod"/>
                      </a:pPr>
                      <a:r>
                        <a:rPr lang="pl-PL" sz="1800" b="0" i="0" u="none" dirty="0">
                          <a:solidFill>
                            <a:srgbClr val="333333"/>
                          </a:solidFill>
                          <a:latin typeface="Calibri Light"/>
                        </a:rPr>
                        <a:t>Na nocnych zdjęciach nie widać słabych źródeł światła, np. gwiazd, z powodu zbyt krótkiego czasu naświetlania kliszy</a:t>
                      </a:r>
                    </a:p>
                    <a:p>
                      <a:pPr marL="342900" indent="-342900">
                        <a:lnSpc>
                          <a:spcPct val="100000"/>
                        </a:lnSpc>
                        <a:spcBef>
                          <a:spcPts val="1200"/>
                        </a:spcBef>
                        <a:buFont typeface="+mj-lt"/>
                        <a:buAutoNum type="arabicPeriod"/>
                      </a:pPr>
                      <a:r>
                        <a:rPr lang="pl-PL" sz="1800" b="0" i="0" u="none" dirty="0">
                          <a:solidFill>
                            <a:srgbClr val="333333"/>
                          </a:solidFill>
                          <a:latin typeface="Calibri Light"/>
                        </a:rPr>
                        <a:t>Różnice w długości cieni były spowodowane nierówną powierzchnią księżyca</a:t>
                      </a:r>
                    </a:p>
                    <a:p>
                      <a:pPr marL="342900" indent="-342900">
                        <a:lnSpc>
                          <a:spcPct val="100000"/>
                        </a:lnSpc>
                        <a:spcBef>
                          <a:spcPts val="1200"/>
                        </a:spcBef>
                        <a:buFont typeface="+mj-lt"/>
                        <a:buAutoNum type="arabicPeriod"/>
                      </a:pPr>
                      <a:r>
                        <a:rPr lang="pl-PL" sz="1800" b="0" i="0" u="none" dirty="0">
                          <a:solidFill>
                            <a:srgbClr val="333333"/>
                          </a:solidFill>
                          <a:latin typeface="Calibri Light"/>
                        </a:rPr>
                        <a:t>Rozmowa Nixona z Armstrongiem została specjalnie zmontowana, żeby usunąć pierwotne opóźnienia wynikające z szybkości sygnału radiowego</a:t>
                      </a:r>
                      <a:endParaRPr lang="en-US" sz="1800" b="0" i="0" u="none" dirty="0">
                        <a:solidFill>
                          <a:srgbClr val="333333"/>
                        </a:solidFill>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Przeskok do konkluzji “na gorąco”</a:t>
            </a:r>
            <a:br>
              <a:rPr lang="pl-PL" sz="3600">
                <a:solidFill>
                  <a:srgbClr val="004992"/>
                </a:solidFill>
                <a:latin typeface="+mn-lt"/>
                <a:ea typeface="+mn-ea"/>
                <a:cs typeface="+mn-cs"/>
              </a:rPr>
            </a:br>
            <a:r>
              <a:rPr lang="pl-PL">
                <a:solidFill>
                  <a:srgbClr val="004992"/>
                </a:solidFill>
                <a:latin typeface="+mn-lt"/>
                <a:ea typeface="+mn-ea"/>
                <a:cs typeface="+mn-cs"/>
              </a:rPr>
              <a:t>- Miejskie legendy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153</a:t>
            </a:fld>
            <a:endParaRPr lang="de-DE" altLang="de-DE">
              <a:latin typeface="+mn-lt"/>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p:nvPr/>
        </p:nvSpPr>
        <p:spPr>
          <a:xfrm>
            <a:off x="408955" y="2649106"/>
            <a:ext cx="11376000" cy="707886"/>
          </a:xfrm>
          <a:prstGeom prst="rect">
            <a:avLst/>
          </a:prstGeom>
        </p:spPr>
        <p:txBody>
          <a:bodyPr wrap="none">
            <a:noAutofit/>
          </a:bodyPr>
          <a:lstStyle/>
          <a:p>
            <a:pPr algn="ctr">
              <a:spcBef>
                <a:spcPts val="0"/>
              </a:spcBef>
            </a:pPr>
            <a:r>
              <a:rPr lang="de-DE" altLang="de-DE" sz="4000">
                <a:solidFill>
                  <a:srgbClr val="FF0000"/>
                </a:solidFill>
                <a:latin typeface="Calibri Light"/>
              </a:rPr>
              <a:t>Nie! </a:t>
            </a:r>
            <a:endParaRPr lang="de-DE" altLang="de-DE" sz="4000" dirty="0">
              <a:latin typeface="Calibri Light"/>
            </a:endParaRPr>
          </a:p>
        </p:txBody>
      </p:sp>
      <p:sp>
        <p:nvSpPr>
          <p:cNvPr id="13"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pl-PL" sz="2200" dirty="0">
                <a:solidFill>
                  <a:srgbClr val="000000"/>
                </a:solidFill>
                <a:latin typeface="Calibri Light"/>
                <a:ea typeface="ＭＳ Ｐゴシック" panose="020B0600070205080204" pitchFamily="34" charset="-128"/>
              </a:rPr>
              <a:t>Czy lądowanie na księżycu zostało sfałszowane przez rząd USA?  </a:t>
            </a:r>
            <a:endParaRPr lang="de-DE" sz="2200" dirty="0">
              <a:solidFill>
                <a:srgbClr val="000000"/>
              </a:solidFill>
              <a:latin typeface="Calibri Light"/>
              <a:ea typeface="ＭＳ Ｐゴシック" panose="020B0600070205080204" pitchFamily="34" charset="-128"/>
            </a:endParaRPr>
          </a:p>
        </p:txBody>
      </p:sp>
      <p:sp>
        <p:nvSpPr>
          <p:cNvPr id="14" name="Caption_12"/>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pl-PL" altLang="de-DE" sz="1200">
                <a:latin typeface="+mj-lt"/>
              </a:rPr>
              <a:t>Źródło: Niemiecka stacja telewizyjna ZDF, program: “Vorsicht Verschwörung” (Ostrożnie ze spiskami)</a:t>
            </a:r>
            <a:endParaRPr lang="de-DE" altLang="de-DE" sz="1200" dirty="0">
              <a:latin typeface="+mj-lt"/>
            </a:endParaRPr>
          </a:p>
        </p:txBody>
      </p:sp>
      <p:sp>
        <p:nvSpPr>
          <p:cNvPr id="15" name="Caption_15"/>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pl-PL" altLang="de-DE" sz="2400">
                <a:latin typeface="Calibri Light"/>
              </a:rPr>
              <a:t>Reżyser Roland Emmerich (Dzień Niepodległości):</a:t>
            </a:r>
            <a:br>
              <a:rPr lang="pl-PL" altLang="de-DE" sz="2400">
                <a:latin typeface="Calibri Light"/>
              </a:rPr>
            </a:br>
            <a:r>
              <a:rPr lang="pl-PL" altLang="de-DE" sz="2400">
                <a:latin typeface="Calibri Light"/>
              </a:rPr>
              <a:t>“Lądowanie na księżycu (…) było zbyt dobre. Coś takiego było niemożliwe do sfabrykowania w latach 60. Nawet z dzisiejszą technologią to byłoby problematyczne.”</a:t>
            </a:r>
            <a:endParaRPr lang="de-DE" altLang="de-DE" sz="2400" i="1" dirty="0">
              <a:latin typeface="Calibri Light"/>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Jak powstają takie miejskie legendy i inne teorie spiskowe?</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154</a:t>
            </a:fld>
            <a:endParaRPr lang="de-DE" altLang="de-DE">
              <a:latin typeface="+mn-lt"/>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Jak powstają takie miejskie legendy i inne teorie spiskowe?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Często</a:t>
            </a:r>
            <a:r>
              <a:rPr lang="en-US" altLang="de-DE" sz="2400" dirty="0">
                <a:solidFill>
                  <a:srgbClr val="333333"/>
                </a:solidFill>
              </a:rPr>
              <a:t> </a:t>
            </a:r>
            <a:r>
              <a:rPr lang="en-US" altLang="de-DE" sz="2400" dirty="0" err="1">
                <a:solidFill>
                  <a:srgbClr val="333333"/>
                </a:solidFill>
              </a:rPr>
              <a:t>są</a:t>
            </a:r>
            <a:r>
              <a:rPr lang="en-US" altLang="de-DE" sz="2400" dirty="0">
                <a:solidFill>
                  <a:srgbClr val="333333"/>
                </a:solidFill>
              </a:rPr>
              <a:t> </a:t>
            </a:r>
            <a:r>
              <a:rPr lang="en-US" altLang="de-DE" sz="2400" dirty="0" err="1">
                <a:solidFill>
                  <a:srgbClr val="333333"/>
                </a:solidFill>
              </a:rPr>
              <a:t>bardziej</a:t>
            </a:r>
            <a:r>
              <a:rPr lang="en-US" altLang="de-DE" sz="2400" dirty="0">
                <a:solidFill>
                  <a:srgbClr val="333333"/>
                </a:solidFill>
              </a:rPr>
              <a:t> </a:t>
            </a:r>
            <a:r>
              <a:rPr lang="en-US" altLang="de-DE" sz="2400" dirty="0" err="1">
                <a:solidFill>
                  <a:srgbClr val="333333"/>
                </a:solidFill>
              </a:rPr>
              <a:t>ekscytujące</a:t>
            </a:r>
            <a:r>
              <a:rPr lang="en-US" altLang="de-DE" sz="2400" dirty="0">
                <a:solidFill>
                  <a:srgbClr val="333333"/>
                </a:solidFill>
              </a:rPr>
              <a:t> </a:t>
            </a:r>
            <a:r>
              <a:rPr lang="en-US" altLang="de-DE" sz="2400" dirty="0" err="1">
                <a:solidFill>
                  <a:srgbClr val="333333"/>
                </a:solidFill>
              </a:rPr>
              <a:t>niż</a:t>
            </a:r>
            <a:r>
              <a:rPr lang="en-US" altLang="de-DE" sz="2400" dirty="0">
                <a:solidFill>
                  <a:srgbClr val="333333"/>
                </a:solidFill>
              </a:rPr>
              <a:t> </a:t>
            </a:r>
            <a:r>
              <a:rPr lang="en-US" altLang="de-DE" sz="2400" dirty="0" err="1">
                <a:solidFill>
                  <a:srgbClr val="333333"/>
                </a:solidFill>
              </a:rPr>
              <a:t>rzeczywistość</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Bazują</a:t>
            </a:r>
            <a:r>
              <a:rPr lang="en-US" altLang="de-DE" sz="2400" dirty="0">
                <a:solidFill>
                  <a:srgbClr val="333333"/>
                </a:solidFill>
              </a:rPr>
              <a:t> </a:t>
            </a:r>
            <a:r>
              <a:rPr lang="en-US" altLang="de-DE" sz="2400" dirty="0" err="1">
                <a:solidFill>
                  <a:srgbClr val="333333"/>
                </a:solidFill>
              </a:rPr>
              <a:t>na</a:t>
            </a:r>
            <a:r>
              <a:rPr lang="en-US" altLang="de-DE" sz="2400" dirty="0">
                <a:solidFill>
                  <a:srgbClr val="333333"/>
                </a:solidFill>
              </a:rPr>
              <a:t> </a:t>
            </a:r>
            <a:r>
              <a:rPr lang="en-US" altLang="de-DE" sz="2400" dirty="0" err="1">
                <a:solidFill>
                  <a:srgbClr val="333333"/>
                </a:solidFill>
              </a:rPr>
              <a:t>faktach</a:t>
            </a:r>
            <a:r>
              <a:rPr lang="en-US" altLang="de-DE" sz="2400" dirty="0">
                <a:solidFill>
                  <a:srgbClr val="333333"/>
                </a:solidFill>
              </a:rPr>
              <a:t>, </a:t>
            </a:r>
            <a:r>
              <a:rPr lang="en-US" altLang="de-DE" sz="2400" dirty="0" err="1">
                <a:solidFill>
                  <a:srgbClr val="333333"/>
                </a:solidFill>
              </a:rPr>
              <a:t>które</a:t>
            </a:r>
            <a:r>
              <a:rPr lang="en-US" altLang="de-DE" sz="2400" dirty="0">
                <a:solidFill>
                  <a:srgbClr val="333333"/>
                </a:solidFill>
              </a:rPr>
              <a:t> </a:t>
            </a:r>
            <a:r>
              <a:rPr lang="en-US" altLang="de-DE" sz="2400" dirty="0" err="1">
                <a:solidFill>
                  <a:srgbClr val="333333"/>
                </a:solidFill>
              </a:rPr>
              <a:t>trudne</a:t>
            </a:r>
            <a:r>
              <a:rPr lang="en-US" altLang="de-DE" sz="2400" dirty="0">
                <a:solidFill>
                  <a:srgbClr val="333333"/>
                </a:solidFill>
              </a:rPr>
              <a:t> </a:t>
            </a:r>
            <a:r>
              <a:rPr lang="en-US" altLang="de-DE" sz="2400" dirty="0" err="1">
                <a:solidFill>
                  <a:srgbClr val="333333"/>
                </a:solidFill>
              </a:rPr>
              <a:t>zweryfikować</a:t>
            </a:r>
            <a:r>
              <a:rPr lang="en-US" altLang="de-DE" sz="2400" dirty="0">
                <a:solidFill>
                  <a:srgbClr val="333333"/>
                </a:solidFill>
              </a:rPr>
              <a:t>, a w </a:t>
            </a:r>
            <a:r>
              <a:rPr lang="en-US" altLang="de-DE" sz="2400" dirty="0" err="1">
                <a:solidFill>
                  <a:srgbClr val="333333"/>
                </a:solidFill>
              </a:rPr>
              <a:t>które</a:t>
            </a:r>
            <a:r>
              <a:rPr lang="en-US" altLang="de-DE" sz="2400" dirty="0">
                <a:solidFill>
                  <a:srgbClr val="333333"/>
                </a:solidFill>
              </a:rPr>
              <a:t> </a:t>
            </a:r>
            <a:r>
              <a:rPr lang="en-US" altLang="de-DE" sz="2400" dirty="0" err="1">
                <a:solidFill>
                  <a:srgbClr val="333333"/>
                </a:solidFill>
              </a:rPr>
              <a:t>łatwo</a:t>
            </a:r>
            <a:r>
              <a:rPr lang="en-US" altLang="de-DE" sz="2400" dirty="0">
                <a:solidFill>
                  <a:srgbClr val="333333"/>
                </a:solidFill>
              </a:rPr>
              <a:t> </a:t>
            </a:r>
            <a:r>
              <a:rPr lang="en-US" altLang="de-DE" sz="2400" dirty="0" err="1">
                <a:solidFill>
                  <a:srgbClr val="333333"/>
                </a:solidFill>
              </a:rPr>
              <a:t>uwierzyć</a:t>
            </a:r>
            <a:r>
              <a:rPr lang="en-US" altLang="de-DE" sz="2400" dirty="0">
                <a:solidFill>
                  <a:srgbClr val="333333"/>
                </a:solidFill>
              </a:rPr>
              <a:t> (np. </a:t>
            </a:r>
            <a:r>
              <a:rPr lang="en-US" altLang="de-DE" sz="2400" dirty="0" err="1">
                <a:solidFill>
                  <a:srgbClr val="333333"/>
                </a:solidFill>
              </a:rPr>
              <a:t>powiewająca</a:t>
            </a:r>
            <a:r>
              <a:rPr lang="en-US" altLang="de-DE" sz="2400" dirty="0">
                <a:solidFill>
                  <a:srgbClr val="333333"/>
                </a:solidFill>
              </a:rPr>
              <a:t> </a:t>
            </a:r>
            <a:r>
              <a:rPr lang="en-US" altLang="de-DE" sz="2400" dirty="0" err="1">
                <a:solidFill>
                  <a:srgbClr val="333333"/>
                </a:solidFill>
              </a:rPr>
              <a:t>flaga</a:t>
            </a:r>
            <a:r>
              <a:rPr lang="en-US" altLang="de-DE" sz="2400" dirty="0">
                <a:solidFill>
                  <a:srgbClr val="333333"/>
                </a:solidFill>
              </a:rPr>
              <a:t> </a:t>
            </a:r>
            <a:r>
              <a:rPr lang="en-US" altLang="de-DE" sz="2400" dirty="0" err="1">
                <a:solidFill>
                  <a:srgbClr val="333333"/>
                </a:solidFill>
              </a:rPr>
              <a:t>sugeruje</a:t>
            </a:r>
            <a:r>
              <a:rPr lang="en-US" altLang="de-DE" sz="2400" dirty="0">
                <a:solidFill>
                  <a:srgbClr val="333333"/>
                </a:solidFill>
              </a:rPr>
              <a:t>, </a:t>
            </a:r>
            <a:r>
              <a:rPr lang="en-US" altLang="de-DE" sz="2400" dirty="0" err="1">
                <a:solidFill>
                  <a:srgbClr val="333333"/>
                </a:solidFill>
              </a:rPr>
              <a:t>że</a:t>
            </a:r>
            <a:r>
              <a:rPr lang="en-US" altLang="de-DE" sz="2400" dirty="0">
                <a:solidFill>
                  <a:srgbClr val="333333"/>
                </a:solidFill>
              </a:rPr>
              <a:t> </a:t>
            </a:r>
            <a:r>
              <a:rPr lang="en-US" altLang="de-DE" sz="2400" dirty="0" err="1">
                <a:solidFill>
                  <a:srgbClr val="333333"/>
                </a:solidFill>
              </a:rPr>
              <a:t>zdjęcie</a:t>
            </a:r>
            <a:r>
              <a:rPr lang="en-US" altLang="de-DE" sz="2400" dirty="0">
                <a:solidFill>
                  <a:srgbClr val="333333"/>
                </a:solidFill>
              </a:rPr>
              <a:t> </a:t>
            </a:r>
            <a:r>
              <a:rPr lang="en-US" altLang="de-DE" sz="2400" dirty="0" err="1">
                <a:solidFill>
                  <a:srgbClr val="333333"/>
                </a:solidFill>
              </a:rPr>
              <a:t>zostało</a:t>
            </a:r>
            <a:r>
              <a:rPr lang="en-US" altLang="de-DE" sz="2400" dirty="0">
                <a:solidFill>
                  <a:srgbClr val="333333"/>
                </a:solidFill>
              </a:rPr>
              <a:t> </a:t>
            </a:r>
            <a:r>
              <a:rPr lang="en-US" altLang="de-DE" sz="2400" dirty="0" err="1">
                <a:solidFill>
                  <a:srgbClr val="333333"/>
                </a:solidFill>
              </a:rPr>
              <a:t>zrobione</a:t>
            </a:r>
            <a:r>
              <a:rPr lang="en-US" altLang="de-DE" sz="2400" dirty="0">
                <a:solidFill>
                  <a:srgbClr val="333333"/>
                </a:solidFill>
              </a:rPr>
              <a:t> </a:t>
            </a:r>
            <a:r>
              <a:rPr lang="en-US" altLang="de-DE" sz="2400" dirty="0" err="1">
                <a:solidFill>
                  <a:srgbClr val="333333"/>
                </a:solidFill>
              </a:rPr>
              <a:t>na</a:t>
            </a:r>
            <a:r>
              <a:rPr lang="en-US" altLang="de-DE" sz="2400" dirty="0">
                <a:solidFill>
                  <a:srgbClr val="333333"/>
                </a:solidFill>
              </a:rPr>
              <a:t> </a:t>
            </a:r>
            <a:r>
              <a:rPr lang="en-US" altLang="de-DE" sz="2400" dirty="0" err="1">
                <a:solidFill>
                  <a:srgbClr val="333333"/>
                </a:solidFill>
              </a:rPr>
              <a:t>Ziemi</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Ukrywają</a:t>
            </a:r>
            <a:r>
              <a:rPr lang="en-US" altLang="de-DE" sz="2400" dirty="0">
                <a:solidFill>
                  <a:srgbClr val="333333"/>
                </a:solidFill>
              </a:rPr>
              <a:t> </a:t>
            </a:r>
            <a:r>
              <a:rPr lang="en-US" altLang="de-DE" sz="2400" dirty="0" err="1">
                <a:solidFill>
                  <a:srgbClr val="333333"/>
                </a:solidFill>
              </a:rPr>
              <a:t>alternatywne</a:t>
            </a:r>
            <a:r>
              <a:rPr lang="en-US" altLang="de-DE" sz="2400" dirty="0">
                <a:solidFill>
                  <a:srgbClr val="333333"/>
                </a:solidFill>
              </a:rPr>
              <a:t> </a:t>
            </a:r>
            <a:r>
              <a:rPr lang="en-US" altLang="de-DE" sz="2400" dirty="0" err="1">
                <a:solidFill>
                  <a:srgbClr val="333333"/>
                </a:solidFill>
              </a:rPr>
              <a:t>wyjaśnienia</a:t>
            </a:r>
            <a:r>
              <a:rPr lang="en-US" altLang="de-DE" sz="2400" dirty="0">
                <a:solidFill>
                  <a:srgbClr val="333333"/>
                </a:solidFill>
              </a:rPr>
              <a:t> (np. </a:t>
            </a:r>
            <a:r>
              <a:rPr lang="en-US" altLang="de-DE" sz="2400" dirty="0" err="1">
                <a:solidFill>
                  <a:srgbClr val="333333"/>
                </a:solidFill>
              </a:rPr>
              <a:t>bezgwiezdne</a:t>
            </a:r>
            <a:r>
              <a:rPr lang="en-US" altLang="de-DE" sz="2400" dirty="0">
                <a:solidFill>
                  <a:srgbClr val="333333"/>
                </a:solidFill>
              </a:rPr>
              <a:t> </a:t>
            </a:r>
            <a:r>
              <a:rPr lang="en-US" altLang="de-DE" sz="2400" dirty="0" err="1">
                <a:solidFill>
                  <a:srgbClr val="333333"/>
                </a:solidFill>
              </a:rPr>
              <a:t>niebo</a:t>
            </a:r>
            <a:r>
              <a:rPr lang="en-US" altLang="de-DE" sz="2400" dirty="0">
                <a:solidFill>
                  <a:srgbClr val="333333"/>
                </a:solidFill>
              </a:rPr>
              <a:t> </a:t>
            </a:r>
            <a:r>
              <a:rPr lang="en-US" altLang="de-DE" sz="2400" dirty="0" err="1">
                <a:solidFill>
                  <a:srgbClr val="333333"/>
                </a:solidFill>
              </a:rPr>
              <a:t>może</a:t>
            </a:r>
            <a:r>
              <a:rPr lang="en-US" altLang="de-DE" sz="2400" dirty="0">
                <a:solidFill>
                  <a:srgbClr val="333333"/>
                </a:solidFill>
              </a:rPr>
              <a:t> </a:t>
            </a:r>
            <a:r>
              <a:rPr lang="en-US" altLang="de-DE" sz="2400" dirty="0" err="1">
                <a:solidFill>
                  <a:srgbClr val="333333"/>
                </a:solidFill>
              </a:rPr>
              <a:t>być</a:t>
            </a:r>
            <a:r>
              <a:rPr lang="en-US" altLang="de-DE" sz="2400" dirty="0">
                <a:solidFill>
                  <a:srgbClr val="333333"/>
                </a:solidFill>
              </a:rPr>
              <a:t> </a:t>
            </a:r>
            <a:r>
              <a:rPr lang="en-US" altLang="de-DE" sz="2400" dirty="0" err="1">
                <a:solidFill>
                  <a:srgbClr val="333333"/>
                </a:solidFill>
              </a:rPr>
              <a:t>wyjaśnione</a:t>
            </a:r>
            <a:r>
              <a:rPr lang="en-US" altLang="de-DE" sz="2400" dirty="0">
                <a:solidFill>
                  <a:srgbClr val="333333"/>
                </a:solidFill>
              </a:rPr>
              <a:t> </a:t>
            </a:r>
            <a:r>
              <a:rPr lang="en-US" altLang="de-DE" sz="2400" dirty="0" err="1">
                <a:solidFill>
                  <a:srgbClr val="333333"/>
                </a:solidFill>
              </a:rPr>
              <a:t>przez</a:t>
            </a:r>
            <a:r>
              <a:rPr lang="en-US" altLang="de-DE" sz="2400" dirty="0">
                <a:solidFill>
                  <a:srgbClr val="333333"/>
                </a:solidFill>
              </a:rPr>
              <a:t> </a:t>
            </a:r>
            <a:r>
              <a:rPr lang="en-US" altLang="de-DE" sz="2400" dirty="0" err="1">
                <a:solidFill>
                  <a:srgbClr val="333333"/>
                </a:solidFill>
              </a:rPr>
              <a:t>ograniczenia</a:t>
            </a:r>
            <a:r>
              <a:rPr lang="en-US" altLang="de-DE" sz="2400" dirty="0">
                <a:solidFill>
                  <a:srgbClr val="333333"/>
                </a:solidFill>
              </a:rPr>
              <a:t> </a:t>
            </a:r>
            <a:r>
              <a:rPr lang="en-US" altLang="de-DE" sz="2400" dirty="0" err="1">
                <a:solidFill>
                  <a:srgbClr val="333333"/>
                </a:solidFill>
              </a:rPr>
              <a:t>technologiczne</a:t>
            </a:r>
            <a:r>
              <a:rPr lang="en-US" altLang="de-DE" sz="2400" dirty="0">
                <a:solidFill>
                  <a:srgbClr val="333333"/>
                </a:solidFill>
              </a:rPr>
              <a:t> </a:t>
            </a:r>
            <a:r>
              <a:rPr lang="en-US" altLang="de-DE" sz="2400" dirty="0" err="1">
                <a:solidFill>
                  <a:srgbClr val="333333"/>
                </a:solidFill>
              </a:rPr>
              <a:t>związane</a:t>
            </a:r>
            <a:r>
              <a:rPr lang="en-US" altLang="de-DE" sz="2400" dirty="0">
                <a:solidFill>
                  <a:srgbClr val="333333"/>
                </a:solidFill>
              </a:rPr>
              <a:t> z </a:t>
            </a:r>
            <a:r>
              <a:rPr lang="en-US" altLang="de-DE" sz="2400" dirty="0" err="1">
                <a:solidFill>
                  <a:srgbClr val="333333"/>
                </a:solidFill>
              </a:rPr>
              <a:t>fotografowaniem</a:t>
            </a:r>
            <a:r>
              <a:rPr lang="en-US" altLang="de-DE" sz="2400" dirty="0">
                <a:solidFill>
                  <a:srgbClr val="333333"/>
                </a:solidFill>
              </a:rPr>
              <a:t> w </a:t>
            </a:r>
            <a:r>
              <a:rPr lang="en-US" altLang="de-DE" sz="2400" dirty="0" err="1">
                <a:solidFill>
                  <a:srgbClr val="333333"/>
                </a:solidFill>
              </a:rPr>
              <a:t>nocy</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a:solidFill>
                  <a:srgbClr val="333333"/>
                </a:solidFill>
              </a:rPr>
              <a:t>W </a:t>
            </a:r>
            <a:r>
              <a:rPr lang="en-US" altLang="de-DE" sz="2400" dirty="0" err="1">
                <a:solidFill>
                  <a:srgbClr val="333333"/>
                </a:solidFill>
              </a:rPr>
              <a:t>miejskich</a:t>
            </a:r>
            <a:r>
              <a:rPr lang="en-US" altLang="de-DE" sz="2400" dirty="0">
                <a:solidFill>
                  <a:srgbClr val="333333"/>
                </a:solidFill>
              </a:rPr>
              <a:t> </a:t>
            </a:r>
            <a:r>
              <a:rPr lang="en-US" altLang="de-DE" sz="2400" dirty="0" err="1">
                <a:solidFill>
                  <a:srgbClr val="333333"/>
                </a:solidFill>
              </a:rPr>
              <a:t>legendach</a:t>
            </a:r>
            <a:r>
              <a:rPr lang="en-US" altLang="de-DE" sz="2400" dirty="0">
                <a:solidFill>
                  <a:srgbClr val="333333"/>
                </a:solidFill>
              </a:rPr>
              <a:t> </a:t>
            </a:r>
            <a:r>
              <a:rPr lang="en-US" altLang="de-DE" sz="2400" dirty="0" err="1">
                <a:solidFill>
                  <a:srgbClr val="333333"/>
                </a:solidFill>
              </a:rPr>
              <a:t>wyciąga</a:t>
            </a:r>
            <a:r>
              <a:rPr lang="en-US" altLang="de-DE" sz="2400" dirty="0">
                <a:solidFill>
                  <a:srgbClr val="333333"/>
                </a:solidFill>
              </a:rPr>
              <a:t> </a:t>
            </a:r>
            <a:r>
              <a:rPr lang="en-US" altLang="de-DE" sz="2400" dirty="0" err="1">
                <a:solidFill>
                  <a:srgbClr val="333333"/>
                </a:solidFill>
              </a:rPr>
              <a:t>się</a:t>
            </a:r>
            <a:r>
              <a:rPr lang="en-US" altLang="de-DE" sz="2400" dirty="0">
                <a:solidFill>
                  <a:srgbClr val="333333"/>
                </a:solidFill>
              </a:rPr>
              <a:t> </a:t>
            </a:r>
            <a:r>
              <a:rPr lang="en-US" altLang="de-DE" sz="2400" dirty="0" err="1">
                <a:solidFill>
                  <a:srgbClr val="333333"/>
                </a:solidFill>
              </a:rPr>
              <a:t>informacje</a:t>
            </a:r>
            <a:r>
              <a:rPr lang="en-US" altLang="de-DE" sz="2400" dirty="0">
                <a:solidFill>
                  <a:srgbClr val="333333"/>
                </a:solidFill>
              </a:rPr>
              <a:t> z </a:t>
            </a:r>
            <a:r>
              <a:rPr lang="en-US" altLang="de-DE" sz="2400" dirty="0" err="1">
                <a:solidFill>
                  <a:srgbClr val="333333"/>
                </a:solidFill>
              </a:rPr>
              <a:t>kontekstu</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wyolbrzymia</a:t>
            </a:r>
            <a:r>
              <a:rPr lang="en-US" altLang="de-DE" sz="2400" dirty="0">
                <a:solidFill>
                  <a:srgbClr val="333333"/>
                </a:solidFill>
              </a:rPr>
              <a:t> </a:t>
            </a:r>
            <a:r>
              <a:rPr lang="en-US" altLang="de-DE" sz="2400" dirty="0" err="1">
                <a:solidFill>
                  <a:srgbClr val="333333"/>
                </a:solidFill>
              </a:rPr>
              <a:t>ich</a:t>
            </a:r>
            <a:r>
              <a:rPr lang="en-US" altLang="de-DE" sz="2400" dirty="0">
                <a:solidFill>
                  <a:srgbClr val="333333"/>
                </a:solidFill>
              </a:rPr>
              <a:t> </a:t>
            </a:r>
            <a:r>
              <a:rPr lang="en-US" altLang="de-DE" sz="2400" dirty="0" err="1">
                <a:solidFill>
                  <a:srgbClr val="333333"/>
                </a:solidFill>
              </a:rPr>
              <a:t>znaczenie</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155</a:t>
            </a:fld>
            <a:endParaRPr lang="de-DE" altLang="de-DE">
              <a:latin typeface="+mn-lt"/>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Motyw pakietu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yw pakietu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6886</Words>
  <Application>Microsoft Office PowerPoint</Application>
  <PresentationFormat>Benutzerdefiniert</PresentationFormat>
  <Paragraphs>1322</Paragraphs>
  <Slides>155</Slides>
  <Notes>155</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155</vt:i4>
      </vt:variant>
    </vt:vector>
  </HeadingPairs>
  <TitlesOfParts>
    <vt:vector size="162" baseType="lpstr">
      <vt:lpstr>WingDings</vt:lpstr>
      <vt:lpstr>Times New Roman</vt:lpstr>
      <vt:lpstr>Arial</vt:lpstr>
      <vt:lpstr>Symbol</vt:lpstr>
      <vt:lpstr>Calibri</vt:lpstr>
      <vt:lpstr>Calibri Light</vt:lpstr>
      <vt:lpstr>UKE_PPT-Vorlage_16zu9</vt:lpstr>
      <vt:lpstr>MCT 2 A – Przeskok do konkluzji I</vt:lpstr>
      <vt:lpstr>Przeskakiwanie do konkluzji</vt:lpstr>
      <vt:lpstr>Przeskakiwanie do konkluzji</vt:lpstr>
      <vt:lpstr>Przeskakiwanie do konkluzji</vt:lpstr>
      <vt:lpstr>Przeskakiwanie do konkluzji</vt:lpstr>
      <vt:lpstr>Przeskakiwanie do konkluzji</vt:lpstr>
      <vt:lpstr>Wnioskowanie bez 100% dowodu</vt:lpstr>
      <vt:lpstr>Wnioskowanie bez 100% dowodu</vt:lpstr>
      <vt:lpstr>Wnioskowanie bez 100% dowodu</vt:lpstr>
      <vt:lpstr>Przeskok do konkluzji “na gorąco”</vt:lpstr>
      <vt:lpstr>Przeskok do konkluzji “na gorąco”</vt:lpstr>
      <vt:lpstr>Przeskok do konkluzji “na gorąco”</vt:lpstr>
      <vt:lpstr>Przeskok do konkluzji “na gorąco” - Współczesne Legendy - (inne ćwiczenie na końcu prezentacji)</vt:lpstr>
      <vt:lpstr>Przeskok do konkluzji “na gorąco” - Współczesne Legendy -</vt:lpstr>
      <vt:lpstr>Przeskok do konkluzji “na gorąco” - Współczesne Legendy -</vt:lpstr>
      <vt:lpstr>Przeskok do konkluzji “na gorąco” - Współczesne Legendy -</vt:lpstr>
      <vt:lpstr>Jak powstają teorie spiskowe?</vt:lpstr>
      <vt:lpstr>Jak powstają teorie spiskowe?</vt:lpstr>
      <vt:lpstr>Jak powstają teorie spiskowe?</vt:lpstr>
      <vt:lpstr>Dlaczego to robimy?</vt:lpstr>
      <vt:lpstr>Dlaczego to robimy?</vt:lpstr>
      <vt:lpstr>Jak przeskok do konkluzji może prowadzić do błędnych wniosków – przykłady</vt:lpstr>
      <vt:lpstr>Zadanie (1)</vt:lpstr>
      <vt:lpstr>Zadanie (1)</vt:lpstr>
      <vt:lpstr>Zadanie (1)</vt:lpstr>
      <vt:lpstr>Obrazek 1</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Obrazek 2</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Obrazek 3</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Obrazek 4</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Obrazek 5</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opcjonalnie: Film Wideo</vt:lpstr>
      <vt:lpstr>Obrazek 6</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Obrazek 7</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Obrazek 8</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Obrazek 9</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Obrazek 10</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Zadanie 2:</vt:lpstr>
      <vt:lpstr>Co widzisz na obrazku?</vt:lpstr>
      <vt:lpstr>Co teraz widzisz na obrazku?</vt:lpstr>
      <vt:lpstr>Co widzisz na obrazku?</vt:lpstr>
      <vt:lpstr>Co widzisz na obrazku?</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Co widzisz na obrazie?</vt:lpstr>
      <vt:lpstr>Spróbuj odnaleźć jak najwięcej detali</vt:lpstr>
      <vt:lpstr>PowerPoint-Präsentation</vt:lpstr>
      <vt:lpstr>Zastosowanie w życiu codziennym</vt:lpstr>
      <vt:lpstr>Zastosowanie w życiu codziennym</vt:lpstr>
      <vt:lpstr>Zastosowanie w życiu codziennym</vt:lpstr>
      <vt:lpstr>Zastosowanie w życiu codziennym</vt:lpstr>
      <vt:lpstr>Zastosowanie w życiu codziennym</vt:lpstr>
      <vt:lpstr>Co to ma wspólnego z psychozą?</vt:lpstr>
      <vt:lpstr>Co to ma wspólnego z psychozą?</vt:lpstr>
      <vt:lpstr>Co to ma wspólnego z psychozą?</vt:lpstr>
      <vt:lpstr>Dziękujemy za uwagę!</vt:lpstr>
      <vt:lpstr>PowerPoint-Präsentation</vt:lpstr>
      <vt:lpstr>Przeskok do konkluzji “na gorąco” - Miejskie legendy -</vt:lpstr>
      <vt:lpstr>Przeskok do konkluzji “na gorąco” - Miejskie legendy -</vt:lpstr>
      <vt:lpstr>Przeskok do konkluzji “na gorąco” - Miejskie legendy -</vt:lpstr>
      <vt:lpstr>Przeskok do konkluzji “na gorąco” - Miejskie legendy -</vt:lpstr>
      <vt:lpstr>Przeskok do konkluzji “na gorąco” - Miejskie legendy -</vt:lpstr>
      <vt:lpstr>Przeskok do konkluzji “na gorąco” - Miejskie legendy -</vt:lpstr>
      <vt:lpstr>Przeskok do konkluzji “na gorąco” - Miejskie legendy -</vt:lpstr>
      <vt:lpstr>Jak powstają takie miejskie legendy i inne teorie spiskowe?</vt:lpstr>
      <vt:lpstr>Jak powstają takie miejskie legendy i inne teorie spiskowe?</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Britt ...</cp:lastModifiedBy>
  <cp:revision>353</cp:revision>
  <dcterms:created xsi:type="dcterms:W3CDTF">2002-10-15T10:55:06Z</dcterms:created>
  <dcterms:modified xsi:type="dcterms:W3CDTF">2022-08-10T10:21:10Z</dcterms:modified>
</cp:coreProperties>
</file>