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42" r:id="rId1"/>
  </p:sldMasterIdLst>
  <p:notesMasterIdLst>
    <p:notesMasterId r:id="rId134"/>
  </p:notesMasterIdLst>
  <p:handoutMasterIdLst>
    <p:handoutMasterId r:id="rId135"/>
  </p:handoutMasterIdLst>
  <p:sldIdLst>
    <p:sldId id="951" r:id="rId2"/>
    <p:sldId id="581" r:id="rId3"/>
    <p:sldId id="927" r:id="rId4"/>
    <p:sldId id="926" r:id="rId5"/>
    <p:sldId id="925" r:id="rId6"/>
    <p:sldId id="924" r:id="rId7"/>
    <p:sldId id="872" r:id="rId8"/>
    <p:sldId id="929" r:id="rId9"/>
    <p:sldId id="928" r:id="rId10"/>
    <p:sldId id="861" r:id="rId11"/>
    <p:sldId id="931" r:id="rId12"/>
    <p:sldId id="930" r:id="rId13"/>
    <p:sldId id="802" r:id="rId14"/>
    <p:sldId id="803" r:id="rId15"/>
    <p:sldId id="888" r:id="rId16"/>
    <p:sldId id="805" r:id="rId17"/>
    <p:sldId id="807" r:id="rId18"/>
    <p:sldId id="806" r:id="rId19"/>
    <p:sldId id="869" r:id="rId20"/>
    <p:sldId id="780" r:id="rId21"/>
    <p:sldId id="932" r:id="rId22"/>
    <p:sldId id="860" r:id="rId23"/>
    <p:sldId id="783" r:id="rId24"/>
    <p:sldId id="934" r:id="rId25"/>
    <p:sldId id="933" r:id="rId26"/>
    <p:sldId id="784" r:id="rId27"/>
    <p:sldId id="696" r:id="rId28"/>
    <p:sldId id="697" r:id="rId29"/>
    <p:sldId id="698" r:id="rId30"/>
    <p:sldId id="699" r:id="rId31"/>
    <p:sldId id="700" r:id="rId32"/>
    <p:sldId id="701" r:id="rId33"/>
    <p:sldId id="702" r:id="rId34"/>
    <p:sldId id="703" r:id="rId35"/>
    <p:sldId id="711" r:id="rId36"/>
    <p:sldId id="704" r:id="rId37"/>
    <p:sldId id="705" r:id="rId38"/>
    <p:sldId id="706" r:id="rId39"/>
    <p:sldId id="707" r:id="rId40"/>
    <p:sldId id="708" r:id="rId41"/>
    <p:sldId id="709" r:id="rId42"/>
    <p:sldId id="710" r:id="rId43"/>
    <p:sldId id="712" r:id="rId44"/>
    <p:sldId id="713" r:id="rId45"/>
    <p:sldId id="714" r:id="rId46"/>
    <p:sldId id="715" r:id="rId47"/>
    <p:sldId id="716" r:id="rId48"/>
    <p:sldId id="717" r:id="rId49"/>
    <p:sldId id="718" r:id="rId50"/>
    <p:sldId id="719" r:id="rId51"/>
    <p:sldId id="720" r:id="rId52"/>
    <p:sldId id="450" r:id="rId53"/>
    <p:sldId id="842" r:id="rId54"/>
    <p:sldId id="843" r:id="rId55"/>
    <p:sldId id="844" r:id="rId56"/>
    <p:sldId id="845" r:id="rId57"/>
    <p:sldId id="846" r:id="rId58"/>
    <p:sldId id="847" r:id="rId59"/>
    <p:sldId id="848" r:id="rId60"/>
    <p:sldId id="849" r:id="rId61"/>
    <p:sldId id="850" r:id="rId62"/>
    <p:sldId id="922" r:id="rId63"/>
    <p:sldId id="817" r:id="rId64"/>
    <p:sldId id="818" r:id="rId65"/>
    <p:sldId id="819" r:id="rId66"/>
    <p:sldId id="820" r:id="rId67"/>
    <p:sldId id="821" r:id="rId68"/>
    <p:sldId id="822" r:id="rId69"/>
    <p:sldId id="823" r:id="rId70"/>
    <p:sldId id="824" r:id="rId71"/>
    <p:sldId id="825" r:id="rId72"/>
    <p:sldId id="667" r:id="rId73"/>
    <p:sldId id="833" r:id="rId74"/>
    <p:sldId id="834" r:id="rId75"/>
    <p:sldId id="835" r:id="rId76"/>
    <p:sldId id="836" r:id="rId77"/>
    <p:sldId id="837" r:id="rId78"/>
    <p:sldId id="838" r:id="rId79"/>
    <p:sldId id="839" r:id="rId80"/>
    <p:sldId id="840" r:id="rId81"/>
    <p:sldId id="801" r:id="rId82"/>
    <p:sldId id="793" r:id="rId83"/>
    <p:sldId id="794" r:id="rId84"/>
    <p:sldId id="795" r:id="rId85"/>
    <p:sldId id="796" r:id="rId86"/>
    <p:sldId id="797" r:id="rId87"/>
    <p:sldId id="798" r:id="rId88"/>
    <p:sldId id="799" r:id="rId89"/>
    <p:sldId id="800" r:id="rId90"/>
    <p:sldId id="791" r:id="rId91"/>
    <p:sldId id="826" r:id="rId92"/>
    <p:sldId id="827" r:id="rId93"/>
    <p:sldId id="828" r:id="rId94"/>
    <p:sldId id="829" r:id="rId95"/>
    <p:sldId id="830" r:id="rId96"/>
    <p:sldId id="831" r:id="rId97"/>
    <p:sldId id="832" r:id="rId98"/>
    <p:sldId id="556" r:id="rId99"/>
    <p:sldId id="761" r:id="rId100"/>
    <p:sldId id="762" r:id="rId101"/>
    <p:sldId id="763" r:id="rId102"/>
    <p:sldId id="789" r:id="rId103"/>
    <p:sldId id="935" r:id="rId104"/>
    <p:sldId id="766" r:id="rId105"/>
    <p:sldId id="767" r:id="rId106"/>
    <p:sldId id="768" r:id="rId107"/>
    <p:sldId id="769" r:id="rId108"/>
    <p:sldId id="770" r:id="rId109"/>
    <p:sldId id="771" r:id="rId110"/>
    <p:sldId id="852" r:id="rId111"/>
    <p:sldId id="853" r:id="rId112"/>
    <p:sldId id="854" r:id="rId113"/>
    <p:sldId id="855" r:id="rId114"/>
    <p:sldId id="914" r:id="rId115"/>
    <p:sldId id="939" r:id="rId116"/>
    <p:sldId id="938" r:id="rId117"/>
    <p:sldId id="937" r:id="rId118"/>
    <p:sldId id="936" r:id="rId119"/>
    <p:sldId id="882" r:id="rId120"/>
    <p:sldId id="941" r:id="rId121"/>
    <p:sldId id="940" r:id="rId122"/>
    <p:sldId id="923" r:id="rId123"/>
    <p:sldId id="884" r:id="rId124"/>
    <p:sldId id="942" r:id="rId125"/>
    <p:sldId id="943" r:id="rId126"/>
    <p:sldId id="944" r:id="rId127"/>
    <p:sldId id="945" r:id="rId128"/>
    <p:sldId id="946" r:id="rId129"/>
    <p:sldId id="947" r:id="rId130"/>
    <p:sldId id="948" r:id="rId131"/>
    <p:sldId id="949" r:id="rId132"/>
    <p:sldId id="950" r:id="rId133"/>
  </p:sldIdLst>
  <p:sldSz cx="12195175" cy="6858000"/>
  <p:notesSz cx="7099300" cy="10234613"/>
  <p:embeddedFontLst>
    <p:embeddedFont>
      <p:font typeface="Microsoft YaHei" panose="020B0503020204020204" pitchFamily="34" charset="-122"/>
      <p:regular r:id="rId136"/>
      <p:bold r:id="rId137"/>
    </p:embeddedFont>
    <p:embeddedFont>
      <p:font typeface="Verdana" panose="020B0604030504040204" pitchFamily="34" charset="0"/>
      <p:regular r:id="rId138"/>
      <p:bold r:id="rId139"/>
      <p:italic r:id="rId140"/>
      <p:boldItalic r:id="rId141"/>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77" autoAdjust="0"/>
  </p:normalViewPr>
  <p:slideViewPr>
    <p:cSldViewPr>
      <p:cViewPr varScale="1">
        <p:scale>
          <a:sx n="128" d="100"/>
          <a:sy n="128" d="100"/>
        </p:scale>
        <p:origin x="384" y="176"/>
      </p:cViewPr>
      <p:guideLst>
        <p:guide orient="horz" pos="1071"/>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446"/>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3.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font" Target="fonts/font4.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5.fntdata"/><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31810579-CA0E-4AF8-9680-9A725BECED74}" type="slidenum">
              <a:rPr lang="en-GB" altLang="de-DE"/>
              <a:pPr/>
              <a:t>‹Nr.›</a:t>
            </a:fld>
            <a:endParaRPr lang="en-GB" altLang="de-DE"/>
          </a:p>
        </p:txBody>
      </p:sp>
    </p:spTree>
    <p:extLst>
      <p:ext uri="{BB962C8B-B14F-4D97-AF65-F5344CB8AC3E}">
        <p14:creationId xmlns:p14="http://schemas.microsoft.com/office/powerpoint/2010/main" val="3859000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de-DE"/>
          </a:p>
        </p:txBody>
      </p:sp>
      <p:sp>
        <p:nvSpPr>
          <p:cNvPr id="151556"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FD5236AF-0D8F-4D96-B82A-84FBCD048718}" type="slidenum">
              <a:rPr lang="de-DE" altLang="de-DE"/>
              <a:pPr/>
              <a:t>‹Nr.›</a:t>
            </a:fld>
            <a:endParaRPr lang="de-DE" altLang="de-DE"/>
          </a:p>
        </p:txBody>
      </p:sp>
    </p:spTree>
    <p:extLst>
      <p:ext uri="{BB962C8B-B14F-4D97-AF65-F5344CB8AC3E}">
        <p14:creationId xmlns:p14="http://schemas.microsoft.com/office/powerpoint/2010/main" val="5023021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6D036-A408-42F2-933A-F150EE36649E}" type="slidenum">
              <a:rPr lang="de-DE" altLang="de-DE" sz="1300"/>
              <a:pPr eaLnBrk="1" hangingPunct="1">
                <a:spcBef>
                  <a:spcPct val="0"/>
                </a:spcBef>
              </a:pPr>
              <a:t>7</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91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6D036-A408-42F2-933A-F150EE36649E}" type="slidenum">
              <a:rPr lang="de-DE" altLang="de-DE" sz="1300"/>
              <a:pPr eaLnBrk="1" hangingPunct="1">
                <a:spcBef>
                  <a:spcPct val="0"/>
                </a:spcBef>
              </a:pPr>
              <a:t>8</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91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6D036-A408-42F2-933A-F150EE36649E}" type="slidenum">
              <a:rPr lang="de-DE" altLang="de-DE" sz="1300"/>
              <a:pPr eaLnBrk="1" hangingPunct="1">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91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9DFCE3-B9FB-40AB-9419-B408C08E7D96}" type="slidenum">
              <a:rPr lang="de-DE"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87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9DFCE3-B9FB-40AB-9419-B408C08E7D96}" type="slidenum">
              <a:rPr lang="de-DE"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87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9DFCE3-B9FB-40AB-9419-B408C08E7D96}" type="slidenum">
              <a:rPr lang="de-DE"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87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B9E851-A712-4600-A2C3-CA3E55A8EBE3}" type="slidenum">
              <a:rPr lang="de-DE" altLang="de-DE" sz="1300"/>
              <a:pPr eaLnBrk="1" hangingPunct="1">
                <a:spcBef>
                  <a:spcPct val="0"/>
                </a:spcBef>
              </a:pPr>
              <a:t>13</a:t>
            </a:fld>
            <a:endParaRPr lang="de-DE" altLang="de-DE" sz="13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528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547941-3242-489F-8F57-0832215C931D}" type="slidenum">
              <a:rPr lang="de-DE" altLang="de-DE" sz="1300"/>
              <a:pPr eaLnBrk="1" hangingPunct="1">
                <a:spcBef>
                  <a:spcPct val="0"/>
                </a:spcBef>
              </a:pPr>
              <a:t>14</a:t>
            </a:fld>
            <a:endParaRPr lang="de-DE" altLang="de-DE" sz="13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5D989C4-3707-4945-B539-EADF3B81E1C7}" type="slidenum">
              <a:rPr lang="de-DE" altLang="de-DE" sz="1300"/>
              <a:pPr algn="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5509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6887FE-67BF-4A29-8D7F-04CBEAE50E92}" type="slidenum">
              <a:rPr lang="de-DE" altLang="de-DE" sz="1300"/>
              <a:pP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780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A5DE4E-20B9-48FC-AD57-4F4B61AF7C31}" type="slidenum">
              <a:rPr lang="de-DE" altLang="de-DE" sz="1300"/>
              <a:pPr eaLnBrk="1" hangingPunct="1">
                <a:spcBef>
                  <a:spcPct val="0"/>
                </a:spcBef>
              </a:pPr>
              <a:t>17</a:t>
            </a:fld>
            <a:endParaRPr lang="de-DE" altLang="de-DE"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5180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9EB375-8DBE-4F5C-90DF-C1552C6D8170}" type="slidenum">
              <a:rPr lang="de-DE" altLang="de-DE" sz="1300"/>
              <a:pPr eaLnBrk="1" hangingPunct="1">
                <a:spcBef>
                  <a:spcPct val="0"/>
                </a:spcBef>
              </a:pPr>
              <a:t>18</a:t>
            </a:fld>
            <a:endParaRPr lang="de-DE" altLang="de-DE"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7889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F4A752-8EFA-4299-B7CE-7B2EFB83D25E}" type="slidenum">
              <a:rPr lang="de-DE" altLang="de-DE" sz="1300"/>
              <a:pPr eaLnBrk="1" hangingPunct="1">
                <a:spcBef>
                  <a:spcPct val="0"/>
                </a:spcBef>
              </a:pPr>
              <a:t>19</a:t>
            </a:fld>
            <a:endParaRPr lang="de-DE" altLang="de-DE" sz="13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2693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24DA4-D164-4AF4-AB9E-920DD9D82BD8}" type="slidenum">
              <a:rPr lang="de-DE" altLang="de-DE" sz="1300"/>
              <a:pPr eaLnBrk="1" hangingPunct="1">
                <a:spcBef>
                  <a:spcPct val="0"/>
                </a:spcBef>
              </a:pPr>
              <a:t>20</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1136541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24DA4-D164-4AF4-AB9E-920DD9D82BD8}" type="slidenum">
              <a:rPr lang="de-DE" altLang="de-DE" sz="1300"/>
              <a:pPr eaLnBrk="1" hangingPunct="1">
                <a:spcBef>
                  <a:spcPct val="0"/>
                </a:spcBef>
              </a:pPr>
              <a:t>21</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1136541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79051F-BED0-41A0-8770-13562F2EAAC4}" type="slidenum">
              <a:rPr lang="de-DE" altLang="de-DE" sz="1300"/>
              <a:pPr eaLnBrk="1" hangingPunct="1">
                <a:spcBef>
                  <a:spcPct val="0"/>
                </a:spcBef>
              </a:pPr>
              <a:t>22</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260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767EA-3BF5-4495-BF7A-74D8AC4A5BE2}" type="slidenum">
              <a:rPr lang="de-DE" altLang="de-DE" sz="1300"/>
              <a:pPr eaLnBrk="1" hangingPunct="1">
                <a:spcBef>
                  <a:spcPct val="0"/>
                </a:spcBef>
              </a:pPr>
              <a:t>23</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659375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767EA-3BF5-4495-BF7A-74D8AC4A5BE2}" type="slidenum">
              <a:rPr lang="de-DE" altLang="de-DE" sz="1300"/>
              <a:pPr eaLnBrk="1" hangingPunct="1">
                <a:spcBef>
                  <a:spcPct val="0"/>
                </a:spcBef>
              </a:pPr>
              <a:t>24</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659375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767EA-3BF5-4495-BF7A-74D8AC4A5BE2}" type="slidenum">
              <a:rPr lang="de-DE" altLang="de-DE" sz="1300"/>
              <a:pPr eaLnBrk="1" hangingPunct="1">
                <a:spcBef>
                  <a:spcPct val="0"/>
                </a:spcBef>
              </a:pPr>
              <a:t>25</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659375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914334-82E9-4FB9-99D8-5F911B5A2C9E}" type="slidenum">
              <a:rPr lang="de-DE" altLang="de-DE" sz="1300"/>
              <a:pPr eaLnBrk="1" hangingPunct="1">
                <a:spcBef>
                  <a:spcPct val="0"/>
                </a:spcBef>
              </a:pPr>
              <a:t>26</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235748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EFF4CB-A437-44D7-9EF1-575FE677647F}" type="slidenum">
              <a:rPr lang="de-DE" altLang="de-DE" sz="1300"/>
              <a:pPr eaLnBrk="1" hangingPunct="1">
                <a:spcBef>
                  <a:spcPct val="0"/>
                </a:spcBef>
              </a:pPr>
              <a:t>27</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3159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756D58-C3CA-4EEC-BD79-D4635B9F32E6}" type="slidenum">
              <a:rPr lang="de-DE" altLang="de-DE" sz="1300"/>
              <a:pPr eaLnBrk="1" hangingPunct="1">
                <a:spcBef>
                  <a:spcPct val="0"/>
                </a:spcBef>
              </a:pPr>
              <a:t>28</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6863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129921-605C-44C7-9F33-6BA695E707C1}" type="slidenum">
              <a:rPr lang="de-DE" altLang="de-DE" sz="1300"/>
              <a:pPr eaLnBrk="1" hangingPunct="1">
                <a:spcBef>
                  <a:spcPct val="0"/>
                </a:spcBef>
              </a:pPr>
              <a:t>29</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960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B12DA1-96BD-4197-AEDA-B8C057C9F2D9}" type="slidenum">
              <a:rPr lang="de-DE" altLang="de-DE" sz="1300"/>
              <a:pPr eaLnBrk="1" hangingPunct="1">
                <a:spcBef>
                  <a:spcPct val="0"/>
                </a:spcBef>
              </a:pPr>
              <a:t>30</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355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4179C-130A-4518-8584-A2BCFA93A121}" type="slidenum">
              <a:rPr lang="de-DE" altLang="de-DE" sz="1300"/>
              <a:pPr eaLnBrk="1" hangingPunct="1">
                <a:spcBef>
                  <a:spcPct val="0"/>
                </a:spcBef>
              </a:pPr>
              <a:t>31</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999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046E1-7A4F-4AA0-BB8E-1E3022B759E3}" type="slidenum">
              <a:rPr lang="de-DE" altLang="de-DE" sz="1300"/>
              <a:pPr eaLnBrk="1" hangingPunct="1">
                <a:spcBef>
                  <a:spcPct val="0"/>
                </a:spcBef>
              </a:pPr>
              <a:t>32</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8818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ED39A-C734-4FD2-9ED4-94EE02731276}" type="slidenum">
              <a:rPr lang="de-DE" altLang="de-DE" sz="1300"/>
              <a:pPr eaLnBrk="1" hangingPunct="1">
                <a:spcBef>
                  <a:spcPct val="0"/>
                </a:spcBef>
              </a:pPr>
              <a:t>33</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20595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C6BF25-1063-4D4F-9E59-469917172ED1}" type="slidenum">
              <a:rPr lang="de-DE" altLang="de-DE" sz="1300"/>
              <a:pPr eaLnBrk="1" hangingPunct="1">
                <a:spcBef>
                  <a:spcPct val="0"/>
                </a:spcBef>
              </a:pPr>
              <a:t>34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57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CAE3B6-64D4-4266-B016-B9F8B83216A8}" type="slidenum">
              <a:rPr lang="de-DE" altLang="de-DE" sz="1300"/>
              <a:pPr eaLnBrk="1" hangingPunct="1">
                <a:spcBef>
                  <a:spcPct val="0"/>
                </a:spcBef>
              </a:pPr>
              <a:t>35</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5039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633168-66E4-4CCE-88D6-EC38F6A65735}" type="slidenum">
              <a:rPr lang="de-DE" altLang="de-DE" sz="1300"/>
              <a:pPr eaLnBrk="1" hangingPunct="1">
                <a:spcBef>
                  <a:spcPct val="0"/>
                </a:spcBef>
              </a:pPr>
              <a:t>36</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1132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BE7C2D-61D0-480D-9DC7-F6603A95B062}" type="slidenum">
              <a:rPr lang="de-DE" altLang="de-DE" sz="1300"/>
              <a:pPr eaLnBrk="1" hangingPunct="1">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187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3F4C72-230E-4595-A837-0D846568AAB6}" type="slidenum">
              <a:rPr lang="de-DE" altLang="de-DE" sz="1300"/>
              <a:pPr eaLnBrk="1" hangingPunct="1">
                <a:spcBef>
                  <a:spcPct val="0"/>
                </a:spcBef>
              </a:pPr>
              <a:t>38</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91776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D65542-67A1-4A5E-A516-6285BEAF9C66}" type="slidenum">
              <a:rPr lang="de-DE" altLang="de-DE" sz="1300"/>
              <a:pPr eaLnBrk="1" hangingPunct="1">
                <a:spcBef>
                  <a:spcPct val="0"/>
                </a:spcBef>
              </a:pPr>
              <a:t>39</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3297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E22D56-9B78-400B-B915-F6C35E9EC16A}" type="slidenum">
              <a:rPr lang="de-DE" altLang="de-DE" sz="1300"/>
              <a:pPr eaLnBrk="1" hangingPunct="1">
                <a:spcBef>
                  <a:spcPct val="0"/>
                </a:spcBef>
              </a:pPr>
              <a:t>40</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1879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DAA3BB-0DAA-4127-B21A-27297CB8716D}" type="slidenum">
              <a:rPr lang="de-DE" altLang="de-DE" sz="1300"/>
              <a:pPr eaLnBrk="1" hangingPunct="1">
                <a:spcBef>
                  <a:spcPct val="0"/>
                </a:spcBef>
              </a:pPr>
              <a:t>41</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47476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61E192-7FC3-4B61-A441-BC53658E1CE6}" type="slidenum">
              <a:rPr lang="de-DE" altLang="de-DE" sz="1300"/>
              <a:pPr eaLnBrk="1" hangingPunct="1">
                <a:spcBef>
                  <a:spcPct val="0"/>
                </a:spcBef>
              </a:pPr>
              <a:t>42</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0115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5F253-D14D-4796-9F06-C585C50D4C01}" type="slidenum">
              <a:rPr lang="de-DE" altLang="de-DE" sz="1300"/>
              <a:pPr eaLnBrk="1" hangingPunct="1">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6194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067E24-7D75-49A6-916F-07ED0DDAF0FD}" type="slidenum">
              <a:rPr lang="de-DE" altLang="de-DE" sz="1300"/>
              <a:pPr eaLnBrk="1" hangingPunct="1">
                <a:spcBef>
                  <a:spcPct val="0"/>
                </a:spcBef>
              </a:pPr>
              <a:t>44</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391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D31758-B85D-4B4D-AF8A-826B182D8A15}" type="slidenum">
              <a:rPr lang="de-DE" altLang="de-DE" sz="1300"/>
              <a:pPr eaLnBrk="1" hangingPunct="1">
                <a:spcBef>
                  <a:spcPct val="0"/>
                </a:spcBef>
              </a:pPr>
              <a:t>45</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85695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11976-029A-4359-B41D-43EA45884EAA}" type="slidenum">
              <a:rPr lang="de-DE" altLang="de-DE" sz="1300"/>
              <a:pPr eaLnBrk="1" hangingPunct="1">
                <a:spcBef>
                  <a:spcPct val="0"/>
                </a:spcBef>
              </a:pPr>
              <a:t>46</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9439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F110EF-1CDB-4E45-993E-2A52573EF0C7}" type="slidenum">
              <a:rPr lang="de-DE" altLang="de-DE" sz="1300"/>
              <a:pPr eaLnBrk="1" hangingPunct="1">
                <a:spcBef>
                  <a:spcPct val="0"/>
                </a:spcBef>
              </a:pPr>
              <a:t>47</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40964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C91013-325D-49FD-98EA-737EB0D9A503}" type="slidenum">
              <a:rPr lang="de-DE" altLang="de-DE" sz="1300"/>
              <a:pPr eaLnBrk="1" hangingPunct="1">
                <a:spcBef>
                  <a:spcPct val="0"/>
                </a:spcBef>
              </a:pPr>
              <a:t>48</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13053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9F7E2D-5A95-4079-BC5E-821803508ECC}" type="slidenum">
              <a:rPr lang="de-DE" altLang="de-DE" sz="1300"/>
              <a:pPr eaLnBrk="1" hangingPunct="1">
                <a:spcBef>
                  <a:spcPct val="0"/>
                </a:spcBef>
              </a:pPr>
              <a:t>49</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07695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DF0F96-FEF5-40F4-AC33-53E114C9E546}" type="slidenum">
              <a:rPr lang="de-DE" altLang="de-DE" sz="1300"/>
              <a:pPr eaLnBrk="1" hangingPunct="1">
                <a:spcBef>
                  <a:spcPct val="0"/>
                </a:spcBef>
              </a:pPr>
              <a:t>50</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1739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916343-9E1D-4843-BBCD-B93AC733281C}" type="slidenum">
              <a:rPr lang="de-DE" altLang="de-DE" sz="1300"/>
              <a:pPr eaLnBrk="1" hangingPunct="1">
                <a:spcBef>
                  <a:spcPct val="0"/>
                </a:spcBef>
              </a:pPr>
              <a:t>51</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8433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921328-3770-4A5B-B5BF-D6BEEE29ED18}" type="slidenum">
              <a:rPr lang="de-DE" altLang="de-DE" sz="1300"/>
              <a:pPr eaLnBrk="1" hangingPunct="1">
                <a:spcBef>
                  <a:spcPct val="0"/>
                </a:spcBef>
              </a:pPr>
              <a:t>52</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7955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88D1FF-87E4-4B65-B683-B1624F4739DE}" type="slidenum">
              <a:rPr lang="de-DE" altLang="de-DE" sz="1300"/>
              <a:pPr eaLnBrk="1" hangingPunct="1">
                <a:spcBef>
                  <a:spcPct val="0"/>
                </a:spcBef>
              </a:pPr>
              <a:t>53</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5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863070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BAF5FF-71AD-4E20-80D3-E7F58D21F1D8}" type="slidenum">
              <a:rPr lang="de-DE" altLang="de-DE" sz="1300"/>
              <a:pPr eaLnBrk="1" hangingPunct="1">
                <a:spcBef>
                  <a:spcPct val="0"/>
                </a:spcBef>
              </a:pPr>
              <a:t>54</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6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878827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8E5AA7-6992-41EC-9DAD-FCC5314655AD}" type="slidenum">
              <a:rPr lang="de-DE" altLang="de-DE" sz="1300"/>
              <a:pPr eaLnBrk="1" hangingPunct="1">
                <a:spcBef>
                  <a:spcPct val="0"/>
                </a:spcBef>
              </a:pPr>
              <a:t>55</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78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749787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AEB6D4-397A-4232-9C5F-A8EBB2310A99}" type="slidenum">
              <a:rPr lang="de-DE" altLang="de-DE" sz="1300"/>
              <a:pPr eaLnBrk="1" hangingPunct="1">
                <a:spcBef>
                  <a:spcPct val="0"/>
                </a:spcBef>
              </a:pPr>
              <a:t>56</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08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525811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84B437-E80F-4E56-B764-918F159D0261}" type="slidenum">
              <a:rPr lang="de-DE" altLang="de-DE" sz="1300"/>
              <a:pPr eaLnBrk="1" hangingPunct="1">
                <a:spcBef>
                  <a:spcPct val="0"/>
                </a:spcBef>
              </a:pPr>
              <a:t>57</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81167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2D665B-A820-482A-B768-9CEC326B0C60}" type="slidenum">
              <a:rPr lang="de-DE" altLang="de-DE" sz="1300"/>
              <a:pPr eaLnBrk="1" hangingPunct="1">
                <a:spcBef>
                  <a:spcPct val="0"/>
                </a:spcBef>
              </a:pPr>
              <a:t>58</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10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262577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36D37E-C8ED-488A-9E2B-BB784B23A903}" type="slidenum">
              <a:rPr lang="de-DE" altLang="de-DE" sz="1300"/>
              <a:pPr eaLnBrk="1" hangingPunct="1">
                <a:spcBef>
                  <a:spcPct val="0"/>
                </a:spcBef>
              </a:pPr>
              <a:t>59</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11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194392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7A9A9-3F96-40F8-A630-A6286E356909}" type="slidenum">
              <a:rPr lang="de-DE" altLang="de-DE" sz="1300"/>
              <a:pPr eaLnBrk="1" hangingPunct="1">
                <a:spcBef>
                  <a:spcPct val="0"/>
                </a:spcBef>
              </a:pPr>
              <a:t>60</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12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9580040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CBB1E6-FF03-4F44-99F6-93683D670FC7}" type="slidenum">
              <a:rPr lang="de-DE" altLang="de-DE" sz="1300"/>
              <a:pPr eaLnBrk="1" hangingPunct="1">
                <a:spcBef>
                  <a:spcPct val="0"/>
                </a:spcBef>
              </a:pPr>
              <a:t>61</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14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493547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62EA2-EFA0-4EFD-B667-B55A542AAD19}" type="slidenum">
              <a:rPr lang="de-DE" altLang="de-DE" sz="1300"/>
              <a:pPr eaLnBrk="1" hangingPunct="1">
                <a:spcBef>
                  <a:spcPct val="0"/>
                </a:spcBef>
              </a:pPr>
              <a:t>63</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35862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8FC871-F5EF-4B61-B2D1-9CA05804A128}" type="slidenum">
              <a:rPr lang="de-DE" altLang="de-DE" sz="1300"/>
              <a:pPr eaLnBrk="1" hangingPunct="1">
                <a:spcBef>
                  <a:spcPct val="0"/>
                </a:spcBef>
              </a:pPr>
              <a:t>64</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55857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DBF88A-BA03-434E-88D8-5EC25BC9C6DA}" type="slidenum">
              <a:rPr lang="de-DE" altLang="de-DE" sz="1300"/>
              <a:pPr eaLnBrk="1" hangingPunct="1">
                <a:spcBef>
                  <a:spcPct val="0"/>
                </a:spcBef>
              </a:pPr>
              <a:t>65</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955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307343-5EB5-4D40-B9BC-D13A81CD47DB}" type="slidenum">
              <a:rPr lang="de-DE" altLang="de-DE" sz="1300"/>
              <a:pPr eaLnBrk="1" hangingPunct="1">
                <a:spcBef>
                  <a:spcPct val="0"/>
                </a:spcBef>
              </a:pPr>
              <a:t>66</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36097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8878DB-7453-46BB-9D0E-BBD632AC39A8}" type="slidenum">
              <a:rPr lang="de-DE" altLang="de-DE" sz="1300"/>
              <a:pPr eaLnBrk="1" hangingPunct="1">
                <a:spcBef>
                  <a:spcPct val="0"/>
                </a:spcBef>
              </a:pPr>
              <a:t>67</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60615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66CE31-3049-4313-8796-CC659CA61B43}" type="slidenum">
              <a:rPr lang="de-DE" altLang="de-DE" sz="1300"/>
              <a:pPr eaLnBrk="1" hangingPunct="1">
                <a:spcBef>
                  <a:spcPct val="0"/>
                </a:spcBef>
              </a:pPr>
              <a:t>68</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35533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62ECE-224A-47A2-BA24-9732ABD02F78}" type="slidenum">
              <a:rPr lang="de-DE" altLang="de-DE" sz="1300"/>
              <a:pPr eaLnBrk="1" hangingPunct="1">
                <a:spcBef>
                  <a:spcPct val="0"/>
                </a:spcBef>
              </a:pPr>
              <a:t>69</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64585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FB5A1-7591-48B3-A717-340624B650D5}" type="slidenum">
              <a:rPr lang="de-DE" altLang="de-DE" sz="1300"/>
              <a:pPr eaLnBrk="1" hangingPunct="1">
                <a:spcBef>
                  <a:spcPct val="0"/>
                </a:spcBef>
              </a:pPr>
              <a:t>70</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56375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9583BD-5137-4F7B-BFF3-9B8432B6C912}" type="slidenum">
              <a:rPr lang="de-DE" altLang="de-DE" sz="1300"/>
              <a:pPr eaLnBrk="1" hangingPunct="1">
                <a:spcBef>
                  <a:spcPct val="0"/>
                </a:spcBef>
              </a:pPr>
              <a:t>71</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27232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F5A47F-B13D-433C-AFD4-582986E60AD8}" type="slidenum">
              <a:rPr lang="de-DE" altLang="de-DE" sz="1300"/>
              <a:pPr eaLnBrk="1" hangingPunct="1">
                <a:spcBef>
                  <a:spcPct val="0"/>
                </a:spcBef>
              </a:pPr>
              <a:t>72</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8247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BA127-2F29-4521-9014-F4B10909EE9B}" type="slidenum">
              <a:rPr lang="de-DE" altLang="de-DE" sz="1300"/>
              <a:pPr eaLnBrk="1" hangingPunct="1">
                <a:spcBef>
                  <a:spcPct val="0"/>
                </a:spcBef>
              </a:pPr>
              <a:t>73</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3191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992384-6FB6-44A2-B0D7-3D477B195A65}" type="slidenum">
              <a:rPr lang="de-DE" altLang="de-DE" sz="1300"/>
              <a:pPr eaLnBrk="1" hangingPunct="1">
                <a:spcBef>
                  <a:spcPct val="0"/>
                </a:spcBef>
              </a:pPr>
              <a:t>74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55003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1B6752-7DA4-4B14-A4FC-98114FA0B307}" type="slidenum">
              <a:rPr lang="de-DE" altLang="de-DE" sz="1300"/>
              <a:pPr eaLnBrk="1" hangingPunct="1">
                <a:spcBef>
                  <a:spcPct val="0"/>
                </a:spcBef>
              </a:pPr>
              <a:t>75</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55533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2D1536-EBD2-49FC-95CF-937C54FE574C}" type="slidenum">
              <a:rPr lang="de-DE" altLang="de-DE" sz="1300"/>
              <a:pPr eaLnBrk="1" hangingPunct="1">
                <a:spcBef>
                  <a:spcPct val="0"/>
                </a:spcBef>
              </a:pPr>
              <a:t>76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0489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31D793-1FC4-4F73-85B3-FA6A1EA5B540}" type="slidenum">
              <a:rPr lang="de-DE" altLang="de-DE" sz="1300"/>
              <a:pPr eaLnBrk="1" hangingPunct="1">
                <a:spcBef>
                  <a:spcPct val="0"/>
                </a:spcBef>
              </a:pPr>
              <a:t>77</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8754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CF99BC-BB63-4D42-BEE3-0C71D5FD715D}" type="slidenum">
              <a:rPr lang="de-DE" altLang="de-DE" sz="1300"/>
              <a:pPr eaLnBrk="1" hangingPunct="1">
                <a:spcBef>
                  <a:spcPct val="0"/>
                </a:spcBef>
              </a:pPr>
              <a:t>78</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05144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A132B1-62BC-4A63-BFED-26A1DBFD7B72}" type="slidenum">
              <a:rPr lang="de-DE" altLang="de-DE" sz="1300"/>
              <a:pPr eaLnBrk="1" hangingPunct="1">
                <a:spcBef>
                  <a:spcPct val="0"/>
                </a:spcBef>
              </a:pPr>
              <a:t>79</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8369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7DCDF-DB72-4503-B71B-03462CE6FEC5}" type="slidenum">
              <a:rPr lang="de-DE" altLang="de-DE" sz="1300"/>
              <a:pPr eaLnBrk="1" hangingPunct="1">
                <a:spcBef>
                  <a:spcPct val="0"/>
                </a:spcBef>
              </a:pPr>
              <a:t>80</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26247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3942F8-4A0C-4FD7-A2DF-7BD6564D81C2}" type="slidenum">
              <a:rPr lang="de-DE" altLang="de-DE" sz="1300"/>
              <a:pPr eaLnBrk="1" hangingPunct="1">
                <a:spcBef>
                  <a:spcPct val="0"/>
                </a:spcBef>
              </a:pPr>
              <a:t>81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33076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5F39F7-14BC-46C8-A8AC-978024C370B4}" type="slidenum">
              <a:rPr lang="de-DE" altLang="de-DE" sz="1300"/>
              <a:pPr eaLnBrk="1" hangingPunct="1">
                <a:spcBef>
                  <a:spcPct val="0"/>
                </a:spcBef>
              </a:pPr>
              <a:t>82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70833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0153FC-E845-49A9-948E-3BDF17BED72C}" type="slidenum">
              <a:rPr lang="de-DE" altLang="de-DE" sz="1300"/>
              <a:pPr eaLnBrk="1" hangingPunct="1">
                <a:spcBef>
                  <a:spcPct val="0"/>
                </a:spcBef>
              </a:pPr>
              <a:t>83</a:t>
            </a:fld>
            <a:endParaRPr lang="de-DE" altLang="de-DE" sz="1300"/>
          </a:p>
        </p:txBody>
      </p:sp>
      <p:sp>
        <p:nvSpPr>
          <p:cNvPr id="235523" name="Rectangle 1026"/>
          <p:cNvSpPr>
            <a:spLocks noGrp="1" noRot="1" noChangeAspect="1" noChangeArrowheads="1" noTextEdit="1"/>
          </p:cNvSpPr>
          <p:nvPr>
            <p:ph type="sldImg"/>
          </p:nvPr>
        </p:nvSpPr>
        <p:spPr>
          <a:xfrm>
            <a:off x="139700" y="768350"/>
            <a:ext cx="6821488" cy="3836988"/>
          </a:xfrm>
          <a:ln/>
        </p:spPr>
      </p:sp>
      <p:sp>
        <p:nvSpPr>
          <p:cNvPr id="235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4263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14AC69-46A8-4F58-8CFF-AA7171FCC69A}" type="slidenum">
              <a:rPr lang="de-DE" altLang="de-DE" sz="1300"/>
              <a:pPr eaLnBrk="1" hangingPunct="1">
                <a:spcBef>
                  <a:spcPct val="0"/>
                </a:spcBef>
              </a:pPr>
              <a:t>84</a:t>
            </a:fld>
            <a:endParaRPr lang="de-DE" altLang="de-DE" sz="1300"/>
          </a:p>
        </p:txBody>
      </p:sp>
      <p:sp>
        <p:nvSpPr>
          <p:cNvPr id="236547" name="Rectangle 1026"/>
          <p:cNvSpPr>
            <a:spLocks noGrp="1" noRot="1" noChangeAspect="1" noChangeArrowheads="1" noTextEdit="1"/>
          </p:cNvSpPr>
          <p:nvPr>
            <p:ph type="sldImg"/>
          </p:nvPr>
        </p:nvSpPr>
        <p:spPr>
          <a:xfrm>
            <a:off x="139700" y="768350"/>
            <a:ext cx="6821488" cy="3836988"/>
          </a:xfrm>
          <a:ln/>
        </p:spPr>
      </p:sp>
      <p:sp>
        <p:nvSpPr>
          <p:cNvPr id="236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08534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0EC7A8-E914-47A6-9476-E66AE1984B57}" type="slidenum">
              <a:rPr lang="de-DE" altLang="de-DE" sz="1300"/>
              <a:pPr eaLnBrk="1" hangingPunct="1">
                <a:spcBef>
                  <a:spcPct val="0"/>
                </a:spcBef>
              </a:pPr>
              <a:t>85</a:t>
            </a:fld>
            <a:endParaRPr lang="de-DE" altLang="de-DE" sz="1300"/>
          </a:p>
        </p:txBody>
      </p:sp>
      <p:sp>
        <p:nvSpPr>
          <p:cNvPr id="237571" name="Rectangle 1026"/>
          <p:cNvSpPr>
            <a:spLocks noGrp="1" noRot="1" noChangeAspect="1" noChangeArrowheads="1" noTextEdit="1"/>
          </p:cNvSpPr>
          <p:nvPr>
            <p:ph type="sldImg"/>
          </p:nvPr>
        </p:nvSpPr>
        <p:spPr>
          <a:xfrm>
            <a:off x="139700" y="768350"/>
            <a:ext cx="6821488" cy="3836988"/>
          </a:xfrm>
          <a:ln/>
        </p:spPr>
      </p:sp>
      <p:sp>
        <p:nvSpPr>
          <p:cNvPr id="237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32518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6A6A81-B65E-4458-974C-F3ECF29C19DA}" type="slidenum">
              <a:rPr lang="de-DE" altLang="de-DE" sz="1300"/>
              <a:pPr eaLnBrk="1" hangingPunct="1">
                <a:spcBef>
                  <a:spcPct val="0"/>
                </a:spcBef>
              </a:pPr>
              <a:t>86</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32783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6EB736-C01D-4C37-BD82-0554265434D0}" type="slidenum">
              <a:rPr lang="de-DE" altLang="de-DE" sz="1300"/>
              <a:pPr eaLnBrk="1" hangingPunct="1">
                <a:spcBef>
                  <a:spcPct val="0"/>
                </a:spcBef>
              </a:pPr>
              <a:t>87</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39454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B8C42-704D-48F5-9A98-C3BDD2E682EF}" type="slidenum">
              <a:rPr lang="de-DE" altLang="de-DE" sz="1300"/>
              <a:pPr eaLnBrk="1" hangingPunct="1">
                <a:spcBef>
                  <a:spcPct val="0"/>
                </a:spcBef>
              </a:pPr>
              <a:t>88</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7028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060EB4-EF73-458D-B4B9-9BE578775BC1}" type="slidenum">
              <a:rPr lang="de-DE" altLang="de-DE" sz="1300"/>
              <a:pPr eaLnBrk="1" hangingPunct="1">
                <a:spcBef>
                  <a:spcPct val="0"/>
                </a:spcBef>
              </a:pPr>
              <a:t>89</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38165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568A29-CA02-4BAD-814F-1AC20174F461}" type="slidenum">
              <a:rPr lang="de-DE" altLang="de-DE" sz="1300"/>
              <a:pPr eaLnBrk="1" hangingPunct="1">
                <a:spcBef>
                  <a:spcPct val="0"/>
                </a:spcBef>
              </a:pPr>
              <a:t>90</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6718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BFFB94-A15A-46A7-AAAE-9DEE6F596D55}" type="slidenum">
              <a:rPr lang="de-DE" altLang="de-DE" sz="1300"/>
              <a:pPr eaLnBrk="1" hangingPunct="1">
                <a:spcBef>
                  <a:spcPct val="0"/>
                </a:spcBef>
              </a:pPr>
              <a:t>91</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34657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006AD-4D69-4BD8-959B-16DC1E92D6EB}" type="slidenum">
              <a:rPr lang="de-DE" altLang="de-DE" sz="1300"/>
              <a:pPr eaLnBrk="1" hangingPunct="1">
                <a:spcBef>
                  <a:spcPct val="0"/>
                </a:spcBef>
              </a:pPr>
              <a:t>92</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0676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DDAF23-1248-44D3-84A1-B419BE8B3F37}" type="slidenum">
              <a:rPr lang="de-DE" altLang="de-DE" sz="1300"/>
              <a:pPr eaLnBrk="1" hangingPunct="1">
                <a:spcBef>
                  <a:spcPct val="0"/>
                </a:spcBef>
              </a:pPr>
              <a:t>93</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310558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32D316-A0FC-49EF-B472-A70A58B97F0E}" type="slidenum">
              <a:rPr lang="de-DE" altLang="de-DE" sz="1300"/>
              <a:pPr eaLnBrk="1" hangingPunct="1">
                <a:spcBef>
                  <a:spcPct val="0"/>
                </a:spcBef>
              </a:pPr>
              <a:t>94</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6358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BD41E7-831E-4B1B-9AB7-E9F37C202865}" type="slidenum">
              <a:rPr lang="de-DE" altLang="de-DE" sz="1300"/>
              <a:pPr eaLnBrk="1" hangingPunct="1">
                <a:spcBef>
                  <a:spcPct val="0"/>
                </a:spcBef>
              </a:pPr>
              <a:t>95</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13939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ABF56D-85A9-441E-ADA7-319E401DC6A5}" type="slidenum">
              <a:rPr lang="de-DE" altLang="de-DE" sz="1300"/>
              <a:pPr eaLnBrk="1" hangingPunct="1">
                <a:spcBef>
                  <a:spcPct val="0"/>
                </a:spcBef>
              </a:pPr>
              <a:t>96</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89262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21D370-48A9-458C-BBBE-0B85388615E4}" type="slidenum">
              <a:rPr lang="de-DE" altLang="de-DE" sz="1300"/>
              <a:pPr eaLnBrk="1" hangingPunct="1">
                <a:spcBef>
                  <a:spcPct val="0"/>
                </a:spcBef>
              </a:pPr>
              <a:t>97</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516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158B09-69B4-4FD5-8C3A-3467F881E359}" type="slidenum">
              <a:rPr lang="de-DE" altLang="de-DE" sz="1300"/>
              <a:pPr eaLnBrk="1" hangingPunct="1">
                <a:spcBef>
                  <a:spcPct val="0"/>
                </a:spcBef>
              </a:pPr>
              <a:t>98</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46945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8025F-EB90-4C3E-8C07-5C4B73E143E1}" type="slidenum">
              <a:rPr lang="de-DE" altLang="de-DE" sz="1300"/>
              <a:pPr eaLnBrk="1" hangingPunct="1">
                <a:spcBef>
                  <a:spcPct val="0"/>
                </a:spcBef>
              </a:pPr>
              <a:t>99</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4733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FB83EA-EFC1-4852-93C1-1C0FCEF493C0}" type="slidenum">
              <a:rPr lang="de-DE" altLang="de-DE" sz="1300"/>
              <a:pPr eaLnBrk="1" hangingPunct="1">
                <a:spcBef>
                  <a:spcPct val="0"/>
                </a:spcBef>
              </a:pPr>
              <a:t>100</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87388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2E386A-35B2-4D3D-BBB4-D0D2F14B690E}" type="slidenum">
              <a:rPr lang="de-DE" altLang="de-DE" sz="1300"/>
              <a:pPr eaLnBrk="1" hangingPunct="1">
                <a:spcBef>
                  <a:spcPct val="0"/>
                </a:spcBef>
              </a:pPr>
              <a:t>101</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7528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5C0F2D-B090-47B5-B5CB-4D76E0E6E174}" type="slidenum">
              <a:rPr lang="de-DE" altLang="de-DE" sz="1300"/>
              <a:pPr eaLnBrk="1" hangingPunct="1">
                <a:spcBef>
                  <a:spcPct val="0"/>
                </a:spcBef>
              </a:pPr>
              <a:t>102</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8701630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5C0F2D-B090-47B5-B5CB-4D76E0E6E174}" type="slidenum">
              <a:rPr lang="de-DE" altLang="de-DE" sz="1300"/>
              <a:pPr eaLnBrk="1" hangingPunct="1">
                <a:spcBef>
                  <a:spcPct val="0"/>
                </a:spcBef>
              </a:pPr>
              <a:t>103</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8701630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47E5C8-3D5F-48D6-A936-EC1B39541368}" type="slidenum">
              <a:rPr lang="de-DE" altLang="de-DE" sz="1300"/>
              <a:pPr eaLnBrk="1" hangingPunct="1">
                <a:spcBef>
                  <a:spcPct val="0"/>
                </a:spcBef>
              </a:pPr>
              <a:t>104</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1405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51F494-43B0-4D2D-B8CC-A4AE16329A19}" type="slidenum">
              <a:rPr lang="de-DE" altLang="de-DE" sz="1300"/>
              <a:pPr eaLnBrk="1" hangingPunct="1">
                <a:spcBef>
                  <a:spcPct val="0"/>
                </a:spcBef>
              </a:pPr>
              <a:t>105</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33048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F5DD3-7240-4AA1-A228-64A116BD07FD}" type="slidenum">
              <a:rPr lang="de-DE" altLang="de-DE" sz="1300"/>
              <a:pPr eaLnBrk="1" hangingPunct="1">
                <a:spcBef>
                  <a:spcPct val="0"/>
                </a:spcBef>
              </a:pPr>
              <a:t>106</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77948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2C3EE1-BDC8-4A75-97DE-587539BF1EC8}" type="slidenum">
              <a:rPr lang="de-DE" altLang="de-DE" sz="1300"/>
              <a:pPr eaLnBrk="1" hangingPunct="1">
                <a:spcBef>
                  <a:spcPct val="0"/>
                </a:spcBef>
              </a:pPr>
              <a:t>107</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953067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98685D-9046-4F9B-86F3-B34B89F847A4}" type="slidenum">
              <a:rPr lang="de-DE" altLang="de-DE" sz="1300"/>
              <a:pPr eaLnBrk="1" hangingPunct="1">
                <a:spcBef>
                  <a:spcPct val="0"/>
                </a:spcBef>
              </a:pPr>
              <a:t>108</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43834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2786C7-EDBF-4E0B-9C39-720FBCBAFE97}" type="slidenum">
              <a:rPr lang="de-DE" altLang="de-DE" sz="1300"/>
              <a:pPr eaLnBrk="1" hangingPunct="1">
                <a:spcBef>
                  <a:spcPct val="0"/>
                </a:spcBef>
              </a:pPr>
              <a:t>109</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123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E67DE-0FF2-444C-B07F-F2D4074ED3D9}" type="slidenum">
              <a:rPr lang="de-DE" altLang="de-DE" sz="1300"/>
              <a:pPr eaLnBrk="1" hangingPunct="1">
                <a:spcBef>
                  <a:spcPct val="0"/>
                </a:spcBef>
              </a:pPr>
              <a:t>110</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09866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B70E2-46C3-41E4-965C-9AC5C3A9F1FC}" type="slidenum">
              <a:rPr lang="de-DE" altLang="de-DE" sz="1300"/>
              <a:pPr eaLnBrk="1" hangingPunct="1">
                <a:spcBef>
                  <a:spcPct val="0"/>
                </a:spcBef>
              </a:pPr>
              <a:t>111</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174903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57299D-8D16-4B34-91E4-42A9C0B11B73}" type="slidenum">
              <a:rPr lang="de-DE" altLang="de-DE" sz="1300"/>
              <a:pPr eaLnBrk="1" hangingPunct="1">
                <a:spcBef>
                  <a:spcPct val="0"/>
                </a:spcBef>
              </a:pPr>
              <a:t>112</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353075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275A92-D151-482A-8EF6-874F78551C84}" type="slidenum">
              <a:rPr lang="de-DE" altLang="de-DE" sz="1300"/>
              <a:pPr eaLnBrk="1" hangingPunct="1">
                <a:spcBef>
                  <a:spcPct val="0"/>
                </a:spcBef>
              </a:pPr>
              <a:t>113</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62427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114</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115</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116</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117</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118</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958789A-20D0-458B-B867-DB4C38F11640}" type="slidenum">
              <a:rPr lang="de-DE" altLang="de-DE" sz="1300"/>
              <a:pPr algn="r" eaLnBrk="1" hangingPunct="1">
                <a:spcBef>
                  <a:spcPct val="0"/>
                </a:spcBef>
              </a:pPr>
              <a:t>119</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83735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958789A-20D0-458B-B867-DB4C38F11640}" type="slidenum">
              <a:rPr lang="de-DE" altLang="de-DE" sz="1300"/>
              <a:pPr algn="r" eaLnBrk="1" hangingPunct="1">
                <a:spcBef>
                  <a:spcPct val="0"/>
                </a:spcBef>
              </a:pPr>
              <a:t>120</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83735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958789A-20D0-458B-B867-DB4C38F11640}" type="slidenum">
              <a:rPr lang="de-DE" altLang="de-DE" sz="1300"/>
              <a:pPr algn="r" eaLnBrk="1" hangingPunct="1">
                <a:spcBef>
                  <a:spcPct val="0"/>
                </a:spcBef>
              </a:pPr>
              <a:t>121</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83735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37E6E23-03B6-4A7C-94C8-CC1800088EE4}" type="slidenum">
              <a:rPr lang="de-DE" altLang="de-DE" sz="1300"/>
              <a:pPr algn="r" eaLnBrk="1" hangingPunct="1">
                <a:spcBef>
                  <a:spcPct val="0"/>
                </a:spcBef>
              </a:pPr>
              <a:t>123</a:t>
            </a:fld>
            <a:endParaRPr lang="de-DE" altLang="de-DE" sz="1300"/>
          </a:p>
        </p:txBody>
      </p:sp>
      <p:sp>
        <p:nvSpPr>
          <p:cNvPr id="278531" name="Rectangle 2"/>
          <p:cNvSpPr>
            <a:spLocks noGrp="1" noRot="1" noChangeAspect="1" noChangeArrowheads="1" noTextEdit="1"/>
          </p:cNvSpPr>
          <p:nvPr>
            <p:ph type="sldImg"/>
          </p:nvPr>
        </p:nvSpPr>
        <p:spPr>
          <a:xfrm>
            <a:off x="138113" y="768350"/>
            <a:ext cx="6823075"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004029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91AC5-62A4-450A-A904-386172ACA5D8}" type="slidenum">
              <a:rPr lang="de-DE" altLang="de-DE" sz="1300">
                <a:solidFill>
                  <a:srgbClr val="FFFFFF"/>
                </a:solidFill>
              </a:rPr>
              <a:pPr eaLnBrk="1" hangingPunct="1">
                <a:spcBef>
                  <a:spcPct val="0"/>
                </a:spcBef>
              </a:pPr>
              <a:t>124</a:t>
            </a:fld>
            <a:endParaRPr lang="de-DE" altLang="de-DE" sz="1300">
              <a:solidFill>
                <a:srgbClr val="FFFFFF"/>
              </a:solidFill>
            </a:endParaRPr>
          </a:p>
        </p:txBody>
      </p:sp>
      <p:sp>
        <p:nvSpPr>
          <p:cNvPr id="30413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230276E-22F6-4304-A020-A57FF37BD4AC}" type="slidenum">
              <a:rPr lang="de-DE" altLang="de-DE" sz="1300">
                <a:solidFill>
                  <a:srgbClr val="000000"/>
                </a:solidFill>
                <a:ea typeface="Microsoft YaHei" panose="020B0503020204020204" pitchFamily="34" charset="-122"/>
              </a:rPr>
              <a:pPr algn="r" eaLnBrk="1" hangingPunct="1">
                <a:spcBef>
                  <a:spcPct val="0"/>
                </a:spcBef>
              </a:pPr>
              <a:t>124</a:t>
            </a:fld>
            <a:endParaRPr lang="de-DE" altLang="de-DE" sz="1300">
              <a:solidFill>
                <a:srgbClr val="000000"/>
              </a:solidFill>
              <a:ea typeface="Microsoft YaHei" panose="020B0503020204020204" pitchFamily="34" charset="-122"/>
            </a:endParaRPr>
          </a:p>
        </p:txBody>
      </p:sp>
      <p:sp>
        <p:nvSpPr>
          <p:cNvPr id="30413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413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05325097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CB9DD-7C81-4E62-BDD8-CC174DEA1C4D}" type="slidenum">
              <a:rPr lang="de-DE" altLang="de-DE" sz="1300">
                <a:solidFill>
                  <a:srgbClr val="FFFFFF"/>
                </a:solidFill>
              </a:rPr>
              <a:pPr eaLnBrk="1" hangingPunct="1">
                <a:spcBef>
                  <a:spcPct val="0"/>
                </a:spcBef>
              </a:pPr>
              <a:t>125</a:t>
            </a:fld>
            <a:endParaRPr lang="de-DE" altLang="de-DE" sz="1300">
              <a:solidFill>
                <a:srgbClr val="FFFFFF"/>
              </a:solidFill>
            </a:endParaRPr>
          </a:p>
        </p:txBody>
      </p:sp>
      <p:sp>
        <p:nvSpPr>
          <p:cNvPr id="30515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A0BC9E46-A989-4F2A-ABA6-D2CC3DC3B335}" type="slidenum">
              <a:rPr lang="de-DE" altLang="de-DE" sz="1300">
                <a:solidFill>
                  <a:srgbClr val="000000"/>
                </a:solidFill>
                <a:ea typeface="Microsoft YaHei" panose="020B0503020204020204" pitchFamily="34" charset="-122"/>
              </a:rPr>
              <a:pPr algn="r" eaLnBrk="1" hangingPunct="1">
                <a:spcBef>
                  <a:spcPct val="0"/>
                </a:spcBef>
              </a:pPr>
              <a:t>125</a:t>
            </a:fld>
            <a:endParaRPr lang="de-DE" altLang="de-DE" sz="1300">
              <a:solidFill>
                <a:srgbClr val="000000"/>
              </a:solidFill>
              <a:ea typeface="Microsoft YaHei" panose="020B0503020204020204" pitchFamily="34" charset="-122"/>
            </a:endParaRPr>
          </a:p>
        </p:txBody>
      </p:sp>
      <p:sp>
        <p:nvSpPr>
          <p:cNvPr id="30515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515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78446257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A9C40-25D8-49E7-B3F7-E7815279E7C4}" type="slidenum">
              <a:rPr lang="de-DE" altLang="de-DE" sz="1300">
                <a:solidFill>
                  <a:srgbClr val="FFFFFF"/>
                </a:solidFill>
              </a:rPr>
              <a:pPr eaLnBrk="1" hangingPunct="1">
                <a:spcBef>
                  <a:spcPct val="0"/>
                </a:spcBef>
              </a:pPr>
              <a:t>126</a:t>
            </a:fld>
            <a:endParaRPr lang="de-DE" altLang="de-DE" sz="1300">
              <a:solidFill>
                <a:srgbClr val="FFFFFF"/>
              </a:solidFill>
            </a:endParaRPr>
          </a:p>
        </p:txBody>
      </p:sp>
      <p:sp>
        <p:nvSpPr>
          <p:cNvPr id="306179"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BECA2ACA-919C-4C9B-889B-6C0542DC7D3F}" type="slidenum">
              <a:rPr lang="de-DE" altLang="de-DE" sz="1300">
                <a:solidFill>
                  <a:srgbClr val="000000"/>
                </a:solidFill>
                <a:ea typeface="Microsoft YaHei" panose="020B0503020204020204" pitchFamily="34" charset="-122"/>
              </a:rPr>
              <a:pPr algn="r" eaLnBrk="1" hangingPunct="1">
                <a:spcBef>
                  <a:spcPct val="0"/>
                </a:spcBef>
              </a:pPr>
              <a:t>126</a:t>
            </a:fld>
            <a:endParaRPr lang="de-DE" altLang="de-DE" sz="1300">
              <a:solidFill>
                <a:srgbClr val="000000"/>
              </a:solidFill>
              <a:ea typeface="Microsoft YaHei" panose="020B0503020204020204" pitchFamily="34" charset="-122"/>
            </a:endParaRPr>
          </a:p>
        </p:txBody>
      </p:sp>
      <p:sp>
        <p:nvSpPr>
          <p:cNvPr id="306180"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6181"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32214100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49C994-6547-4D0F-99E7-40A1B55BDE23}" type="slidenum">
              <a:rPr lang="de-DE" altLang="de-DE" sz="1300">
                <a:solidFill>
                  <a:srgbClr val="FFFFFF"/>
                </a:solidFill>
              </a:rPr>
              <a:pPr eaLnBrk="1" hangingPunct="1">
                <a:spcBef>
                  <a:spcPct val="0"/>
                </a:spcBef>
              </a:pPr>
              <a:t>127</a:t>
            </a:fld>
            <a:endParaRPr lang="de-DE" altLang="de-DE" sz="1300">
              <a:solidFill>
                <a:srgbClr val="FFFFFF"/>
              </a:solidFill>
            </a:endParaRPr>
          </a:p>
        </p:txBody>
      </p:sp>
      <p:sp>
        <p:nvSpPr>
          <p:cNvPr id="307203"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226FF4E-CA11-4E79-900C-4BCF901510AF}" type="slidenum">
              <a:rPr lang="de-DE" altLang="de-DE" sz="1300">
                <a:solidFill>
                  <a:srgbClr val="000000"/>
                </a:solidFill>
                <a:ea typeface="Microsoft YaHei" panose="020B0503020204020204" pitchFamily="34" charset="-122"/>
              </a:rPr>
              <a:pPr algn="r" eaLnBrk="1" hangingPunct="1">
                <a:spcBef>
                  <a:spcPct val="0"/>
                </a:spcBef>
              </a:pPr>
              <a:t>127</a:t>
            </a:fld>
            <a:endParaRPr lang="de-DE" altLang="de-DE" sz="1300">
              <a:solidFill>
                <a:srgbClr val="000000"/>
              </a:solidFill>
              <a:ea typeface="Microsoft YaHei" panose="020B0503020204020204" pitchFamily="34" charset="-122"/>
            </a:endParaRPr>
          </a:p>
        </p:txBody>
      </p:sp>
      <p:sp>
        <p:nvSpPr>
          <p:cNvPr id="307204"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05"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57311386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8C71A2-ADA7-4630-B3D6-1054B447626F}" type="slidenum">
              <a:rPr lang="de-DE" altLang="de-DE" sz="1300">
                <a:solidFill>
                  <a:srgbClr val="FFFFFF"/>
                </a:solidFill>
              </a:rPr>
              <a:pPr eaLnBrk="1" hangingPunct="1">
                <a:spcBef>
                  <a:spcPct val="0"/>
                </a:spcBef>
              </a:pPr>
              <a:t>128</a:t>
            </a:fld>
            <a:endParaRPr lang="de-DE" altLang="de-DE" sz="1300">
              <a:solidFill>
                <a:srgbClr val="FFFFFF"/>
              </a:solidFill>
            </a:endParaRPr>
          </a:p>
        </p:txBody>
      </p:sp>
      <p:sp>
        <p:nvSpPr>
          <p:cNvPr id="308227"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4EE34971-5EFB-40D6-A8B8-0CB127687621}" type="slidenum">
              <a:rPr lang="de-DE" altLang="de-DE" sz="1300">
                <a:solidFill>
                  <a:srgbClr val="000000"/>
                </a:solidFill>
                <a:ea typeface="Microsoft YaHei" panose="020B0503020204020204" pitchFamily="34" charset="-122"/>
              </a:rPr>
              <a:pPr algn="r" eaLnBrk="1" hangingPunct="1">
                <a:spcBef>
                  <a:spcPct val="0"/>
                </a:spcBef>
              </a:pPr>
              <a:t>128</a:t>
            </a:fld>
            <a:endParaRPr lang="de-DE" altLang="de-DE" sz="1300">
              <a:solidFill>
                <a:srgbClr val="000000"/>
              </a:solidFill>
              <a:ea typeface="Microsoft YaHei" panose="020B0503020204020204" pitchFamily="34" charset="-122"/>
            </a:endParaRPr>
          </a:p>
        </p:txBody>
      </p:sp>
      <p:sp>
        <p:nvSpPr>
          <p:cNvPr id="308228"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8229"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13989857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252B8D-38FC-44AE-BE18-E5B66117E481}" type="slidenum">
              <a:rPr lang="de-DE" altLang="de-DE" sz="1300">
                <a:solidFill>
                  <a:srgbClr val="FFFFFF"/>
                </a:solidFill>
              </a:rPr>
              <a:pPr eaLnBrk="1" hangingPunct="1">
                <a:spcBef>
                  <a:spcPct val="0"/>
                </a:spcBef>
              </a:pPr>
              <a:t>129</a:t>
            </a:fld>
            <a:endParaRPr lang="de-DE" altLang="de-DE" sz="1300">
              <a:solidFill>
                <a:srgbClr val="FFFFFF"/>
              </a:solidFill>
            </a:endParaRPr>
          </a:p>
        </p:txBody>
      </p:sp>
      <p:sp>
        <p:nvSpPr>
          <p:cNvPr id="30925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834DF2A-F5E6-41A1-8FC6-65F46BF0DEB0}" type="slidenum">
              <a:rPr lang="de-DE" altLang="de-DE" sz="1300">
                <a:solidFill>
                  <a:srgbClr val="000000"/>
                </a:solidFill>
                <a:ea typeface="Microsoft YaHei" panose="020B0503020204020204" pitchFamily="34" charset="-122"/>
              </a:rPr>
              <a:pPr algn="r" eaLnBrk="1" hangingPunct="1">
                <a:spcBef>
                  <a:spcPct val="0"/>
                </a:spcBef>
              </a:pPr>
              <a:t>129</a:t>
            </a:fld>
            <a:endParaRPr lang="de-DE" altLang="de-DE" sz="1300">
              <a:solidFill>
                <a:srgbClr val="000000"/>
              </a:solidFill>
              <a:ea typeface="Microsoft YaHei" panose="020B0503020204020204" pitchFamily="34" charset="-122"/>
            </a:endParaRPr>
          </a:p>
        </p:txBody>
      </p:sp>
      <p:sp>
        <p:nvSpPr>
          <p:cNvPr id="30925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925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98519402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8509F-54B0-4942-9488-BF724B36ADCC}" type="slidenum">
              <a:rPr lang="de-DE" altLang="de-DE" sz="1300">
                <a:solidFill>
                  <a:srgbClr val="FFFFFF"/>
                </a:solidFill>
              </a:rPr>
              <a:pPr eaLnBrk="1" hangingPunct="1">
                <a:spcBef>
                  <a:spcPct val="0"/>
                </a:spcBef>
              </a:pPr>
              <a:t>130</a:t>
            </a:fld>
            <a:endParaRPr lang="de-DE" altLang="de-DE" sz="1300">
              <a:solidFill>
                <a:srgbClr val="FFFFFF"/>
              </a:solidFill>
            </a:endParaRPr>
          </a:p>
        </p:txBody>
      </p:sp>
      <p:sp>
        <p:nvSpPr>
          <p:cNvPr id="31027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4A8CA69-0D82-4118-9F55-97D92DFDFEA1}" type="slidenum">
              <a:rPr lang="de-DE" altLang="de-DE" sz="1300">
                <a:solidFill>
                  <a:srgbClr val="000000"/>
                </a:solidFill>
                <a:ea typeface="Microsoft YaHei" panose="020B0503020204020204" pitchFamily="34" charset="-122"/>
              </a:rPr>
              <a:pPr algn="r" eaLnBrk="1" hangingPunct="1">
                <a:spcBef>
                  <a:spcPct val="0"/>
                </a:spcBef>
              </a:pPr>
              <a:t>130</a:t>
            </a:fld>
            <a:endParaRPr lang="de-DE" altLang="de-DE" sz="1300">
              <a:solidFill>
                <a:srgbClr val="000000"/>
              </a:solidFill>
              <a:ea typeface="Microsoft YaHei" panose="020B0503020204020204" pitchFamily="34" charset="-122"/>
            </a:endParaRPr>
          </a:p>
        </p:txBody>
      </p:sp>
      <p:sp>
        <p:nvSpPr>
          <p:cNvPr id="31027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027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67955386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354D7B-C845-4607-9DF1-62DADF330F87}" type="slidenum">
              <a:rPr lang="de-DE" altLang="de-DE" sz="1300">
                <a:solidFill>
                  <a:srgbClr val="FFFFFF"/>
                </a:solidFill>
              </a:rPr>
              <a:pPr eaLnBrk="1" hangingPunct="1">
                <a:spcBef>
                  <a:spcPct val="0"/>
                </a:spcBef>
              </a:pPr>
              <a:t>131</a:t>
            </a:fld>
            <a:endParaRPr lang="de-DE" altLang="de-DE" sz="1300">
              <a:solidFill>
                <a:srgbClr val="FFFFFF"/>
              </a:solidFill>
            </a:endParaRPr>
          </a:p>
        </p:txBody>
      </p:sp>
      <p:sp>
        <p:nvSpPr>
          <p:cNvPr id="311299"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1300"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27403873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FB296-B948-4539-BE39-F12A1F7FB07E}" type="slidenum">
              <a:rPr lang="de-DE" altLang="de-DE" sz="1300">
                <a:solidFill>
                  <a:srgbClr val="FFFFFF"/>
                </a:solidFill>
              </a:rPr>
              <a:pPr eaLnBrk="1" hangingPunct="1">
                <a:spcBef>
                  <a:spcPct val="0"/>
                </a:spcBef>
              </a:pPr>
              <a:t>132</a:t>
            </a:fld>
            <a:endParaRPr lang="de-DE" altLang="de-DE" sz="1300">
              <a:solidFill>
                <a:srgbClr val="FFFFFF"/>
              </a:solidFill>
            </a:endParaRPr>
          </a:p>
        </p:txBody>
      </p:sp>
      <p:sp>
        <p:nvSpPr>
          <p:cNvPr id="312323"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2324"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6471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4" name="Slide Number Placeholder 3"/>
          <p:cNvSpPr>
            <a:spLocks noGrp="1"/>
          </p:cNvSpPr>
          <p:nvPr>
            <p:ph type="sldNum" sz="quarter" idx="12"/>
          </p:nvPr>
        </p:nvSpPr>
        <p:spPr bwMode="gray"/>
        <p:txBody>
          <a:bodyPr/>
          <a:lstStyle>
            <a:lvl1pPr>
              <a:defRPr b="0"/>
            </a:lvl1pPr>
          </a:lstStyle>
          <a:p>
            <a:fld id="{215FA485-F022-49BA-B95D-5979027BC9D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2 – Przeskok do konkluzji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E629BF36-A53B-499A-A59B-3E8FCFE3878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B6AC511B-170F-4F9F-9DA9-EA2C5EB7B82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215FA485-F022-49BA-B95D-5979027BC9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215FA485-F022-49BA-B95D-5979027BC9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392C3AB0-6B7D-4925-802C-E166145EE20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6B976726-9690-4E29-BA2C-986620AE051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2 – Przeskok do konkluzji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15FA485-F022-49BA-B95D-5979027BC9D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2.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2 B </a:t>
            </a:r>
            <a:r>
              <a:rPr lang="en-US" altLang="ja-JP" dirty="0">
                <a:latin typeface="+mn-lt"/>
                <a:ea typeface="+mn-ea"/>
                <a:cs typeface="+mn-cs"/>
              </a:rPr>
              <a:t>– </a:t>
            </a:r>
            <a:r>
              <a:rPr lang="en-US" altLang="ko-KR" dirty="0" err="1">
                <a:latin typeface="+mn-lt"/>
                <a:ea typeface="+mn-ea"/>
                <a:cs typeface="+mn-cs"/>
              </a:rPr>
              <a:t>Przeskok</a:t>
            </a:r>
            <a:r>
              <a:rPr lang="en-US" altLang="ko-KR" dirty="0">
                <a:latin typeface="+mn-lt"/>
                <a:ea typeface="+mn-ea"/>
                <a:cs typeface="+mn-cs"/>
              </a:rPr>
              <a:t> do </a:t>
            </a:r>
            <a:r>
              <a:rPr lang="en-US" altLang="ko-KR" dirty="0" err="1">
                <a:latin typeface="+mn-lt"/>
                <a:ea typeface="+mn-ea"/>
                <a:cs typeface="+mn-cs"/>
              </a:rPr>
              <a:t>konkluzji</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a:t>
            </a:r>
            <a:r>
              <a:rPr lang="pt-BR" sz="1600" dirty="0" err="1">
                <a:solidFill>
                  <a:srgbClr val="004992"/>
                </a:solidFill>
              </a:rPr>
              <a:t>Gawęda</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2002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a:t>
            </a:r>
            <a:r>
              <a:rPr lang="pl-PL" sz="2400">
                <a:solidFill>
                  <a:srgbClr val="333333"/>
                </a:solidFill>
              </a:rPr>
              <a:t>dowodu</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230102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a:t>
            </a:r>
            <a:r>
              <a:rPr lang="pl-PL" sz="2400">
                <a:solidFill>
                  <a:srgbClr val="333333"/>
                </a:solidFill>
              </a:rPr>
              <a:t>pomiędzy</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73822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a:solidFill>
                  <a:srgbClr val="333333"/>
                </a:solidFill>
              </a:rPr>
            </a:br>
            <a:r>
              <a:rPr lang="en-US" sz="2400" i="1">
                <a:solidFill>
                  <a:srgbClr val="333333"/>
                </a:solidFill>
              </a:rPr>
              <a:t>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99694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dirty="0">
                <a:solidFill>
                  <a:srgbClr val="333333"/>
                </a:solidFill>
              </a:rPr>
            </a:br>
            <a:r>
              <a:rPr lang="en-US" sz="2400" i="1" dirty="0" err="1">
                <a:solidFill>
                  <a:srgbClr val="333333"/>
                </a:solidFill>
              </a:rPr>
              <a:t>i</a:t>
            </a:r>
            <a:endParaRPr lang="en-US" sz="2400" i="1"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byciem zbyt skrupulatnym</a:t>
            </a:r>
            <a:r>
              <a:rPr lang="en-US" sz="2400" dirty="0">
                <a:solidFill>
                  <a:srgbClr val="333333"/>
                </a:solidFill>
              </a:rPr>
              <a:t> (</a:t>
            </a:r>
            <a:r>
              <a:rPr lang="pl-PL" sz="2400" dirty="0">
                <a:solidFill>
                  <a:srgbClr val="004992"/>
                </a:solidFill>
              </a:rPr>
              <a:t>wady</a:t>
            </a:r>
            <a:r>
              <a:rPr lang="en-US" sz="2400" dirty="0">
                <a:solidFill>
                  <a:srgbClr val="004992"/>
                </a:solidFill>
              </a:rPr>
              <a:t>:</a:t>
            </a:r>
            <a:r>
              <a:rPr lang="en-US" sz="2400" dirty="0">
                <a:solidFill>
                  <a:srgbClr val="333333"/>
                </a:solidFill>
              </a:rPr>
              <a:t> </a:t>
            </a:r>
            <a:r>
              <a:rPr lang="pl-PL" sz="2400" dirty="0">
                <a:solidFill>
                  <a:srgbClr val="333333"/>
                </a:solidFill>
              </a:rPr>
              <a:t>strata czasu</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55408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Wnioskowanie bez 100% dowodu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773690787"/>
              </p:ext>
            </p:extLst>
          </p:nvPr>
        </p:nvGraphicFramePr>
        <p:xfrm>
          <a:off x="408955" y="2029968"/>
          <a:ext cx="11376000" cy="4206252"/>
        </p:xfrm>
        <a:graphic>
          <a:graphicData uri="http://schemas.openxmlformats.org/drawingml/2006/table">
            <a:tbl>
              <a:tblPr>
                <a:tableStyleId>{21E4AEA4-8DFA-4A89-87EB-49C32662AFE0}</a:tableStyleId>
              </a:tblPr>
              <a:tblGrid>
                <a:gridCol w="288032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Wydarzenie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Wyjaśnienie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uzasadnienie?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Mały migoczący obiekt na porannym niebie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ptak?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Krzaki przy twoim domu szeleszczą w nocy; w twojej okolicy pojawili się włamywacze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włamywacz?</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Wnioskowanie bez 100% dowodu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2454188049"/>
              </p:ext>
            </p:extLst>
          </p:nvPr>
        </p:nvGraphicFramePr>
        <p:xfrm>
          <a:off x="408955" y="2029968"/>
          <a:ext cx="11376000" cy="4206252"/>
        </p:xfrm>
        <a:graphic>
          <a:graphicData uri="http://schemas.openxmlformats.org/drawingml/2006/table">
            <a:tbl>
              <a:tblPr>
                <a:tableStyleId>{21E4AEA4-8DFA-4A89-87EB-49C32662AFE0}</a:tableStyleId>
              </a:tblPr>
              <a:tblGrid>
                <a:gridCol w="288032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Wyjaśnienie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uzasadnienie?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Mały migoczący obiekt na porannym niebie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ptak?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1" i="0" u="none" strike="noStrike" cap="none" normalizeH="0" baseline="0" dirty="0">
                          <a:ln>
                            <a:noFill/>
                          </a:ln>
                          <a:solidFill>
                            <a:srgbClr val="333333"/>
                          </a:solidFill>
                          <a:effectLst/>
                          <a:latin typeface="+mn-lt"/>
                          <a:ea typeface="+mn-ea"/>
                          <a:cs typeface="+mn-cs"/>
                        </a:rPr>
                        <a:t>Prawdopodobnie – </a:t>
                      </a:r>
                      <a:r>
                        <a:rPr kumimoji="0" lang="pl-PL" sz="2400" b="0" i="0" u="none" strike="noStrike" cap="none" normalizeH="0" baseline="0" dirty="0">
                          <a:ln>
                            <a:noFill/>
                          </a:ln>
                          <a:solidFill>
                            <a:srgbClr val="333333"/>
                          </a:solidFill>
                          <a:effectLst/>
                          <a:latin typeface="+mn-lt"/>
                          <a:ea typeface="+mn-ea"/>
                          <a:cs typeface="+mn-cs"/>
                        </a:rPr>
                        <a:t>kilka innych wytłumaczeń (zdalnie sterowany model samolotu); błędna interpretacja nie byłaby znacząca w skutkach...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Krzaki przy twoim domu szeleszczą w nocy; w twojej okolicy pojawili się włamywacze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włamywacz?</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0080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Wnioskowanie bez 100% dowodu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970492853"/>
              </p:ext>
            </p:extLst>
          </p:nvPr>
        </p:nvGraphicFramePr>
        <p:xfrm>
          <a:off x="408955" y="2029968"/>
          <a:ext cx="11376000" cy="4206252"/>
        </p:xfrm>
        <a:graphic>
          <a:graphicData uri="http://schemas.openxmlformats.org/drawingml/2006/table">
            <a:tbl>
              <a:tblPr>
                <a:tableStyleId>{21E4AEA4-8DFA-4A89-87EB-49C32662AFE0}</a:tableStyleId>
              </a:tblPr>
              <a:tblGrid>
                <a:gridCol w="288032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Wydarzenie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Wyjaśnienie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uzasadnienie?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Mały migoczący obiekt na porannym niebie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ptak?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1" i="0" u="none" strike="noStrike" cap="none" normalizeH="0" baseline="0" dirty="0">
                          <a:ln>
                            <a:noFill/>
                          </a:ln>
                          <a:solidFill>
                            <a:srgbClr val="333333"/>
                          </a:solidFill>
                          <a:effectLst/>
                          <a:latin typeface="+mn-lt"/>
                          <a:ea typeface="+mn-ea"/>
                          <a:cs typeface="+mn-cs"/>
                        </a:rPr>
                        <a:t>Prawdopodobnie – </a:t>
                      </a:r>
                      <a:r>
                        <a:rPr kumimoji="0" lang="pl-PL" sz="2400" b="0" i="0" u="none" strike="noStrike" cap="none" normalizeH="0" baseline="0" dirty="0">
                          <a:ln>
                            <a:noFill/>
                          </a:ln>
                          <a:solidFill>
                            <a:srgbClr val="333333"/>
                          </a:solidFill>
                          <a:effectLst/>
                          <a:latin typeface="+mn-lt"/>
                          <a:ea typeface="+mn-ea"/>
                          <a:cs typeface="+mn-cs"/>
                        </a:rPr>
                        <a:t>kilka innych wytłumaczeń (zdalnie sterowany model samolotu); błędna interpretacja nie byłaby znacząca w skutkach...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Krzaki przy twoim domu szeleszczą w nocy; w twojej okolicy pojawili się włamywacze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włamywacz?</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1" i="0" u="none" strike="noStrike" cap="none" normalizeH="0" baseline="0" dirty="0">
                          <a:ln>
                            <a:noFill/>
                          </a:ln>
                          <a:solidFill>
                            <a:srgbClr val="333333"/>
                          </a:solidFill>
                          <a:effectLst/>
                          <a:latin typeface="+mn-lt"/>
                          <a:ea typeface="+mn-ea"/>
                          <a:cs typeface="+mn-cs"/>
                        </a:rPr>
                        <a:t>może być – </a:t>
                      </a:r>
                      <a:r>
                        <a:rPr kumimoji="0" lang="pl-PL" sz="2400" b="0" i="0" u="none" strike="noStrike" cap="none" normalizeH="0" baseline="0" dirty="0">
                          <a:ln>
                            <a:noFill/>
                          </a:ln>
                          <a:solidFill>
                            <a:srgbClr val="333333"/>
                          </a:solidFill>
                          <a:effectLst/>
                          <a:latin typeface="+mn-lt"/>
                          <a:ea typeface="+mn-ea"/>
                          <a:cs typeface="+mn-cs"/>
                        </a:rPr>
                        <a:t>ale istnieje wiele innych wytłumaczeń (np. kot w krzakach, wiatr) – rozważ, że zachowania takie jak rzucanie kamieniem może być znaczące w skutkach (np. zranienie zwierzaka twojego sąsiada).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7214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729702497"/>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dziedzina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003192690"/>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dziedzina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Procesy czarownic w czasach średniowiecznych: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Kobiety były często oskarżane o bycie czarownicami tylko dlatego, że były stare lub miały rude włosy.</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Era McCarthy’ego (USA,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Wypowiadanie liberalnych poglądów doprowadziło do wielu fałszywych oskarżeń (o bycie komunistą).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5847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738473768"/>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dziedzina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Procesy czarownic w czasach średniowiecznych: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Kobiety były często oskarżane o bycie czarownicami tylko dlatego, że były stare lub miały rude włosy.</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Era McCarthy’ego (USA,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Wypowiadanie liberalnych poglądów doprowadziło do wielu fałszywych oskarżeń (o bycie komunistą).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668232"/>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pl-PL" altLang="de-DE" sz="2000" dirty="0">
                <a:latin typeface="+mn-lt"/>
                <a:ea typeface="+mn-ea"/>
              </a:rPr>
              <a:t>W 1938 audycja radiowa Wojna światów, autorstwa Orsona Welles’a, spowodowała masową panikę w Nowym Jorku, ponieważ wielu słuchaczy uwierzyło, że Ziemia naprawdę została zaatakowana przez obcych.</a:t>
            </a:r>
          </a:p>
          <a:p>
            <a:pPr eaLnBrk="1" hangingPunct="1">
              <a:spcBef>
                <a:spcPts val="1200"/>
              </a:spcBef>
              <a:buClrTx/>
              <a:buFontTx/>
              <a:buNone/>
            </a:pPr>
            <a:r>
              <a:rPr lang="pl-PL" altLang="de-DE" sz="2000" dirty="0">
                <a:solidFill>
                  <a:srgbClr val="004992"/>
                </a:solidFill>
                <a:latin typeface="+mn-lt"/>
                <a:ea typeface="+mn-ea"/>
              </a:rPr>
              <a:t>Błędne założenie: </a:t>
            </a:r>
            <a:r>
              <a:rPr lang="pl-PL" altLang="de-DE" sz="2000" dirty="0">
                <a:latin typeface="+mn-lt"/>
                <a:ea typeface="+mn-ea"/>
              </a:rPr>
              <a:t>to, co słyszymy w radio, musi być prawdą!</a:t>
            </a:r>
            <a:endParaRPr lang="de-DE" altLang="de-DE" sz="2000" dirty="0">
              <a:latin typeface="+mn-lt"/>
              <a:ea typeface="+mn-ea"/>
            </a:endParaRPr>
          </a:p>
        </p:txBody>
      </p:sp>
    </p:spTree>
    <p:extLst>
      <p:ext uri="{BB962C8B-B14F-4D97-AF65-F5344CB8AC3E}">
        <p14:creationId xmlns:p14="http://schemas.microsoft.com/office/powerpoint/2010/main" val="1892191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hteck 1"/>
          <p:cNvSpPr>
            <a:spLocks noChangeArrowheads="1"/>
          </p:cNvSpPr>
          <p:nvPr/>
        </p:nvSpPr>
        <p:spPr bwMode="auto">
          <a:xfrm>
            <a:off x="408955" y="6309320"/>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buClrTx/>
              <a:buFontTx/>
              <a:buNone/>
            </a:pPr>
            <a:r>
              <a:rPr lang="de-DE" altLang="de-DE" sz="1600" dirty="0">
                <a:solidFill>
                  <a:srgbClr val="333333"/>
                </a:solidFill>
                <a:latin typeface="+mn-lt"/>
                <a:cs typeface="+mn-cs"/>
              </a:rPr>
              <a:t>(inne </a:t>
            </a:r>
            <a:r>
              <a:rPr lang="de-DE" altLang="de-DE" sz="1600" dirty="0" err="1">
                <a:solidFill>
                  <a:srgbClr val="333333"/>
                </a:solidFill>
                <a:latin typeface="+mn-lt"/>
                <a:cs typeface="+mn-cs"/>
              </a:rPr>
              <a:t>ćwiczenie</a:t>
            </a:r>
            <a:r>
              <a:rPr lang="de-DE" altLang="de-DE" sz="1600" dirty="0">
                <a:solidFill>
                  <a:srgbClr val="333333"/>
                </a:solidFill>
                <a:latin typeface="+mn-lt"/>
                <a:cs typeface="+mn-cs"/>
              </a:rPr>
              <a:t> na </a:t>
            </a:r>
            <a:r>
              <a:rPr lang="de-DE" altLang="de-DE" sz="1600" dirty="0" err="1">
                <a:solidFill>
                  <a:srgbClr val="333333"/>
                </a:solidFill>
                <a:latin typeface="+mn-lt"/>
                <a:cs typeface="+mn-cs"/>
              </a:rPr>
              <a:t>końcu</a:t>
            </a:r>
            <a:r>
              <a:rPr lang="de-DE" altLang="de-DE" sz="1600" dirty="0">
                <a:solidFill>
                  <a:srgbClr val="333333"/>
                </a:solidFill>
                <a:latin typeface="+mn-lt"/>
                <a:cs typeface="+mn-cs"/>
              </a:rPr>
              <a:t> </a:t>
            </a:r>
            <a:r>
              <a:rPr lang="de-DE" altLang="de-DE" sz="1600" dirty="0" err="1">
                <a:solidFill>
                  <a:srgbClr val="333333"/>
                </a:solidFill>
                <a:latin typeface="+mn-lt"/>
                <a:cs typeface="+mn-cs"/>
              </a:rPr>
              <a:t>prezentacji</a:t>
            </a:r>
            <a:r>
              <a:rPr lang="de-DE" altLang="de-DE" sz="1600" dirty="0">
                <a:solidFill>
                  <a:srgbClr val="333333"/>
                </a:solidFill>
                <a:latin typeface="+mn-lt"/>
                <a:cs typeface="+mn-cs"/>
              </a:rPr>
              <a:t>)</a:t>
            </a:r>
          </a:p>
        </p:txBody>
      </p:sp>
      <p:sp>
        <p:nvSpPr>
          <p:cNvPr id="2" name="Title 1"/>
          <p:cNvSpPr>
            <a:spLocks noGrp="1"/>
          </p:cNvSpPr>
          <p:nvPr>
            <p:ph type="title"/>
          </p:nvPr>
        </p:nvSpPr>
        <p:spPr/>
        <p:txBody>
          <a:bodyPr/>
          <a:lstStyle/>
          <a:p>
            <a:r>
              <a:rPr lang="pl-PL" sz="3600">
                <a:solidFill>
                  <a:srgbClr val="004992"/>
                </a:solidFill>
                <a:latin typeface="+mn-lt"/>
                <a:ea typeface="+mn-ea"/>
                <a:cs typeface="+mn-cs"/>
              </a:rPr>
              <a:t>Czy istnieją jakieś wskazówki na banknocie jednodolarowym które sugerują infiltrację USA przez tajemne społeczeństwo?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13</a:t>
            </a:fld>
            <a:endParaRPr lang="de-DE" altLang="de-DE">
              <a:latin typeface="+mn-lt"/>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Przedwczesne wnioskowanie “na gorąco”</a:t>
            </a:r>
            <a:br>
              <a:rPr lang="pl-PL" sz="3600">
                <a:solidFill>
                  <a:srgbClr val="004992"/>
                </a:solidFill>
                <a:latin typeface="+mn-lt"/>
                <a:ea typeface="+mn-ea"/>
                <a:cs typeface="+mn-cs"/>
              </a:rPr>
            </a:br>
            <a:r>
              <a:rPr lang="pl-PL">
                <a:solidFill>
                  <a:srgbClr val="004992"/>
                </a:solidFill>
                <a:latin typeface="+mn-lt"/>
                <a:ea typeface="+mn-ea"/>
                <a:cs typeface="+mn-cs"/>
              </a:rPr>
              <a:t>Czy istnieją jakieś wskazówki na banknocie jednodolarowym które sugerują infiltrację USA przez tajemne społeczeństwo?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14</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1209661159"/>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 “Za”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1: Na odwrocie, różne symbole są przedstawione po 13 razy każdy (np. paski na godle, liście oliwne, strzały). 13-tka uważana jest niekiedy za szatańską cyfrę.</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2: niektórzy ludzie twierdzą, że banknot w rzeczywistości nie przedstawia George’a Washington’a, lecz Adama Weishaupt’a, założyciela tajemnego społeczeństwa.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3: w prawym górnym rogu, ukryta jest mała sowa, uważana przez niektórych za symbol satanistyczny.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4: piramida na odwrocie może reprezentować symbol masonów.</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Przedwczesne wnioskowanie “na gorąco”</a:t>
            </a:r>
            <a:br>
              <a:rPr lang="pl-PL" sz="3600">
                <a:solidFill>
                  <a:srgbClr val="004992"/>
                </a:solidFill>
                <a:latin typeface="+mn-lt"/>
                <a:ea typeface="+mn-ea"/>
                <a:cs typeface="+mn-cs"/>
              </a:rPr>
            </a:br>
            <a:r>
              <a:rPr lang="pl-PL">
                <a:solidFill>
                  <a:srgbClr val="004992"/>
                </a:solidFill>
                <a:latin typeface="+mn-lt"/>
                <a:ea typeface="+mn-ea"/>
                <a:cs typeface="+mn-cs"/>
              </a:rPr>
              <a:t>Czy istnieją jakieś wskazówki na banknocie jednodolarowym które sugerują infiltrację USA przez tajemne społeczeństwo?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15</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229519495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 “przeciw”</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1: początkowo istniało 13 Stanów Zjednoczonych, i stąd numer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2: wbrew plotkom, nie ma oczywistego podobieństwa pomiędzy Adamem Weishaupt’a a George’a Washington’a!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3: sowa nie ma żadnego specyficznego znaczenia symbolicznego, czasami reprezentuje intrygę, jednak najczęściej symbolizuje mądrość (np. sowa jest wykorzystywana jako symbol przez wielu wydawców).</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4: Trójkąt reprezentuje wszystko-widzące boże oko w chrześcijaństwie (obrazek przedstawia fragment witrażu kościelnego). </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pl-PL" altLang="de-DE" sz="2400">
                <a:solidFill>
                  <a:srgbClr val="333333"/>
                </a:solidFill>
              </a:rPr>
              <a:t>Czy istnieją jakieś wskazówki na banknocie jednodolarowym</a:t>
            </a:r>
            <a:r>
              <a:rPr lang="de-DE" altLang="de-DE" sz="2400" dirty="0">
                <a:solidFill>
                  <a:srgbClr val="333333"/>
                </a:solidFill>
              </a:rPr>
              <a:t> </a:t>
            </a:r>
            <a:r>
              <a:rPr lang="pl-PL" altLang="de-DE" sz="2400" dirty="0">
                <a:solidFill>
                  <a:srgbClr val="333333"/>
                </a:solidFill>
              </a:rPr>
              <a:t>które sugerują infiltrację </a:t>
            </a:r>
            <a:r>
              <a:rPr lang="de-DE" altLang="de-DE" sz="2400" dirty="0">
                <a:solidFill>
                  <a:srgbClr val="333333"/>
                </a:solidFill>
              </a:rPr>
              <a:t>USA </a:t>
            </a:r>
            <a:r>
              <a:rPr lang="pl-PL" altLang="de-DE" sz="2400" dirty="0">
                <a:solidFill>
                  <a:srgbClr val="333333"/>
                </a:solidFill>
              </a:rPr>
              <a:t>przez tajemne społeczeństwo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16</a:t>
            </a:fld>
            <a:endParaRPr lang="de-DE" altLang="de-DE">
              <a:latin typeface="+mn-lt"/>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951"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txBox="1">
            <a:spLocks noChangeArrowheads="1"/>
          </p:cNvSpPr>
          <p:nvPr/>
        </p:nvSpPr>
        <p:spPr bwMode="auto">
          <a:xfrm rot="-2317419">
            <a:off x="7378818"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ea typeface="Verdana" panose="020B0604030504040204" pitchFamily="34" charset="0"/>
              </a:rPr>
              <a:t>Nie!</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Przedwczesne wnioskowanie</a:t>
            </a:r>
            <a:br>
              <a:rPr lang="en-US" sz="3600">
                <a:solidFill>
                  <a:srgbClr val="004992"/>
                </a:solidFill>
                <a:latin typeface="+mn-lt"/>
                <a:ea typeface="+mn-ea"/>
                <a:cs typeface="+mn-cs"/>
              </a:rPr>
            </a:br>
            <a:r>
              <a:rPr lang="en-US">
                <a:solidFill>
                  <a:srgbClr val="004992"/>
                </a:solidFill>
                <a:latin typeface="+mn-lt"/>
                <a:ea typeface="+mn-ea"/>
                <a:cs typeface="+mn-cs"/>
              </a:rPr>
              <a:t>- Współczesne legendy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pl-PL" altLang="de-DE" sz="2000">
                <a:solidFill>
                  <a:srgbClr val="333333"/>
                </a:solidFill>
              </a:rPr>
              <a:t>Często są bardziej ekscytujące niż rzeczywistość</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Bazują na stanowisku trudnym do sprawdzenia i udowodnienia </a:t>
            </a:r>
            <a:r>
              <a:rPr lang="en-US" altLang="de-DE" sz="2000" dirty="0">
                <a:solidFill>
                  <a:srgbClr val="333333"/>
                </a:solidFill>
              </a:rPr>
              <a:t>(</a:t>
            </a:r>
            <a:r>
              <a:rPr lang="pl-PL" altLang="de-DE" sz="2000" dirty="0">
                <a:solidFill>
                  <a:srgbClr val="333333"/>
                </a:solidFill>
              </a:rPr>
              <a:t>np. na tym, że </a:t>
            </a:r>
            <a:r>
              <a:rPr lang="en-US" altLang="de-DE" sz="2000" dirty="0">
                <a:solidFill>
                  <a:srgbClr val="333333"/>
                </a:solidFill>
              </a:rPr>
              <a:t>Washington </a:t>
            </a:r>
            <a:r>
              <a:rPr lang="pl-PL" altLang="de-DE" sz="2000" dirty="0">
                <a:solidFill>
                  <a:srgbClr val="333333"/>
                </a:solidFill>
              </a:rPr>
              <a:t>wygląda jak </a:t>
            </a:r>
            <a:r>
              <a:rPr lang="en-US" altLang="de-DE" sz="2000" dirty="0" err="1">
                <a:solidFill>
                  <a:srgbClr val="333333"/>
                </a:solidFill>
              </a:rPr>
              <a:t>Weishaupt</a:t>
            </a:r>
            <a:r>
              <a:rPr lang="en-US" altLang="de-DE" sz="2000" dirty="0">
                <a:solidFill>
                  <a:srgbClr val="333333"/>
                </a:solidFill>
              </a:rPr>
              <a:t>), </a:t>
            </a:r>
            <a:r>
              <a:rPr lang="pl-PL" altLang="de-DE" sz="2000" dirty="0">
                <a:solidFill>
                  <a:srgbClr val="333333"/>
                </a:solidFill>
              </a:rPr>
              <a:t>w które bezkrytycznie wierzą niektórzy ludzie.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Ukrywają alternatywne wyjaśnienia </a:t>
            </a:r>
            <a:r>
              <a:rPr lang="en-US" altLang="de-DE" sz="2000" dirty="0">
                <a:solidFill>
                  <a:srgbClr val="333333"/>
                </a:solidFill>
              </a:rPr>
              <a:t>(</a:t>
            </a:r>
            <a:r>
              <a:rPr lang="pl-PL" altLang="de-DE" sz="2000" dirty="0">
                <a:solidFill>
                  <a:srgbClr val="333333"/>
                </a:solidFill>
              </a:rPr>
              <a:t>np. że symbole powtarzane 13 razy odnoszą się do </a:t>
            </a:r>
            <a:r>
              <a:rPr lang="en-US" altLang="de-DE" sz="2000" dirty="0">
                <a:solidFill>
                  <a:srgbClr val="333333"/>
                </a:solidFill>
              </a:rPr>
              <a:t>13 </a:t>
            </a:r>
            <a:r>
              <a:rPr lang="pl-PL" altLang="de-DE" sz="2000" dirty="0">
                <a:solidFill>
                  <a:srgbClr val="333333"/>
                </a:solidFill>
              </a:rPr>
              <a:t>Stanów</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Legendy bazują na informacjach wyjętych z kontekstu</a:t>
            </a:r>
            <a:r>
              <a:rPr lang="en-US" altLang="de-DE" sz="2000" dirty="0">
                <a:solidFill>
                  <a:srgbClr val="333333"/>
                </a:solidFill>
              </a:rPr>
              <a:t>. </a:t>
            </a:r>
            <a:r>
              <a:rPr lang="pl-PL" altLang="de-DE" sz="2000" dirty="0">
                <a:solidFill>
                  <a:srgbClr val="333333"/>
                </a:solidFill>
              </a:rPr>
              <a:t>Znaczenie </a:t>
            </a:r>
            <a:r>
              <a:rPr lang="pl-PL" altLang="de-DE" sz="2000">
                <a:solidFill>
                  <a:srgbClr val="333333"/>
                </a:solidFill>
              </a:rPr>
              <a:t>tych </a:t>
            </a:r>
            <a:r>
              <a:rPr lang="en-US" altLang="de-DE" sz="2000">
                <a:solidFill>
                  <a:srgbClr val="333333"/>
                </a:solidFill>
              </a:rPr>
              <a:t>“</a:t>
            </a:r>
            <a:r>
              <a:rPr lang="pl-PL" altLang="de-DE" sz="2000">
                <a:solidFill>
                  <a:srgbClr val="333333"/>
                </a:solidFill>
              </a:rPr>
              <a:t>dowodów” </a:t>
            </a:r>
            <a:r>
              <a:rPr lang="pl-PL" altLang="de-DE" sz="2000" dirty="0">
                <a:solidFill>
                  <a:srgbClr val="333333"/>
                </a:solidFill>
              </a:rPr>
              <a:t>jest wyolbrzymione </a:t>
            </a:r>
            <a:r>
              <a:rPr lang="en-US" altLang="de-DE" sz="2000" dirty="0">
                <a:solidFill>
                  <a:srgbClr val="333333"/>
                </a:solidFill>
              </a:rPr>
              <a:t>(Washington </a:t>
            </a:r>
            <a:r>
              <a:rPr lang="pl-PL" altLang="de-DE" sz="2000" dirty="0">
                <a:solidFill>
                  <a:srgbClr val="333333"/>
                </a:solidFill>
              </a:rPr>
              <a:t>był masonem</a:t>
            </a:r>
            <a:r>
              <a:rPr lang="en-US" altLang="de-DE" sz="2000" dirty="0">
                <a:solidFill>
                  <a:srgbClr val="333333"/>
                </a:solidFill>
              </a:rPr>
              <a:t>, </a:t>
            </a:r>
            <a:r>
              <a:rPr lang="pl-PL" altLang="de-DE" sz="2000" dirty="0">
                <a:solidFill>
                  <a:srgbClr val="333333"/>
                </a:solidFill>
              </a:rPr>
              <a:t>jednak nie oznacza to, że Stany Zjednoczone Ameryki były infiltrowane lub nadal są</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Masoni i inne konfederacja wzbudziły podejrzenia wielu osób i społeczeństw ponieważ działają potajemnie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Ale</a:t>
            </a:r>
            <a:r>
              <a:rPr lang="en-US" altLang="de-DE" sz="2000" dirty="0">
                <a:solidFill>
                  <a:srgbClr val="333333"/>
                </a:solidFill>
              </a:rPr>
              <a:t>: </a:t>
            </a:r>
            <a:r>
              <a:rPr lang="pl-PL" altLang="de-DE" sz="2000" dirty="0">
                <a:solidFill>
                  <a:srgbClr val="333333"/>
                </a:solidFill>
              </a:rPr>
              <a:t>Wbrew plotkom</a:t>
            </a:r>
            <a:r>
              <a:rPr lang="en-US" altLang="de-DE" sz="2000" dirty="0">
                <a:solidFill>
                  <a:srgbClr val="333333"/>
                </a:solidFill>
              </a:rPr>
              <a:t>, </a:t>
            </a:r>
            <a:r>
              <a:rPr lang="pl-PL" altLang="de-DE" sz="2000" dirty="0">
                <a:solidFill>
                  <a:srgbClr val="333333"/>
                </a:solidFill>
              </a:rPr>
              <a:t>masoni nie wierzą w szatana ale </a:t>
            </a:r>
            <a:r>
              <a:rPr lang="pl-PL" altLang="de-DE" sz="2000">
                <a:solidFill>
                  <a:srgbClr val="333333"/>
                </a:solidFill>
              </a:rPr>
              <a:t>w </a:t>
            </a:r>
            <a:r>
              <a:rPr lang="en-US" altLang="de-DE" sz="2000">
                <a:solidFill>
                  <a:srgbClr val="333333"/>
                </a:solidFill>
              </a:rPr>
              <a:t>“</a:t>
            </a:r>
            <a:r>
              <a:rPr lang="pl-PL" altLang="de-DE" sz="2000">
                <a:solidFill>
                  <a:srgbClr val="333333"/>
                </a:solidFill>
              </a:rPr>
              <a:t>istotę wyższą</a:t>
            </a:r>
            <a:r>
              <a:rPr lang="en-US" altLang="de-DE" sz="2000">
                <a:solidFill>
                  <a:srgbClr val="333333"/>
                </a:solidFill>
              </a:rPr>
              <a:t>” </a:t>
            </a:r>
            <a:r>
              <a:rPr lang="en-US" altLang="de-DE" sz="2000" dirty="0">
                <a:solidFill>
                  <a:srgbClr val="333333"/>
                </a:solidFill>
              </a:rPr>
              <a:t>(</a:t>
            </a:r>
            <a:r>
              <a:rPr lang="pl-PL" altLang="de-DE" sz="2000" dirty="0">
                <a:solidFill>
                  <a:srgbClr val="333333"/>
                </a:solidFill>
              </a:rPr>
              <a:t>np. Boga</a:t>
            </a:r>
            <a:r>
              <a:rPr lang="en-US" altLang="de-DE" sz="2000" dirty="0">
                <a:solidFill>
                  <a:srgbClr val="333333"/>
                </a:solidFill>
              </a:rPr>
              <a:t>, </a:t>
            </a:r>
            <a:r>
              <a:rPr lang="pl-PL" altLang="de-DE" sz="2000" dirty="0">
                <a:solidFill>
                  <a:srgbClr val="333333"/>
                </a:solidFill>
              </a:rPr>
              <a:t>A</a:t>
            </a:r>
            <a:r>
              <a:rPr lang="en-US" altLang="de-DE" sz="2000" dirty="0" err="1">
                <a:solidFill>
                  <a:srgbClr val="333333"/>
                </a:solidFill>
              </a:rPr>
              <a:t>lla</a:t>
            </a:r>
            <a:r>
              <a:rPr lang="pl-PL" altLang="de-DE" sz="2000" dirty="0">
                <a:solidFill>
                  <a:srgbClr val="333333"/>
                </a:solidFill>
              </a:rPr>
              <a:t>ha</a:t>
            </a:r>
            <a:r>
              <a:rPr lang="en-US" altLang="de-DE" sz="2000" dirty="0">
                <a:solidFill>
                  <a:srgbClr val="333333"/>
                </a:solidFill>
              </a:rPr>
              <a:t>). </a:t>
            </a:r>
            <a:r>
              <a:rPr lang="pl-PL" altLang="de-DE" sz="2000" dirty="0">
                <a:solidFill>
                  <a:srgbClr val="333333"/>
                </a:solidFill>
              </a:rPr>
              <a:t>Mają poglądy liberalne</a:t>
            </a:r>
            <a:r>
              <a:rPr lang="en-US" altLang="de-DE" sz="2000" dirty="0">
                <a:solidFill>
                  <a:srgbClr val="333333"/>
                </a:solidFill>
              </a:rPr>
              <a:t>, </a:t>
            </a:r>
            <a:r>
              <a:rPr lang="pl-PL" altLang="de-DE" sz="2000" dirty="0">
                <a:solidFill>
                  <a:srgbClr val="333333"/>
                </a:solidFill>
              </a:rPr>
              <a:t>ale nie są buntowniczy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pl-PL" altLang="de-DE" sz="2000">
                <a:solidFill>
                  <a:srgbClr val="333333"/>
                </a:solidFill>
              </a:rPr>
              <a:t>W historii można znaleźć wiele przykładów, gdzie mniejszości i </a:t>
            </a:r>
            <a:r>
              <a:rPr lang="en-US" altLang="de-DE" sz="2000">
                <a:solidFill>
                  <a:srgbClr val="333333"/>
                </a:solidFill>
              </a:rPr>
              <a:t>“</a:t>
            </a:r>
            <a:r>
              <a:rPr lang="pl-PL" altLang="de-DE" sz="2000">
                <a:solidFill>
                  <a:srgbClr val="333333"/>
                </a:solidFill>
              </a:rPr>
              <a:t>wyrzutków” </a:t>
            </a:r>
            <a:r>
              <a:rPr lang="pl-PL" altLang="de-DE" sz="2000" dirty="0">
                <a:solidFill>
                  <a:srgbClr val="333333"/>
                </a:solidFill>
              </a:rPr>
              <a:t>obarczano winą za nie dające się kontrolować, katastroficzne wydarzenia</a:t>
            </a:r>
            <a:r>
              <a:rPr lang="de-DE" altLang="de-DE" sz="2000" dirty="0">
                <a:solidFill>
                  <a:srgbClr val="333333"/>
                </a:solidFill>
              </a:rPr>
              <a:t>. </a:t>
            </a:r>
            <a:r>
              <a:rPr lang="pl-PL" altLang="de-DE" sz="2000" dirty="0">
                <a:solidFill>
                  <a:srgbClr val="333333"/>
                </a:solidFill>
              </a:rPr>
              <a:t>Na przykład, w czasach średniowiecza za nieurodzaj winiono czarownice i mniejszości religijne.</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Takie proste wytłumaczenie redukuje napięcie i strach związany z niespotykanymi zdarzeniami i daje złudzenie kontroli.</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pl-PL" altLang="de-DE" sz="2400" dirty="0">
                <a:solidFill>
                  <a:srgbClr val="333333"/>
                </a:solidFill>
              </a:rPr>
              <a:t>Badania pokazują, że dużo osób z diagnozą psychoz (ale nie wszyscy!) </a:t>
            </a:r>
            <a:r>
              <a:rPr lang="pl-PL" altLang="de-DE" sz="2400" dirty="0">
                <a:solidFill>
                  <a:srgbClr val="004992"/>
                </a:solidFill>
              </a:rPr>
              <a:t>podejmuje decyzje w oparciu o skromne źródło informacji</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392C3AB0-6B7D-4925-802C-E166145EE208}"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pl-PL" altLang="de-DE" sz="2400" dirty="0">
                <a:solidFill>
                  <a:srgbClr val="333333"/>
                </a:solidFill>
              </a:rPr>
              <a:t>Badania pokazują, że dużo osób z diagnozą psychoz (ale nie wszyscy!) </a:t>
            </a:r>
            <a:r>
              <a:rPr lang="pl-PL" altLang="de-DE" sz="2400" dirty="0">
                <a:solidFill>
                  <a:srgbClr val="004992"/>
                </a:solidFill>
              </a:rPr>
              <a:t>podejmuje decyzje w oparciu o skromne źródło informacji</a:t>
            </a:r>
            <a:r>
              <a:rPr lang="pl-PL" altLang="de-DE" sz="2400" dirty="0">
                <a:solidFill>
                  <a:srgbClr val="333333"/>
                </a:solidFill>
              </a:rPr>
              <a:t>.</a:t>
            </a:r>
          </a:p>
          <a:p>
            <a:pPr marL="342900" lvl="0" indent="-342900" defTabSz="914377">
              <a:buClr>
                <a:srgbClr val="333333"/>
              </a:buClr>
              <a:buFont typeface="WingDings"/>
              <a:buChar char=""/>
            </a:pPr>
            <a:r>
              <a:rPr lang="pl-PL" altLang="de-DE" sz="2400" dirty="0">
                <a:solidFill>
                  <a:srgbClr val="333333"/>
                </a:solidFill>
              </a:rPr>
              <a:t>Taki styl podejmowania decyzji łatwo może prowadzić do błędów. Dlatego też, styl podejmowania decyzji </a:t>
            </a:r>
            <a:r>
              <a:rPr lang="pl-PL" altLang="de-DE" sz="2400" dirty="0">
                <a:solidFill>
                  <a:srgbClr val="004992"/>
                </a:solidFill>
              </a:rPr>
              <a:t>powinien rozważać wszystkie dostępne informacje</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392C3AB0-6B7D-4925-802C-E166145EE208}"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402358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przeskok do konkluzji może prowadzić do błędnych wniosków</a:t>
            </a:r>
            <a:r>
              <a:rPr lang="en-US" sz="3600" dirty="0">
                <a:latin typeface="+mn-lt"/>
                <a:ea typeface="+mn-ea"/>
                <a:cs typeface="+mn-cs"/>
              </a:rPr>
              <a:t> </a:t>
            </a:r>
            <a:r>
              <a:rPr lang="pl-PL" sz="3600" dirty="0">
                <a:latin typeface="+mn-lt"/>
                <a:ea typeface="+mn-ea"/>
                <a:cs typeface="+mn-cs"/>
              </a:rPr>
              <a:t>–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22</a:t>
            </a:fld>
            <a:endParaRPr lang="de-DE" altLang="de-DE">
              <a:latin typeface="+mn-lt"/>
            </a:endParaRPr>
          </a:p>
        </p:txBody>
      </p:sp>
      <p:sp>
        <p:nvSpPr>
          <p:cNvPr id="35866" name="Rechteck 1"/>
          <p:cNvSpPr>
            <a:spLocks noChangeArrowheads="1"/>
          </p:cNvSpPr>
          <p:nvPr/>
        </p:nvSpPr>
        <p:spPr bwMode="auto">
          <a:xfrm>
            <a:off x="408955" y="598127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pl-PL" altLang="de-DE" sz="1800" dirty="0">
                <a:solidFill>
                  <a:srgbClr val="004992"/>
                </a:solidFill>
                <a:latin typeface="+mn-lt"/>
                <a:cs typeface="+mn-cs"/>
              </a:rPr>
              <a:t>Czy ktoś zechciałby podzieli</a:t>
            </a:r>
            <a:r>
              <a:rPr lang="de-DE" altLang="de-DE" sz="1800" dirty="0">
                <a:solidFill>
                  <a:srgbClr val="004992"/>
                </a:solidFill>
                <a:latin typeface="+mn-lt"/>
                <a:cs typeface="+mn-cs"/>
              </a:rPr>
              <a:t>ć</a:t>
            </a:r>
            <a:r>
              <a:rPr lang="pl-PL" altLang="de-DE" sz="1800" dirty="0">
                <a:solidFill>
                  <a:srgbClr val="004992"/>
                </a:solidFill>
                <a:latin typeface="+mn-lt"/>
                <a:cs typeface="+mn-cs"/>
              </a:rPr>
              <a:t> się swoim własny</a:t>
            </a:r>
            <a:r>
              <a:rPr lang="de-DE" altLang="de-DE" sz="1800" dirty="0">
                <a:solidFill>
                  <a:srgbClr val="004992"/>
                </a:solidFill>
                <a:latin typeface="+mn-lt"/>
                <a:cs typeface="+mn-cs"/>
              </a:rPr>
              <a:t>m</a:t>
            </a:r>
            <a:r>
              <a:rPr lang="pl-PL" altLang="de-DE" sz="1800" dirty="0">
                <a:solidFill>
                  <a:srgbClr val="004992"/>
                </a:solidFill>
                <a:latin typeface="+mn-lt"/>
                <a:cs typeface="+mn-cs"/>
              </a:rPr>
              <a:t> doświadczeniem? </a:t>
            </a:r>
            <a:r>
              <a:rPr lang="en-US" altLang="de-DE" sz="1800" dirty="0">
                <a:solidFill>
                  <a:srgbClr val="004992"/>
                </a:solidFill>
                <a:latin typeface="+mn-lt"/>
                <a:cs typeface="+mn-cs"/>
              </a:rPr>
              <a:t> </a:t>
            </a:r>
            <a:endParaRPr lang="de-DE" altLang="de-DE" sz="18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748970208"/>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Wydarzenie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Wyjaśnienie podczas psychozy</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Inne wyjaśnienia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Po twojej pierwszej nocy spędzone w szpitalu boli cię ciało.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mn-lt"/>
                          <a:ea typeface="+mn-ea"/>
                          <a:cs typeface="+mn-cs"/>
                        </a:rPr>
                        <a:t>Musiałeś zostać porwany w nocy i usunięto ci organy wewnętrzne; inny pacjent zrobił ci krzywdę w nocy; voodoo.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Niewygodne łóżko, napięcie; często zdarza się mieć nieprzyjemną noc w nowym środowisku; jesteś spięty, nerwowy.</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Po operacji, przepisano ci zastrzyki z Heparyny.</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mn-lt"/>
                          <a:ea typeface="+mn-ea"/>
                          <a:cs typeface="+mn-cs"/>
                        </a:rPr>
                        <a:t>Zachowując się nieprofesjonalnie, lekarze planują zamordować cię toksycznymi zastrzykami.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Standardowa choroba wieńcowa.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W drodze do przyjaciół, musiałeś się zatrzymać trzy razy na światłach.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dirty="0">
                          <a:ln>
                            <a:noFill/>
                          </a:ln>
                          <a:solidFill>
                            <a:srgbClr val="333333"/>
                          </a:solidFill>
                          <a:effectLst/>
                          <a:latin typeface="+mn-lt"/>
                          <a:ea typeface="+mn-ea"/>
                          <a:cs typeface="+mn-cs"/>
                        </a:rPr>
                        <a:t>To dowód na to, że jesteś w niebezpieczeństwie - ktoś chce cię skrzywdzić.</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mn-lt"/>
                          <a:ea typeface="+mn-ea"/>
                          <a:cs typeface="+mn-cs"/>
                        </a:rPr>
                        <a:t>Zwykły zbieg okoliczności (kiedy się śpieszysz, zwracasz większą uwagę na czerwone światło).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38914" name="Rectangle 3"/>
          <p:cNvSpPr>
            <a:spLocks noGrp="1" noChangeArrowheads="1"/>
          </p:cNvSpPr>
          <p:nvPr>
            <p:ph idx="1"/>
          </p:nvPr>
        </p:nvSpPr>
        <p:spPr>
          <a:noFill/>
        </p:spPr>
        <p:txBody>
          <a:bodyPr>
            <a:noAutofit/>
          </a:bodyPr>
          <a:lstStyle/>
          <a:p>
            <a:pPr algn="l" eaLnBrk="1" hangingPunct="1"/>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 Następnie kolejny fragment zostanie dodany</a:t>
            </a:r>
            <a:r>
              <a:rPr lang="en-US" altLang="de-DE" sz="2400" dirty="0">
                <a:solidFill>
                  <a:srgbClr val="333333"/>
                </a:solidFill>
              </a:rPr>
              <a:t>. </a:t>
            </a:r>
            <a:r>
              <a:rPr lang="pl-PL" altLang="de-DE" sz="2400" dirty="0">
                <a:solidFill>
                  <a:srgbClr val="333333"/>
                </a:solidFill>
              </a:rPr>
              <a:t>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Twoim zadaniem jest rozpoznanie co przedstawia obrazek.</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38914" name="Rectangle 3"/>
          <p:cNvSpPr>
            <a:spLocks noGrp="1" noChangeArrowheads="1"/>
          </p:cNvSpPr>
          <p:nvPr>
            <p:ph idx="1"/>
          </p:nvPr>
        </p:nvSpPr>
        <p:spPr>
          <a:noFill/>
        </p:spPr>
        <p:txBody>
          <a:bodyPr>
            <a:noAutofit/>
          </a:bodyPr>
          <a:lstStyle/>
          <a:p>
            <a:pPr algn="l" eaLnBrk="1" hangingPunct="1"/>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 Następnie kolejny fragment zostanie dodany</a:t>
            </a:r>
            <a:r>
              <a:rPr lang="en-US" altLang="de-DE" sz="2400" dirty="0">
                <a:solidFill>
                  <a:srgbClr val="333333"/>
                </a:solidFill>
              </a:rPr>
              <a:t>. </a:t>
            </a:r>
            <a:r>
              <a:rPr lang="pl-PL" altLang="de-DE" sz="2400" dirty="0">
                <a:solidFill>
                  <a:srgbClr val="333333"/>
                </a:solidFill>
              </a:rPr>
              <a:t>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Twoim zadaniem jest rozpoznanie co przedstawia obrazek.</a:t>
            </a:r>
            <a:endParaRPr lang="en-US" altLang="de-DE" sz="2400" dirty="0">
              <a:solidFill>
                <a:srgbClr val="333333"/>
              </a:solidFill>
            </a:endParaRPr>
          </a:p>
          <a:p>
            <a:pPr marL="342900" indent="-342900" algn="l" eaLnBrk="1" hangingPunct="1">
              <a:buClr>
                <a:srgbClr val="333333"/>
              </a:buClr>
              <a:buFont typeface="WingDings"/>
              <a:buChar char=""/>
            </a:pPr>
            <a:r>
              <a:rPr lang="pl-PL" altLang="de-DE" sz="2400" dirty="0">
                <a:solidFill>
                  <a:srgbClr val="333333"/>
                </a:solidFill>
              </a:rPr>
              <a:t>Spróbuj unikać pośpiesznych decyzji i poczekaj możliwie jak </a:t>
            </a:r>
            <a:r>
              <a:rPr lang="pl-PL" altLang="de-DE" sz="2400">
                <a:solidFill>
                  <a:srgbClr val="333333"/>
                </a:solidFill>
              </a:rPr>
              <a:t>najdłużej</a:t>
            </a:r>
            <a:r>
              <a:rPr lang="en-US"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426404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38914" name="Rectangle 3"/>
          <p:cNvSpPr>
            <a:spLocks noGrp="1" noChangeArrowheads="1"/>
          </p:cNvSpPr>
          <p:nvPr>
            <p:ph idx="1"/>
          </p:nvPr>
        </p:nvSpPr>
        <p:spPr>
          <a:noFill/>
        </p:spPr>
        <p:txBody>
          <a:bodyPr>
            <a:noAutofit/>
          </a:bodyPr>
          <a:lstStyle/>
          <a:p>
            <a:pPr algn="l" eaLnBrk="1" hangingPunct="1"/>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 Następnie kolejny fragment zostanie dodany</a:t>
            </a:r>
            <a:r>
              <a:rPr lang="en-US" altLang="de-DE" sz="2400" dirty="0">
                <a:solidFill>
                  <a:srgbClr val="333333"/>
                </a:solidFill>
              </a:rPr>
              <a:t>. </a:t>
            </a:r>
            <a:r>
              <a:rPr lang="pl-PL" altLang="de-DE" sz="2400" dirty="0">
                <a:solidFill>
                  <a:srgbClr val="333333"/>
                </a:solidFill>
              </a:rPr>
              <a:t>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Twoim zadaniem jest rozpoznanie co przedstawia obrazek.</a:t>
            </a:r>
            <a:endParaRPr lang="en-US" altLang="de-DE" sz="2400" dirty="0">
              <a:solidFill>
                <a:srgbClr val="333333"/>
              </a:solidFill>
            </a:endParaRPr>
          </a:p>
          <a:p>
            <a:pPr marL="342900" indent="-342900" algn="l" eaLnBrk="1" hangingPunct="1">
              <a:buClr>
                <a:srgbClr val="333333"/>
              </a:buClr>
              <a:buFont typeface="WingDings"/>
              <a:buChar char=""/>
            </a:pPr>
            <a:r>
              <a:rPr lang="pl-PL" altLang="de-DE" sz="2400" dirty="0">
                <a:solidFill>
                  <a:srgbClr val="333333"/>
                </a:solidFill>
              </a:rPr>
              <a:t>Spróbuj unikać pośpiesznych decyzji i poczekaj możliwie jak najdłużej</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Przedyskutuj co potwierdza a co nie alternatywną możliwość</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317884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1</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Przedstawiono kilka możliwych odpowiedzi</a:t>
            </a:r>
            <a:r>
              <a:rPr lang="de-DE" altLang="de-DE" sz="2400" dirty="0">
                <a:solidFill>
                  <a:srgbClr val="333333"/>
                </a:solidFill>
              </a:rPr>
              <a:t>. </a:t>
            </a:r>
            <a:r>
              <a:rPr lang="pl-PL" altLang="de-DE" sz="2400" dirty="0">
                <a:solidFill>
                  <a:srgbClr val="333333"/>
                </a:solidFill>
              </a:rPr>
              <a:t>Proszę przedyskutuj w grupie jak bardzo prawdopodobne wydają sie poszczególne odpowiedzi I czy już czujesz się wystarczająco pewien by podjąć decyzję.</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27</a:t>
            </a:fld>
            <a:endParaRPr lang="de-DE" altLang="de-DE">
              <a:latin typeface="+mn-lt"/>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28</a:t>
            </a:fld>
            <a:endParaRPr lang="de-DE" altLang="de-DE">
              <a:latin typeface="+mn-lt"/>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29</a:t>
            </a:fld>
            <a:endParaRPr lang="de-DE" altLang="de-DE">
              <a:latin typeface="+mn-lt"/>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30</a:t>
            </a:fld>
            <a:endParaRPr lang="de-DE" altLang="de-DE">
              <a:latin typeface="+mn-lt"/>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31</a:t>
            </a:fld>
            <a:endParaRPr lang="de-DE" altLang="de-DE">
              <a:latin typeface="+mn-lt"/>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32</a:t>
            </a:fld>
            <a:endParaRPr lang="de-DE" altLang="de-DE">
              <a:latin typeface="+mn-lt"/>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33</a:t>
            </a:fld>
            <a:endParaRPr lang="de-DE" altLang="de-DE">
              <a:latin typeface="+mn-lt"/>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34</a:t>
            </a:fld>
            <a:endParaRPr lang="de-DE" altLang="de-DE">
              <a:latin typeface="+mn-lt"/>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2</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W tej części nie będzie już możliwych do wyboru opcji</a:t>
            </a:r>
            <a:r>
              <a:rPr lang="de-DE" altLang="de-DE" sz="2400" dirty="0">
                <a:solidFill>
                  <a:srgbClr val="333333"/>
                </a:solidFill>
              </a:rPr>
              <a:t>. </a:t>
            </a:r>
            <a:r>
              <a:rPr lang="pl-PL" altLang="de-DE" sz="2400" dirty="0">
                <a:solidFill>
                  <a:srgbClr val="333333"/>
                </a:solidFill>
              </a:rPr>
              <a:t>Poszukaj własnych pomysłów na to co przedstawia obrazek</a:t>
            </a:r>
            <a:r>
              <a:rPr lang="de-DE" altLang="de-DE" sz="2400" dirty="0">
                <a:solidFill>
                  <a:srgbClr val="333333"/>
                </a:solidFill>
              </a:rPr>
              <a:t>. </a:t>
            </a:r>
            <a:r>
              <a:rPr lang="pl-PL" altLang="de-DE" sz="2400" dirty="0">
                <a:solidFill>
                  <a:srgbClr val="333333"/>
                </a:solidFill>
              </a:rPr>
              <a:t>Podaj swobodnie jak najwięcej możliwości i </a:t>
            </a:r>
            <a:r>
              <a:rPr lang="de-DE" altLang="ko-KR" sz="2400" dirty="0">
                <a:solidFill>
                  <a:srgbClr val="333333"/>
                </a:solidFill>
              </a:rPr>
              <a:t>p</a:t>
            </a:r>
            <a:r>
              <a:rPr lang="pl-PL" altLang="ko-KR" sz="2400" dirty="0">
                <a:solidFill>
                  <a:srgbClr val="333333"/>
                </a:solidFill>
              </a:rPr>
              <a:t>roszę przedystkutuj swoją ocenę z grupą.</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36</a:t>
            </a:fld>
            <a:endParaRPr lang="de-DE" altLang="de-DE">
              <a:latin typeface="+mn-lt"/>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37</a:t>
            </a:fld>
            <a:endParaRPr lang="de-DE" altLang="de-DE">
              <a:latin typeface="+mn-lt"/>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38</a:t>
            </a:fld>
            <a:endParaRPr lang="de-DE" altLang="de-DE">
              <a:latin typeface="+mn-lt"/>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39</a:t>
            </a:fld>
            <a:endParaRPr lang="de-DE" altLang="de-DE">
              <a:latin typeface="+mn-lt"/>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40</a:t>
            </a:fld>
            <a:endParaRPr lang="de-DE" altLang="de-DE">
              <a:latin typeface="+mn-lt"/>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41</a:t>
            </a:fld>
            <a:endParaRPr lang="de-DE" altLang="de-DE">
              <a:latin typeface="+mn-lt"/>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42</a:t>
            </a:fld>
            <a:endParaRPr lang="de-DE" altLang="de-DE">
              <a:latin typeface="+mn-lt"/>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3</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44</a:t>
            </a:fld>
            <a:endParaRPr lang="de-DE" altLang="de-DE">
              <a:latin typeface="+mn-lt"/>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45</a:t>
            </a:fld>
            <a:endParaRPr lang="de-DE" altLang="de-DE">
              <a:latin typeface="+mn-lt"/>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46</a:t>
            </a:fld>
            <a:endParaRPr lang="de-DE" altLang="de-DE">
              <a:latin typeface="+mn-lt"/>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47</a:t>
            </a:fld>
            <a:endParaRPr lang="de-DE" altLang="de-DE">
              <a:latin typeface="+mn-lt"/>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48</a:t>
            </a:fld>
            <a:endParaRPr lang="de-DE" altLang="de-DE">
              <a:latin typeface="+mn-lt"/>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49</a:t>
            </a:fld>
            <a:endParaRPr lang="de-DE" altLang="de-DE">
              <a:latin typeface="+mn-lt"/>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50</a:t>
            </a:fld>
            <a:endParaRPr lang="de-DE" altLang="de-DE">
              <a:latin typeface="+mn-lt"/>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51</a:t>
            </a:fld>
            <a:endParaRPr lang="de-DE" altLang="de-DE">
              <a:latin typeface="+mn-lt"/>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4</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52</a:t>
            </a:fld>
            <a:endParaRPr lang="de-DE"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53</a:t>
            </a:fld>
            <a:endParaRPr lang="de-DE" altLang="de-DE">
              <a:latin typeface="+mn-lt"/>
            </a:endParaRPr>
          </a:p>
        </p:txBody>
      </p:sp>
      <p:pic>
        <p:nvPicPr>
          <p:cNvPr id="8" name="Picture 1034" descr="kleid09b"/>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54</a:t>
            </a:fld>
            <a:endParaRPr lang="de-DE" altLang="de-DE">
              <a:latin typeface="+mn-lt"/>
            </a:endParaRPr>
          </a:p>
        </p:txBody>
      </p:sp>
      <p:pic>
        <p:nvPicPr>
          <p:cNvPr id="8" name="Picture 9" descr="kleid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55</a:t>
            </a:fld>
            <a:endParaRPr lang="de-DE" altLang="de-DE">
              <a:latin typeface="+mn-lt"/>
            </a:endParaRPr>
          </a:p>
        </p:txBody>
      </p:sp>
      <p:pic>
        <p:nvPicPr>
          <p:cNvPr id="8" name="Picture 1033"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56</a:t>
            </a:fld>
            <a:endParaRPr lang="de-DE" altLang="de-DE">
              <a:latin typeface="+mn-lt"/>
            </a:endParaRPr>
          </a:p>
        </p:txBody>
      </p:sp>
      <p:pic>
        <p:nvPicPr>
          <p:cNvPr id="8" name="Picture 7"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57</a:t>
            </a:fld>
            <a:endParaRPr lang="de-DE" altLang="de-DE">
              <a:latin typeface="+mn-lt"/>
            </a:endParaRPr>
          </a:p>
        </p:txBody>
      </p:sp>
      <p:pic>
        <p:nvPicPr>
          <p:cNvPr id="8" name="Picture 9" descr="Bil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58</a:t>
            </a:fld>
            <a:endParaRPr lang="de-DE" altLang="de-DE">
              <a:latin typeface="+mn-lt"/>
            </a:endParaRPr>
          </a:p>
        </p:txBody>
      </p:sp>
      <p:pic>
        <p:nvPicPr>
          <p:cNvPr id="8" name="Picture 9" descr="Bil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59</a:t>
            </a:fld>
            <a:endParaRPr lang="de-DE" altLang="de-DE">
              <a:latin typeface="+mn-lt"/>
            </a:endParaRPr>
          </a:p>
        </p:txBody>
      </p:sp>
      <p:pic>
        <p:nvPicPr>
          <p:cNvPr id="8" name="Picture 9" descr="Bild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60</a:t>
            </a:fld>
            <a:endParaRPr lang="de-DE" altLang="de-DE">
              <a:latin typeface="+mn-lt"/>
            </a:endParaRPr>
          </a:p>
        </p:txBody>
      </p:sp>
      <p:pic>
        <p:nvPicPr>
          <p:cNvPr id="8" name="Picture 9" descr="Bild4"/>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61</a:t>
            </a:fld>
            <a:endParaRPr lang="de-DE" altLang="de-DE">
              <a:latin typeface="+mn-lt"/>
            </a:endParaRPr>
          </a:p>
        </p:txBody>
      </p:sp>
      <p:pic>
        <p:nvPicPr>
          <p:cNvPr id="8" name="Picture 3" descr="Bild5"/>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0" name="Text Box 7"/>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koszulka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skała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jaskinia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dziewczyna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stary namiot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fontanna</a:t>
            </a:r>
            <a:endParaRPr lang="de-DE" altLang="de-DE" sz="2000" dirty="0">
              <a:solidFill>
                <a:srgbClr val="333333"/>
              </a:solidFill>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E629BF36-A53B-499A-A59B-3E8FCFE38785}" type="slidenum">
              <a:rPr lang="de-DE" altLang="de-DE" smtClean="0">
                <a:latin typeface="+mn-lt"/>
              </a:rPr>
              <a:pPr/>
              <a:t>62</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5102231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5</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64</a:t>
            </a:fld>
            <a:endParaRPr lang="de-DE" altLang="de-DE">
              <a:latin typeface="+mn-lt"/>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65</a:t>
            </a:fld>
            <a:endParaRPr lang="de-DE" altLang="de-DE">
              <a:latin typeface="+mn-lt"/>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66</a:t>
            </a:fld>
            <a:endParaRPr lang="de-DE" altLang="de-DE">
              <a:latin typeface="+mn-lt"/>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67</a:t>
            </a:fld>
            <a:endParaRPr lang="de-DE" altLang="de-DE">
              <a:latin typeface="+mn-lt"/>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68</a:t>
            </a:fld>
            <a:endParaRPr lang="de-DE" altLang="de-DE">
              <a:latin typeface="+mn-lt"/>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69</a:t>
            </a:fld>
            <a:endParaRPr lang="de-DE" altLang="de-DE">
              <a:latin typeface="+mn-lt"/>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70</a:t>
            </a:fld>
            <a:endParaRPr lang="de-DE" altLang="de-DE">
              <a:latin typeface="+mn-lt"/>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71</a:t>
            </a:fld>
            <a:endParaRPr lang="de-DE" altLang="de-DE">
              <a:latin typeface="+mn-lt"/>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6</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73</a:t>
            </a:fld>
            <a:endParaRPr lang="de-DE" altLang="de-DE">
              <a:latin typeface="+mn-lt"/>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74</a:t>
            </a:fld>
            <a:endParaRPr lang="de-DE" altLang="de-DE">
              <a:latin typeface="+mn-lt"/>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75</a:t>
            </a:fld>
            <a:endParaRPr lang="de-DE" altLang="de-DE">
              <a:latin typeface="+mn-lt"/>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76</a:t>
            </a:fld>
            <a:endParaRPr lang="de-DE" altLang="de-DE">
              <a:latin typeface="+mn-lt"/>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77</a:t>
            </a:fld>
            <a:endParaRPr lang="de-DE" altLang="de-DE">
              <a:latin typeface="+mn-lt"/>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78</a:t>
            </a:fld>
            <a:endParaRPr lang="de-DE" altLang="de-DE">
              <a:latin typeface="+mn-lt"/>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79</a:t>
            </a:fld>
            <a:endParaRPr lang="de-DE" altLang="de-DE">
              <a:latin typeface="+mn-lt"/>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80</a:t>
            </a:fld>
            <a:endParaRPr lang="de-DE" altLang="de-DE">
              <a:latin typeface="+mn-lt"/>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7</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82</a:t>
            </a:fld>
            <a:endParaRPr lang="de-DE" altLang="de-DE">
              <a:latin typeface="+mn-lt"/>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83</a:t>
            </a:fld>
            <a:endParaRPr lang="de-DE" altLang="de-DE">
              <a:latin typeface="+mn-lt"/>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84</a:t>
            </a:fld>
            <a:endParaRPr lang="de-DE" altLang="de-DE">
              <a:latin typeface="+mn-lt"/>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85</a:t>
            </a:fld>
            <a:endParaRPr lang="de-DE" altLang="de-DE">
              <a:latin typeface="+mn-lt"/>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86</a:t>
            </a:fld>
            <a:endParaRPr lang="de-DE" altLang="de-DE">
              <a:latin typeface="+mn-lt"/>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87</a:t>
            </a:fld>
            <a:endParaRPr lang="de-DE" altLang="de-DE">
              <a:latin typeface="+mn-lt"/>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88</a:t>
            </a:fld>
            <a:endParaRPr lang="de-DE" altLang="de-DE">
              <a:latin typeface="+mn-lt"/>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89</a:t>
            </a:fld>
            <a:endParaRPr lang="de-DE" altLang="de-DE">
              <a:latin typeface="+mn-lt"/>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8</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90</a:t>
            </a:fld>
            <a:endParaRPr lang="de-DE" altLang="de-DE">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91</a:t>
            </a:fld>
            <a:endParaRPr lang="de-DE" altLang="de-DE">
              <a:latin typeface="+mn-lt"/>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92</a:t>
            </a:fld>
            <a:endParaRPr lang="de-DE" altLang="de-DE">
              <a:latin typeface="+mn-lt"/>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93</a:t>
            </a:fld>
            <a:endParaRPr lang="de-DE" altLang="de-DE">
              <a:latin typeface="+mn-lt"/>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94</a:t>
            </a:fld>
            <a:endParaRPr lang="de-DE" altLang="de-DE">
              <a:latin typeface="+mn-lt"/>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95</a:t>
            </a:fld>
            <a:endParaRPr lang="de-DE" altLang="de-DE">
              <a:latin typeface="+mn-lt"/>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96</a:t>
            </a:fld>
            <a:endParaRPr lang="de-DE" altLang="de-DE">
              <a:latin typeface="+mn-lt"/>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97</a:t>
            </a:fld>
            <a:endParaRPr lang="de-DE" altLang="de-DE">
              <a:latin typeface="+mn-lt"/>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Zestaw zadaniowy 2:</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widzisz?</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99</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teraz widzisz?</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100</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101</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prawdy</a:t>
            </a:r>
            <a:r>
              <a:rPr lang="de-DE"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102</a:t>
            </a:fld>
            <a:endParaRPr lang="de-DE" altLang="de-DE">
              <a:latin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prawdy</a:t>
            </a:r>
            <a:r>
              <a:rPr lang="de-DE" altLang="de-DE" sz="2400" dirty="0">
                <a:solidFill>
                  <a:srgbClr val="333333"/>
                </a:solidFill>
              </a:rPr>
              <a:t>!</a:t>
            </a:r>
          </a:p>
          <a:p>
            <a:pPr lvl="0" algn="ctr" defTabSz="914400" fontAlgn="base"/>
            <a:r>
              <a:rPr lang="pl-PL" altLang="de-DE" sz="2400" dirty="0">
                <a:solidFill>
                  <a:srgbClr val="004992"/>
                </a:solidFill>
              </a:rPr>
              <a:t>Spróbuj odnaleźć wszystkie szczegóły/figury w prezentowanych obrazkach</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103</a:t>
            </a:fld>
            <a:endParaRPr lang="de-DE" altLang="de-DE">
              <a:latin typeface="+mn-lt"/>
            </a:endParaRPr>
          </a:p>
        </p:txBody>
      </p:sp>
    </p:spTree>
    <p:extLst>
      <p:ext uri="{BB962C8B-B14F-4D97-AF65-F5344CB8AC3E}">
        <p14:creationId xmlns:p14="http://schemas.microsoft.com/office/powerpoint/2010/main" val="40650076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104</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105</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Kobieta czy saksofonista?</a:t>
            </a:r>
            <a:endParaRPr lang="en-US" sz="2400" dirty="0">
              <a:solidFill>
                <a:srgbClr val="333333"/>
              </a:solidFill>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106</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107</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Kaczka czy królik?</a:t>
            </a:r>
            <a:endParaRPr lang="en-US" sz="2400" dirty="0">
              <a:solidFill>
                <a:srgbClr val="333333"/>
              </a:solidFill>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108</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109</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Twarz czy jeździec?</a:t>
            </a:r>
            <a:endParaRPr lang="en-US" sz="2400" dirty="0">
              <a:solidFill>
                <a:srgbClr val="333333"/>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110</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111</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Jezus czy ukrzyżowanie?</a:t>
            </a:r>
            <a:endParaRPr lang="en-US" sz="2400" dirty="0">
              <a:solidFill>
                <a:srgbClr val="333333"/>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112</a:t>
            </a:fld>
            <a:endParaRPr lang="de-DE" altLang="de-DE">
              <a:latin typeface="+mn-lt"/>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113</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Madonna czy wróżka grająca na harfie?</a:t>
            </a:r>
            <a:endParaRPr lang="en-US" sz="2400" dirty="0">
              <a:solidFill>
                <a:srgbClr val="333333"/>
              </a:solidFill>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114</a:t>
            </a:fld>
            <a:endParaRPr lang="de-DE" altLang="de-DE">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pl-PL"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115</a:t>
            </a:fld>
            <a:endParaRPr lang="de-DE" altLang="de-DE">
              <a:latin typeface="+mn-lt"/>
            </a:endParaRPr>
          </a:p>
        </p:txBody>
      </p:sp>
    </p:spTree>
    <p:extLst>
      <p:ext uri="{BB962C8B-B14F-4D97-AF65-F5344CB8AC3E}">
        <p14:creationId xmlns:p14="http://schemas.microsoft.com/office/powerpoint/2010/main" val="26994196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szybciej podejmować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 wybór cyfr do </a:t>
            </a:r>
            <a:r>
              <a:rPr lang="pl-PL" altLang="de-DE" sz="2000">
                <a:solidFill>
                  <a:srgbClr val="333333"/>
                </a:solidFill>
              </a:rPr>
              <a:t>loterii</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116</a:t>
            </a:fld>
            <a:endParaRPr lang="de-DE" altLang="de-DE">
              <a:latin typeface="+mn-lt"/>
            </a:endParaRPr>
          </a:p>
        </p:txBody>
      </p:sp>
    </p:spTree>
    <p:extLst>
      <p:ext uri="{BB962C8B-B14F-4D97-AF65-F5344CB8AC3E}">
        <p14:creationId xmlns:p14="http://schemas.microsoft.com/office/powerpoint/2010/main" val="22132937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szybciej podejmować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 wybór cyfr do loterii</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Mylić się jest rzeczą ludzką – bądź przygotowany na to, że popełniasz </a:t>
            </a:r>
            <a:r>
              <a:rPr lang="pl-PL" altLang="de-DE" sz="2000">
                <a:solidFill>
                  <a:srgbClr val="333333"/>
                </a:solidFill>
              </a:rPr>
              <a:t>błędy</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117</a:t>
            </a:fld>
            <a:endParaRPr lang="de-DE" altLang="de-DE">
              <a:latin typeface="+mn-lt"/>
            </a:endParaRPr>
          </a:p>
        </p:txBody>
      </p:sp>
    </p:spTree>
    <p:extLst>
      <p:ext uri="{BB962C8B-B14F-4D97-AF65-F5344CB8AC3E}">
        <p14:creationId xmlns:p14="http://schemas.microsoft.com/office/powerpoint/2010/main" val="29939480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szybciej podejmować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 wybór cyfr do loterii</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Mylić się jest rzeczą ludzką – bądź przygotowany na to, że popełniasz błędy</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Podejmujac ważne decyzje opieraj się na solidnych faktach. Zwykłe zgadywanie </a:t>
            </a:r>
            <a:r>
              <a:rPr lang="pl-PL" altLang="de-DE" sz="2000">
                <a:solidFill>
                  <a:srgbClr val="333333"/>
                </a:solidFill>
              </a:rPr>
              <a:t>to “zły doradca”. </a:t>
            </a:r>
            <a:r>
              <a:rPr lang="pl-PL" altLang="de-DE" sz="2000" dirty="0">
                <a:solidFill>
                  <a:srgbClr val="333333"/>
                </a:solidFill>
              </a:rPr>
              <a:t>Zawsze rozważaj konsekwencje złych decyzji.</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118</a:t>
            </a:fld>
            <a:endParaRPr lang="de-DE" altLang="de-DE">
              <a:latin typeface="+mn-lt"/>
            </a:endParaRPr>
          </a:p>
        </p:txBody>
      </p:sp>
    </p:spTree>
    <p:extLst>
      <p:ext uri="{BB962C8B-B14F-4D97-AF65-F5344CB8AC3E}">
        <p14:creationId xmlns:p14="http://schemas.microsoft.com/office/powerpoint/2010/main" val="7239280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 tendencję do przeskakiwania do konkluzji oraz kształtowania ekstremalnych poglądów.</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119</a:t>
            </a:fld>
            <a:endParaRPr lang="de-DE" altLang="de-DE">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 tendencję do przeskakiwania do konkluzji oraz kształtowania ekstremalnych poglądów.</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Frank oskarża swojego współlokatora </a:t>
            </a:r>
            <a:r>
              <a:rPr lang="en-AU" altLang="de-DE" sz="2400" dirty="0">
                <a:solidFill>
                  <a:srgbClr val="333333"/>
                </a:solidFill>
              </a:rPr>
              <a:t>Bertram</a:t>
            </a:r>
            <a:r>
              <a:rPr lang="pl-PL" altLang="de-DE" sz="2400" dirty="0">
                <a:solidFill>
                  <a:srgbClr val="333333"/>
                </a:solidFill>
              </a:rPr>
              <a:t>a</a:t>
            </a:r>
            <a:r>
              <a:rPr lang="en-AU" altLang="de-DE" sz="2400" dirty="0">
                <a:solidFill>
                  <a:srgbClr val="333333"/>
                </a:solidFill>
              </a:rPr>
              <a:t> </a:t>
            </a:r>
            <a:r>
              <a:rPr lang="pl-PL" altLang="de-DE" sz="2400" dirty="0">
                <a:solidFill>
                  <a:srgbClr val="333333"/>
                </a:solidFill>
              </a:rPr>
              <a:t>o to, że próbuje go otruć</a:t>
            </a:r>
            <a:r>
              <a:rPr lang="en-AU" altLang="de-DE" sz="2400" dirty="0">
                <a:solidFill>
                  <a:srgbClr val="333333"/>
                </a:solidFill>
              </a:rPr>
              <a:t>!</a:t>
            </a:r>
          </a:p>
          <a:p>
            <a:pPr lvl="0" defTabSz="914400" fontAlgn="base"/>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Jedzenie smakuje dziwnie</a:t>
            </a:r>
            <a:r>
              <a:rPr lang="en-AU" altLang="de-DE" sz="2400" dirty="0">
                <a:solidFill>
                  <a:srgbClr val="333333"/>
                </a:solidFill>
              </a:rPr>
              <a:t>. </a:t>
            </a:r>
            <a:r>
              <a:rPr lang="pl-PL" altLang="de-DE" sz="2400" dirty="0">
                <a:solidFill>
                  <a:srgbClr val="333333"/>
                </a:solidFill>
              </a:rPr>
              <a:t>Chłopcy nie lubią się nawzajem</a:t>
            </a:r>
            <a:r>
              <a:rPr lang="en-AU" altLang="de-DE" sz="2400" dirty="0">
                <a:solidFill>
                  <a:srgbClr val="333333"/>
                </a:solidFill>
              </a:rPr>
              <a:t>.</a:t>
            </a: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Skąd Bertram by wiedział który posiłek wybierze </a:t>
            </a:r>
            <a:r>
              <a:rPr lang="en-AU" altLang="de-DE" sz="2400" dirty="0">
                <a:solidFill>
                  <a:srgbClr val="333333"/>
                </a:solidFill>
              </a:rPr>
              <a:t>Frank </a:t>
            </a:r>
            <a:r>
              <a:rPr lang="pl-PL" altLang="de-DE" sz="2400" dirty="0">
                <a:solidFill>
                  <a:srgbClr val="333333"/>
                </a:solidFill>
              </a:rPr>
              <a:t>na stołówce</a:t>
            </a:r>
            <a:r>
              <a:rPr lang="en-AU" altLang="de-DE" sz="2400" dirty="0">
                <a:solidFill>
                  <a:srgbClr val="333333"/>
                </a:solidFill>
              </a:rPr>
              <a:t>? </a:t>
            </a:r>
            <a:r>
              <a:rPr lang="pl-PL" altLang="de-DE" sz="2400" dirty="0">
                <a:solidFill>
                  <a:srgbClr val="333333"/>
                </a:solidFill>
              </a:rPr>
              <a:t>Prawie nikt nie popełnia morderstwa tylko z powodu</a:t>
            </a:r>
            <a:r>
              <a:rPr lang="en-AU" altLang="de-DE" sz="2400" dirty="0">
                <a:solidFill>
                  <a:srgbClr val="333333"/>
                </a:solidFill>
              </a:rPr>
              <a:t> </a:t>
            </a:r>
            <a:r>
              <a:rPr lang="pl-PL" altLang="de-DE" sz="2400" dirty="0">
                <a:solidFill>
                  <a:srgbClr val="333333"/>
                </a:solidFill>
              </a:rPr>
              <a:t>antypatii czy niedużej różnicy zdań</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120</a:t>
            </a:fld>
            <a:endParaRPr lang="de-DE" altLang="de-DE">
              <a:latin typeface="+mn-lt"/>
            </a:endParaRPr>
          </a:p>
        </p:txBody>
      </p:sp>
    </p:spTree>
    <p:extLst>
      <p:ext uri="{BB962C8B-B14F-4D97-AF65-F5344CB8AC3E}">
        <p14:creationId xmlns:p14="http://schemas.microsoft.com/office/powerpoint/2010/main" val="3715037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 tendencję do przeskakiwania do konkluzji oraz kształtowania ekstremalnych poglądów.</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Frank oskarża swojego współlokatora </a:t>
            </a:r>
            <a:r>
              <a:rPr lang="en-AU" altLang="de-DE" sz="2400" dirty="0">
                <a:solidFill>
                  <a:srgbClr val="333333"/>
                </a:solidFill>
              </a:rPr>
              <a:t>Bertram</a:t>
            </a:r>
            <a:r>
              <a:rPr lang="pl-PL" altLang="de-DE" sz="2400" dirty="0">
                <a:solidFill>
                  <a:srgbClr val="333333"/>
                </a:solidFill>
              </a:rPr>
              <a:t>a</a:t>
            </a:r>
            <a:r>
              <a:rPr lang="en-AU" altLang="de-DE" sz="2400" dirty="0">
                <a:solidFill>
                  <a:srgbClr val="333333"/>
                </a:solidFill>
              </a:rPr>
              <a:t> </a:t>
            </a:r>
            <a:r>
              <a:rPr lang="pl-PL" altLang="de-DE" sz="2400" dirty="0">
                <a:solidFill>
                  <a:srgbClr val="333333"/>
                </a:solidFill>
              </a:rPr>
              <a:t>o to, że próbuje go otruć</a:t>
            </a:r>
            <a:r>
              <a:rPr lang="en-AU" altLang="de-DE" sz="2400" dirty="0">
                <a:solidFill>
                  <a:srgbClr val="333333"/>
                </a:solidFill>
              </a:rPr>
              <a:t>!</a:t>
            </a:r>
          </a:p>
          <a:p>
            <a:pPr lvl="0" defTabSz="914400" fontAlgn="base"/>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Jedzenie smakuje dziwnie</a:t>
            </a:r>
            <a:r>
              <a:rPr lang="en-AU" altLang="de-DE" sz="2400" dirty="0">
                <a:solidFill>
                  <a:srgbClr val="333333"/>
                </a:solidFill>
              </a:rPr>
              <a:t>. </a:t>
            </a:r>
            <a:r>
              <a:rPr lang="pl-PL" altLang="de-DE" sz="2400" dirty="0">
                <a:solidFill>
                  <a:srgbClr val="333333"/>
                </a:solidFill>
              </a:rPr>
              <a:t>Chłopcy nie lubią się nawzajem</a:t>
            </a:r>
            <a:r>
              <a:rPr lang="en-AU" altLang="de-DE" sz="2400" dirty="0">
                <a:solidFill>
                  <a:srgbClr val="333333"/>
                </a:solidFill>
              </a:rPr>
              <a:t>.</a:t>
            </a: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Skąd Bertram by wiedział który posiłek wybierze </a:t>
            </a:r>
            <a:r>
              <a:rPr lang="en-AU" altLang="de-DE" sz="2400" dirty="0">
                <a:solidFill>
                  <a:srgbClr val="333333"/>
                </a:solidFill>
              </a:rPr>
              <a:t>Frank </a:t>
            </a:r>
            <a:r>
              <a:rPr lang="pl-PL" altLang="de-DE" sz="2400" dirty="0">
                <a:solidFill>
                  <a:srgbClr val="333333"/>
                </a:solidFill>
              </a:rPr>
              <a:t>na stołówce</a:t>
            </a:r>
            <a:r>
              <a:rPr lang="en-AU" altLang="de-DE" sz="2400" dirty="0">
                <a:solidFill>
                  <a:srgbClr val="333333"/>
                </a:solidFill>
              </a:rPr>
              <a:t>? </a:t>
            </a:r>
            <a:r>
              <a:rPr lang="pl-PL" altLang="de-DE" sz="2400" dirty="0">
                <a:solidFill>
                  <a:srgbClr val="333333"/>
                </a:solidFill>
              </a:rPr>
              <a:t>Prawie nikt nie popełnia morderstwa tylko z powodu</a:t>
            </a:r>
            <a:r>
              <a:rPr lang="en-AU" altLang="de-DE" sz="2400" dirty="0">
                <a:solidFill>
                  <a:srgbClr val="333333"/>
                </a:solidFill>
              </a:rPr>
              <a:t> </a:t>
            </a:r>
            <a:r>
              <a:rPr lang="pl-PL" altLang="de-DE" sz="2400" dirty="0">
                <a:solidFill>
                  <a:srgbClr val="333333"/>
                </a:solidFill>
              </a:rPr>
              <a:t>antypatii czy niedużej różnicy zdań</a:t>
            </a:r>
            <a:r>
              <a:rPr lang="en-AU" altLang="de-DE" sz="2400" dirty="0">
                <a:solidFill>
                  <a:srgbClr val="333333"/>
                </a:solidFill>
              </a:rPr>
              <a:t>.</a:t>
            </a:r>
            <a:endParaRPr lang="en-AU" altLang="de-DE" sz="2400" b="1" dirty="0">
              <a:solidFill>
                <a:srgbClr val="333333"/>
              </a:solidFill>
            </a:endParaRPr>
          </a:p>
          <a:p>
            <a:pPr lvl="0" defTabSz="914400" fontAlgn="base"/>
            <a:r>
              <a:rPr lang="pl-PL" altLang="de-DE" sz="2400" dirty="0">
                <a:solidFill>
                  <a:srgbClr val="333333"/>
                </a:solidFill>
              </a:rPr>
              <a:t>Wiele informacji powinno być zebranych</a:t>
            </a:r>
            <a:r>
              <a:rPr lang="en-AU" altLang="de-DE" sz="2400" dirty="0">
                <a:solidFill>
                  <a:srgbClr val="333333"/>
                </a:solidFill>
              </a:rPr>
              <a:t>. </a:t>
            </a:r>
            <a:r>
              <a:rPr lang="pl-PL" altLang="de-DE" sz="2400" dirty="0">
                <a:solidFill>
                  <a:srgbClr val="333333"/>
                </a:solidFill>
              </a:rPr>
              <a:t>Różne rozwiązania, wyjaśnienia powinny być przedyskutowane ostatecznie z zaufanymi osobami</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121</a:t>
            </a:fld>
            <a:endParaRPr lang="de-DE" altLang="de-DE">
              <a:latin typeface="+mn-lt"/>
            </a:endParaRPr>
          </a:p>
        </p:txBody>
      </p:sp>
    </p:spTree>
    <p:extLst>
      <p:ext uri="{BB962C8B-B14F-4D97-AF65-F5344CB8AC3E}">
        <p14:creationId xmlns:p14="http://schemas.microsoft.com/office/powerpoint/2010/main" val="26602875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E629BF36-A53B-499A-A59B-3E8FCFE38785}" type="slidenum">
              <a:rPr lang="de-DE" altLang="de-DE" smtClean="0">
                <a:latin typeface="+mn-lt"/>
              </a:rPr>
              <a:pPr/>
              <a:t>122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679832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20717206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4267941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err="1">
                          <a:solidFill>
                            <a:srgbClr val="333333"/>
                          </a:solidFill>
                          <a:latin typeface="Calibri Light"/>
                        </a:rPr>
                        <a:t>Argumenty</a:t>
                      </a:r>
                      <a:r>
                        <a:rPr lang="en-US" sz="1800" b="0" i="0" u="none">
                          <a:solidFill>
                            <a:srgbClr val="333333"/>
                          </a:solidFill>
                          <a:latin typeface="Calibri Light"/>
                        </a:rPr>
                        <a:t>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217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125</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410640722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0" i="0" u="none" dirty="0">
                          <a:solidFill>
                            <a:srgbClr val="333333"/>
                          </a:solidFill>
                          <a:latin typeface="Calibri Light"/>
                        </a:rPr>
                        <a:t>Rzekome motywy rządu USA:</a:t>
                      </a:r>
                    </a:p>
                    <a:p>
                      <a:pPr marL="457200" indent="-457200">
                        <a:lnSpc>
                          <a:spcPct val="100000"/>
                        </a:lnSpc>
                        <a:spcBef>
                          <a:spcPts val="1200"/>
                        </a:spcBef>
                        <a:buFont typeface="+mj-lt"/>
                        <a:buAutoNum type="arabicPeriod"/>
                      </a:pPr>
                      <a:r>
                        <a:rPr lang="pl-PL" sz="1800" b="0" i="0" u="none">
                          <a:solidFill>
                            <a:srgbClr val="333333"/>
                          </a:solidFill>
                          <a:latin typeface="Calibri Light"/>
                        </a:rPr>
                        <a:t>“Technologiczne zwycięstwo” </a:t>
                      </a:r>
                      <a:r>
                        <a:rPr lang="pl-PL" sz="1800" b="0" i="0" u="none" dirty="0">
                          <a:solidFill>
                            <a:srgbClr val="333333"/>
                          </a:solidFill>
                          <a:latin typeface="Calibri Light"/>
                        </a:rPr>
                        <a:t>w rywalizacji ze Związkiem Radzieckim o podbój kosmosu – ZSRR jako pierwszemu udało się umieścić satelitę na orbicie </a:t>
                      </a:r>
                    </a:p>
                    <a:p>
                      <a:pPr marL="457200" indent="-457200">
                        <a:lnSpc>
                          <a:spcPct val="100000"/>
                        </a:lnSpc>
                        <a:spcBef>
                          <a:spcPts val="1200"/>
                        </a:spcBef>
                        <a:buFont typeface="+mj-lt"/>
                        <a:buAutoNum type="arabicPeriod"/>
                      </a:pPr>
                      <a:r>
                        <a:rPr lang="pl-PL" sz="1800" b="0" i="0" u="none" dirty="0">
                          <a:solidFill>
                            <a:srgbClr val="333333"/>
                          </a:solidFill>
                          <a:latin typeface="Calibri Light"/>
                        </a:rPr>
                        <a:t>Odwrócenie uwagi od wojny w Wietnamie</a:t>
                      </a:r>
                    </a:p>
                    <a:p>
                      <a:pPr marL="457200" indent="-457200">
                        <a:lnSpc>
                          <a:spcPct val="100000"/>
                        </a:lnSpc>
                        <a:spcBef>
                          <a:spcPts val="1200"/>
                        </a:spcBef>
                        <a:buFont typeface="+mj-lt"/>
                        <a:buAutoNum type="arabicPeriod"/>
                      </a:pPr>
                      <a:r>
                        <a:rPr lang="pl-PL" sz="1800" b="0" i="0" u="none" dirty="0">
                          <a:solidFill>
                            <a:srgbClr val="333333"/>
                          </a:solidFill>
                          <a:latin typeface="Calibri Light"/>
                        </a:rPr>
                        <a:t>NASA sfingowała lądowanie na księżycu w obawie przed utratą rządowych funduszy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2877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56569060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4557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127</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78844755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l-PL" sz="1800" b="1" i="0" u="none" strike="noStrike" cap="none" normalizeH="0" baseline="0" dirty="0">
                          <a:ln>
                            <a:noFill/>
                          </a:ln>
                          <a:solidFill>
                            <a:srgbClr val="333333"/>
                          </a:solidFill>
                          <a:effectLst/>
                          <a:latin typeface="Calibri Light"/>
                          <a:cs typeface="Times New Roman" pitchFamily="18" charset="0"/>
                        </a:rPr>
                        <a:t>Za: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a:ln>
                            <a:noFill/>
                          </a:ln>
                          <a:solidFill>
                            <a:srgbClr val="333333"/>
                          </a:solidFill>
                          <a:effectLst/>
                          <a:latin typeface="Calibri Light"/>
                          <a:cs typeface="Times New Roman" pitchFamily="18" charset="0"/>
                        </a:rPr>
                        <a:t>“Powiewająca flaga”: </a:t>
                      </a:r>
                      <a:r>
                        <a:rPr kumimoji="0" lang="pl-PL" sz="1800" b="0" i="0" u="none" strike="noStrike" cap="none" normalizeH="0" baseline="0" dirty="0">
                          <a:ln>
                            <a:noFill/>
                          </a:ln>
                          <a:solidFill>
                            <a:srgbClr val="333333"/>
                          </a:solidFill>
                          <a:effectLst/>
                          <a:latin typeface="Calibri Light"/>
                          <a:cs typeface="Times New Roman" pitchFamily="18" charset="0"/>
                        </a:rPr>
                        <a:t>to niemożliwe, ponieważ na księżycu nie ma atmosfery/pogody</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Bezgwiezdne niebo na zdjęciu i cienie różnej długości wskazują na produkcję w studio filmowym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Komunikacja radiowa: astronauta Armstrong odpowiada zbyt szybko na ostatnie zdanie prezydenta Nixona. Sygnał radiowy potrzebuje więcej czasu na dotarcie do Ziemi, niż sugeruje to szybkość jego odpowiedzi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419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13433475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Przeciw:</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5886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129</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22716189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1" i="0" u="none" dirty="0">
                          <a:solidFill>
                            <a:srgbClr val="333333"/>
                          </a:solidFill>
                          <a:latin typeface="Calibri Light"/>
                        </a:rPr>
                        <a:t>Przeciw:</a:t>
                      </a:r>
                    </a:p>
                    <a:p>
                      <a:pPr marL="342900" indent="-342900">
                        <a:lnSpc>
                          <a:spcPct val="100000"/>
                        </a:lnSpc>
                        <a:spcBef>
                          <a:spcPts val="1200"/>
                        </a:spcBef>
                        <a:buFont typeface="+mj-lt"/>
                        <a:buAutoNum type="arabicPeriod"/>
                      </a:pPr>
                      <a:r>
                        <a:rPr lang="pl-PL" sz="1800" b="0" i="0" u="none">
                          <a:solidFill>
                            <a:srgbClr val="333333"/>
                          </a:solidFill>
                          <a:latin typeface="Calibri Light"/>
                        </a:rPr>
                        <a:t>“Powiewanie” </a:t>
                      </a:r>
                      <a:r>
                        <a:rPr lang="pl-PL" sz="1800" b="0" i="0" u="none" dirty="0">
                          <a:solidFill>
                            <a:srgbClr val="333333"/>
                          </a:solidFill>
                          <a:latin typeface="Calibri Light"/>
                        </a:rPr>
                        <a:t>flagi było wywołane wbiciem tyczki w powierzchnię księżyca; poza tym miała zamontowaną poprzeczkę </a:t>
                      </a:r>
                    </a:p>
                    <a:p>
                      <a:pPr marL="342900" indent="-342900">
                        <a:lnSpc>
                          <a:spcPct val="100000"/>
                        </a:lnSpc>
                        <a:spcBef>
                          <a:spcPts val="1200"/>
                        </a:spcBef>
                        <a:buFont typeface="+mj-lt"/>
                        <a:buAutoNum type="arabicPeriod"/>
                      </a:pPr>
                      <a:r>
                        <a:rPr lang="pl-PL" sz="1800" b="0" i="0" u="none" dirty="0">
                          <a:solidFill>
                            <a:srgbClr val="333333"/>
                          </a:solidFill>
                          <a:latin typeface="Calibri Light"/>
                        </a:rPr>
                        <a:t>Na nocnych zdjęciach nie widać słabych źródeł światła, np. gwiazd, z powodu zbyt krótkiego czasu naświetlania kliszy</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Różnice w długości cieni były spowodowane nierówną powierzchnią księżyca</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Rozmowa Nixona z Armstrongiem została specjalnie zmontowana, żeby usunąć pierwotne opóźnienia wynikające z szybkości sygnału radiowego</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342510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Nie!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dirty="0">
                <a:solidFill>
                  <a:srgbClr val="000000"/>
                </a:solidFill>
                <a:latin typeface="Calibri Light"/>
                <a:ea typeface="ＭＳ Ｐゴシック" panose="020B0600070205080204" pitchFamily="34" charset="-128"/>
              </a:rPr>
              <a:t>Czy lądowanie na księżycu zostało sfałszowane przez rząd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pl-PL" altLang="de-DE" sz="1200">
                <a:latin typeface="+mj-lt"/>
              </a:rPr>
              <a:t>Źródło: Niemiecka stacja telewizyjna ZDF, program: “Vorsicht Verschwörung” (Ostrożnie ze spiskami)</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a:latin typeface="Calibri Light"/>
              </a:rPr>
              <a:t>Reżyser Roland Emmerich (Dzień Niepodległości):</a:t>
            </a:r>
            <a:br>
              <a:rPr lang="pl-PL" altLang="de-DE" sz="2400">
                <a:latin typeface="Calibri Light"/>
              </a:rPr>
            </a:br>
            <a:r>
              <a:rPr lang="pl-PL" altLang="de-DE" sz="2400">
                <a:latin typeface="Calibri Light"/>
              </a:rPr>
              <a:t>“Lądowanie na księżycu (…) było zbyt dobre. Coś takiego było niemożliwe do sfabrykowania w latach 60. Nawet z dzisiejszą technologią to byłoby problematyczne.”</a:t>
            </a:r>
            <a:endParaRPr lang="de-DE" altLang="de-DE" sz="2400" i="1" dirty="0">
              <a:latin typeface="Calibri Light"/>
            </a:endParaRPr>
          </a:p>
        </p:txBody>
      </p:sp>
    </p:spTree>
    <p:extLst>
      <p:ext uri="{BB962C8B-B14F-4D97-AF65-F5344CB8AC3E}">
        <p14:creationId xmlns:p14="http://schemas.microsoft.com/office/powerpoint/2010/main" val="5192312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131</a:t>
            </a:fld>
            <a:endParaRPr lang="de-DE" altLang="de-DE">
              <a:latin typeface="+mn-lt"/>
            </a:endParaRPr>
          </a:p>
        </p:txBody>
      </p:sp>
    </p:spTree>
    <p:extLst>
      <p:ext uri="{BB962C8B-B14F-4D97-AF65-F5344CB8AC3E}">
        <p14:creationId xmlns:p14="http://schemas.microsoft.com/office/powerpoint/2010/main" val="25730239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Często</a:t>
            </a:r>
            <a:r>
              <a:rPr lang="en-US" altLang="de-DE" sz="2400" dirty="0">
                <a:solidFill>
                  <a:srgbClr val="333333"/>
                </a:solidFill>
              </a:rPr>
              <a:t> </a:t>
            </a:r>
            <a:r>
              <a:rPr lang="en-US" altLang="de-DE" sz="2400" dirty="0" err="1">
                <a:solidFill>
                  <a:srgbClr val="333333"/>
                </a:solidFill>
              </a:rPr>
              <a:t>są</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ekscytujące</a:t>
            </a:r>
            <a:r>
              <a:rPr lang="en-US" altLang="de-DE" sz="2400" dirty="0">
                <a:solidFill>
                  <a:srgbClr val="333333"/>
                </a:solidFill>
              </a:rPr>
              <a:t> </a:t>
            </a:r>
            <a:r>
              <a:rPr lang="en-US" altLang="de-DE" sz="2400" dirty="0" err="1">
                <a:solidFill>
                  <a:srgbClr val="333333"/>
                </a:solidFill>
              </a:rPr>
              <a:t>niż</a:t>
            </a:r>
            <a:r>
              <a:rPr lang="en-US" altLang="de-DE" sz="2400" dirty="0">
                <a:solidFill>
                  <a:srgbClr val="333333"/>
                </a:solidFill>
              </a:rPr>
              <a:t> </a:t>
            </a:r>
            <a:r>
              <a:rPr lang="en-US" altLang="de-DE" sz="2400" dirty="0" err="1">
                <a:solidFill>
                  <a:srgbClr val="333333"/>
                </a:solidFill>
              </a:rPr>
              <a:t>rzeczywistość</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Bazują</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faktach</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trudne</a:t>
            </a:r>
            <a:r>
              <a:rPr lang="en-US" altLang="de-DE" sz="2400" dirty="0">
                <a:solidFill>
                  <a:srgbClr val="333333"/>
                </a:solidFill>
              </a:rPr>
              <a:t> </a:t>
            </a:r>
            <a:r>
              <a:rPr lang="en-US" altLang="de-DE" sz="2400" dirty="0" err="1">
                <a:solidFill>
                  <a:srgbClr val="333333"/>
                </a:solidFill>
              </a:rPr>
              <a:t>zweryfikować</a:t>
            </a:r>
            <a:r>
              <a:rPr lang="en-US" altLang="de-DE" sz="2400" dirty="0">
                <a:solidFill>
                  <a:srgbClr val="333333"/>
                </a:solidFill>
              </a:rPr>
              <a:t>, a w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łatwo</a:t>
            </a:r>
            <a:r>
              <a:rPr lang="en-US" altLang="de-DE" sz="2400" dirty="0">
                <a:solidFill>
                  <a:srgbClr val="333333"/>
                </a:solidFill>
              </a:rPr>
              <a:t> </a:t>
            </a:r>
            <a:r>
              <a:rPr lang="en-US" altLang="de-DE" sz="2400" dirty="0" err="1">
                <a:solidFill>
                  <a:srgbClr val="333333"/>
                </a:solidFill>
              </a:rPr>
              <a:t>uwierzyć</a:t>
            </a:r>
            <a:r>
              <a:rPr lang="en-US" altLang="de-DE" sz="2400" dirty="0">
                <a:solidFill>
                  <a:srgbClr val="333333"/>
                </a:solidFill>
              </a:rPr>
              <a:t> (np. </a:t>
            </a:r>
            <a:r>
              <a:rPr lang="en-US" altLang="de-DE" sz="2400" dirty="0" err="1">
                <a:solidFill>
                  <a:srgbClr val="333333"/>
                </a:solidFill>
              </a:rPr>
              <a:t>powiewająca</a:t>
            </a:r>
            <a:r>
              <a:rPr lang="en-US" altLang="de-DE" sz="2400" dirty="0">
                <a:solidFill>
                  <a:srgbClr val="333333"/>
                </a:solidFill>
              </a:rPr>
              <a:t> </a:t>
            </a:r>
            <a:r>
              <a:rPr lang="en-US" altLang="de-DE" sz="2400" dirty="0" err="1">
                <a:solidFill>
                  <a:srgbClr val="333333"/>
                </a:solidFill>
              </a:rPr>
              <a:t>flaga</a:t>
            </a:r>
            <a:r>
              <a:rPr lang="en-US" altLang="de-DE" sz="2400" dirty="0">
                <a:solidFill>
                  <a:srgbClr val="333333"/>
                </a:solidFill>
              </a:rPr>
              <a:t> </a:t>
            </a:r>
            <a:r>
              <a:rPr lang="en-US" altLang="de-DE" sz="2400" dirty="0" err="1">
                <a:solidFill>
                  <a:srgbClr val="333333"/>
                </a:solidFill>
              </a:rPr>
              <a:t>sugeruje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zdjęcie</a:t>
            </a:r>
            <a:r>
              <a:rPr lang="en-US" altLang="de-DE" sz="2400" dirty="0">
                <a:solidFill>
                  <a:srgbClr val="333333"/>
                </a:solidFill>
              </a:rPr>
              <a:t> </a:t>
            </a:r>
            <a:r>
              <a:rPr lang="en-US" altLang="de-DE" sz="2400" dirty="0" err="1">
                <a:solidFill>
                  <a:srgbClr val="333333"/>
                </a:solidFill>
              </a:rPr>
              <a:t>zostało</a:t>
            </a:r>
            <a:r>
              <a:rPr lang="en-US" altLang="de-DE" sz="2400" dirty="0">
                <a:solidFill>
                  <a:srgbClr val="333333"/>
                </a:solidFill>
              </a:rPr>
              <a:t> </a:t>
            </a:r>
            <a:r>
              <a:rPr lang="en-US" altLang="de-DE" sz="2400" dirty="0" err="1">
                <a:solidFill>
                  <a:srgbClr val="333333"/>
                </a:solidFill>
              </a:rPr>
              <a:t>zrobione</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Ziemi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Ukrywają</a:t>
            </a:r>
            <a:r>
              <a:rPr lang="en-US" altLang="de-DE" sz="2400" dirty="0">
                <a:solidFill>
                  <a:srgbClr val="333333"/>
                </a:solidFill>
              </a:rPr>
              <a:t> </a:t>
            </a:r>
            <a:r>
              <a:rPr lang="en-US" altLang="de-DE" sz="2400" dirty="0" err="1">
                <a:solidFill>
                  <a:srgbClr val="333333"/>
                </a:solidFill>
              </a:rPr>
              <a:t>alternatywne</a:t>
            </a:r>
            <a:r>
              <a:rPr lang="en-US" altLang="de-DE" sz="2400" dirty="0">
                <a:solidFill>
                  <a:srgbClr val="333333"/>
                </a:solidFill>
              </a:rPr>
              <a:t> </a:t>
            </a:r>
            <a:r>
              <a:rPr lang="en-US" altLang="de-DE" sz="2400" dirty="0" err="1">
                <a:solidFill>
                  <a:srgbClr val="333333"/>
                </a:solidFill>
              </a:rPr>
              <a:t>wyjaśnienia</a:t>
            </a:r>
            <a:r>
              <a:rPr lang="en-US" altLang="de-DE" sz="2400" dirty="0">
                <a:solidFill>
                  <a:srgbClr val="333333"/>
                </a:solidFill>
              </a:rPr>
              <a:t> (np. </a:t>
            </a:r>
            <a:r>
              <a:rPr lang="en-US" altLang="de-DE" sz="2400" dirty="0" err="1">
                <a:solidFill>
                  <a:srgbClr val="333333"/>
                </a:solidFill>
              </a:rPr>
              <a:t>bezgwiezdne</a:t>
            </a:r>
            <a:r>
              <a:rPr lang="en-US" altLang="de-DE" sz="2400" dirty="0">
                <a:solidFill>
                  <a:srgbClr val="333333"/>
                </a:solidFill>
              </a:rPr>
              <a:t> </a:t>
            </a:r>
            <a:r>
              <a:rPr lang="en-US" altLang="de-DE" sz="2400" dirty="0" err="1">
                <a:solidFill>
                  <a:srgbClr val="333333"/>
                </a:solidFill>
              </a:rPr>
              <a:t>niebo</a:t>
            </a:r>
            <a:r>
              <a:rPr lang="en-US" altLang="de-DE" sz="2400" dirty="0">
                <a:solidFill>
                  <a:srgbClr val="333333"/>
                </a:solidFill>
              </a:rPr>
              <a:t> </a:t>
            </a:r>
            <a:r>
              <a:rPr lang="en-US" altLang="de-DE" sz="2400" dirty="0" err="1">
                <a:solidFill>
                  <a:srgbClr val="333333"/>
                </a:solidFill>
              </a:rPr>
              <a:t>może</a:t>
            </a:r>
            <a:r>
              <a:rPr lang="en-US" altLang="de-DE" sz="2400" dirty="0">
                <a:solidFill>
                  <a:srgbClr val="333333"/>
                </a:solidFill>
              </a:rPr>
              <a:t> </a:t>
            </a:r>
            <a:r>
              <a:rPr lang="en-US" altLang="de-DE" sz="2400" dirty="0" err="1">
                <a:solidFill>
                  <a:srgbClr val="333333"/>
                </a:solidFill>
              </a:rPr>
              <a:t>być</a:t>
            </a:r>
            <a:r>
              <a:rPr lang="en-US" altLang="de-DE" sz="2400" dirty="0">
                <a:solidFill>
                  <a:srgbClr val="333333"/>
                </a:solidFill>
              </a:rPr>
              <a:t> </a:t>
            </a:r>
            <a:r>
              <a:rPr lang="en-US" altLang="de-DE" sz="2400" dirty="0" err="1">
                <a:solidFill>
                  <a:srgbClr val="333333"/>
                </a:solidFill>
              </a:rPr>
              <a:t>wyjaśnione</a:t>
            </a:r>
            <a:r>
              <a:rPr lang="en-US" altLang="de-DE" sz="2400" dirty="0">
                <a:solidFill>
                  <a:srgbClr val="333333"/>
                </a:solidFill>
              </a:rPr>
              <a:t> </a:t>
            </a:r>
            <a:r>
              <a:rPr lang="en-US" altLang="de-DE" sz="2400" dirty="0" err="1">
                <a:solidFill>
                  <a:srgbClr val="333333"/>
                </a:solidFill>
              </a:rPr>
              <a:t>przez</a:t>
            </a:r>
            <a:r>
              <a:rPr lang="en-US" altLang="de-DE" sz="2400" dirty="0">
                <a:solidFill>
                  <a:srgbClr val="333333"/>
                </a:solidFill>
              </a:rPr>
              <a:t> </a:t>
            </a:r>
            <a:r>
              <a:rPr lang="en-US" altLang="de-DE" sz="2400" dirty="0" err="1">
                <a:solidFill>
                  <a:srgbClr val="333333"/>
                </a:solidFill>
              </a:rPr>
              <a:t>ograniczenia</a:t>
            </a:r>
            <a:r>
              <a:rPr lang="en-US" altLang="de-DE" sz="2400" dirty="0">
                <a:solidFill>
                  <a:srgbClr val="333333"/>
                </a:solidFill>
              </a:rPr>
              <a:t> </a:t>
            </a:r>
            <a:r>
              <a:rPr lang="en-US" altLang="de-DE" sz="2400" dirty="0" err="1">
                <a:solidFill>
                  <a:srgbClr val="333333"/>
                </a:solidFill>
              </a:rPr>
              <a:t>technologiczne</a:t>
            </a:r>
            <a:r>
              <a:rPr lang="en-US" altLang="de-DE" sz="2400" dirty="0">
                <a:solidFill>
                  <a:srgbClr val="333333"/>
                </a:solidFill>
              </a:rPr>
              <a:t> </a:t>
            </a:r>
            <a:r>
              <a:rPr lang="en-US" altLang="de-DE" sz="2400" dirty="0" err="1">
                <a:solidFill>
                  <a:srgbClr val="333333"/>
                </a:solidFill>
              </a:rPr>
              <a:t>związane</a:t>
            </a:r>
            <a:r>
              <a:rPr lang="en-US" altLang="de-DE" sz="2400" dirty="0">
                <a:solidFill>
                  <a:srgbClr val="333333"/>
                </a:solidFill>
              </a:rPr>
              <a:t> z </a:t>
            </a:r>
            <a:r>
              <a:rPr lang="en-US" altLang="de-DE" sz="2400" dirty="0" err="1">
                <a:solidFill>
                  <a:srgbClr val="333333"/>
                </a:solidFill>
              </a:rPr>
              <a:t>fotografowaniem</a:t>
            </a:r>
            <a:r>
              <a:rPr lang="en-US" altLang="de-DE" sz="2400" dirty="0">
                <a:solidFill>
                  <a:srgbClr val="333333"/>
                </a:solidFill>
              </a:rPr>
              <a:t> w </a:t>
            </a:r>
            <a:r>
              <a:rPr lang="en-US" altLang="de-DE" sz="2400" dirty="0" err="1">
                <a:solidFill>
                  <a:srgbClr val="333333"/>
                </a:solidFill>
              </a:rPr>
              <a:t>nocy</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W </a:t>
            </a:r>
            <a:r>
              <a:rPr lang="en-US" altLang="de-DE" sz="2400" dirty="0" err="1">
                <a:solidFill>
                  <a:srgbClr val="333333"/>
                </a:solidFill>
              </a:rPr>
              <a:t>miejskich</a:t>
            </a:r>
            <a:r>
              <a:rPr lang="en-US" altLang="de-DE" sz="2400" dirty="0">
                <a:solidFill>
                  <a:srgbClr val="333333"/>
                </a:solidFill>
              </a:rPr>
              <a:t> </a:t>
            </a:r>
            <a:r>
              <a:rPr lang="en-US" altLang="de-DE" sz="2400" dirty="0" err="1">
                <a:solidFill>
                  <a:srgbClr val="333333"/>
                </a:solidFill>
              </a:rPr>
              <a:t>legendach</a:t>
            </a:r>
            <a:r>
              <a:rPr lang="en-US" altLang="de-DE" sz="2400" dirty="0">
                <a:solidFill>
                  <a:srgbClr val="333333"/>
                </a:solidFill>
              </a:rPr>
              <a:t> </a:t>
            </a:r>
            <a:r>
              <a:rPr lang="en-US" altLang="de-DE" sz="2400" dirty="0" err="1">
                <a:solidFill>
                  <a:srgbClr val="333333"/>
                </a:solidFill>
              </a:rPr>
              <a:t>wyciąga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 </a:t>
            </a:r>
            <a:r>
              <a:rPr lang="en-US" altLang="de-DE" sz="2400" dirty="0" err="1">
                <a:solidFill>
                  <a:srgbClr val="333333"/>
                </a:solidFill>
              </a:rPr>
              <a:t>informacje</a:t>
            </a:r>
            <a:r>
              <a:rPr lang="en-US" altLang="de-DE" sz="2400" dirty="0">
                <a:solidFill>
                  <a:srgbClr val="333333"/>
                </a:solidFill>
              </a:rPr>
              <a:t> z </a:t>
            </a:r>
            <a:r>
              <a:rPr lang="en-US" altLang="de-DE" sz="2400" dirty="0" err="1">
                <a:solidFill>
                  <a:srgbClr val="333333"/>
                </a:solidFill>
              </a:rPr>
              <a:t>kontekstu</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wyolbrzymia</a:t>
            </a:r>
            <a:r>
              <a:rPr lang="en-US"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znaczenie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132</a:t>
            </a:fld>
            <a:endParaRPr lang="de-DE" altLang="de-DE">
              <a:latin typeface="+mn-lt"/>
            </a:endParaRPr>
          </a:p>
        </p:txBody>
      </p:sp>
    </p:spTree>
    <p:extLst>
      <p:ext uri="{BB962C8B-B14F-4D97-AF65-F5344CB8AC3E}">
        <p14:creationId xmlns:p14="http://schemas.microsoft.com/office/powerpoint/2010/main" val="7710223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6170</Words>
  <Application>Microsoft Macintosh PowerPoint</Application>
  <PresentationFormat>Benutzerdefiniert</PresentationFormat>
  <Paragraphs>1236</Paragraphs>
  <Slides>132</Slides>
  <Notes>132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132</vt:i4>
      </vt:variant>
    </vt:vector>
  </HeadingPairs>
  <TitlesOfParts>
    <vt:vector size="141" baseType="lpstr">
      <vt:lpstr>Arial</vt:lpstr>
      <vt:lpstr>Times New Roman</vt:lpstr>
      <vt:lpstr>Calibri</vt:lpstr>
      <vt:lpstr>Verdana</vt:lpstr>
      <vt:lpstr>Microsoft YaHei</vt:lpstr>
      <vt:lpstr>WingDings</vt:lpstr>
      <vt:lpstr>Symbol</vt:lpstr>
      <vt:lpstr>Calibri Light</vt:lpstr>
      <vt:lpstr>UKE_PPT-Vorlage_16zu9</vt:lpstr>
      <vt:lpstr>MCT 2 B – Przeskok do konkluzji I</vt:lpstr>
      <vt:lpstr>Przeskok do konkluzji</vt:lpstr>
      <vt:lpstr>Przeskok do konkluzji</vt:lpstr>
      <vt:lpstr>Przeskok do konkluzji</vt:lpstr>
      <vt:lpstr>Przeskok do konkluzji</vt:lpstr>
      <vt:lpstr>Przeskok do konkluzji</vt:lpstr>
      <vt:lpstr>Wnioskowanie bez 100% dowodu</vt:lpstr>
      <vt:lpstr>Wnioskowanie bez 100% dowodu</vt:lpstr>
      <vt:lpstr>Wnioskowanie bez 100% dowodu</vt:lpstr>
      <vt:lpstr>Przeskok do konkluzji “na gorąco”</vt:lpstr>
      <vt:lpstr>Przeskok do konkluzji “na gorąco”</vt:lpstr>
      <vt:lpstr>Przeskok do konkluzji “na gorąco”</vt:lpstr>
      <vt:lpstr>Czy istnieją jakieś wskazówki na banknocie jednodolarowym które sugerują infiltrację USA przez tajemne społeczeństwo? - Współczesne legendy -</vt:lpstr>
      <vt:lpstr>Przedwczesne wnioskowanie “na gorąco” Czy istnieją jakieś wskazówki na banknocie jednodolarowym które sugerują infiltrację USA przez tajemne społeczeństwo?</vt:lpstr>
      <vt:lpstr>Przedwczesne wnioskowanie “na gorąco” Czy istnieją jakieś wskazówki na banknocie jednodolarowym które sugerują infiltrację USA przez tajemne społeczeństwo?</vt:lpstr>
      <vt:lpstr>Przedwczesne wnioskowanie - Współczesne legendy -</vt:lpstr>
      <vt:lpstr>Jak powstają teorie spiskowe?</vt:lpstr>
      <vt:lpstr>Jak powstają teorie spiskowe?</vt:lpstr>
      <vt:lpstr>Jak powstają teorie spiskowe?</vt:lpstr>
      <vt:lpstr>Dlaczego to robimy?</vt:lpstr>
      <vt:lpstr>Dlaczego to robimy?</vt:lpstr>
      <vt:lpstr>Jak przeskok do konkluzji może prowadzić do błędnych wniosków – przykłady</vt:lpstr>
      <vt:lpstr>Zadanie (1)</vt:lpstr>
      <vt:lpstr>Zadanie (1)</vt:lpstr>
      <vt:lpstr>Zadanie (1)</vt:lpstr>
      <vt:lpstr>Obrazek 1</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2</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3</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4</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opcjonalnie: Film Wideo</vt:lpstr>
      <vt:lpstr>Obrazek 5</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6</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7</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8</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Zestaw zadaniowy 2:</vt:lpstr>
      <vt:lpstr>Co widzisz?</vt:lpstr>
      <vt:lpstr>Co teraz widzisz?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Zastosowanie w życiu codziennym</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Jak powstają takie miejskie legendy i inne teorie spiskowe?</vt:lpstr>
      <vt:lpstr>Jak powstają takie miejskie legendy i inne teorie spiskowe?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322</cp:revision>
  <dcterms:created xsi:type="dcterms:W3CDTF">2002-10-15T10:55:06Z</dcterms:created>
  <dcterms:modified xsi:type="dcterms:W3CDTF">2023-12-21T21:45:12Z</dcterms:modified>
</cp:coreProperties>
</file>