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3" r:id="rId2"/>
    <p:sldMasterId id="2147483696" r:id="rId3"/>
  </p:sldMasterIdLst>
  <p:notesMasterIdLst>
    <p:notesMasterId r:id="rId126"/>
  </p:notesMasterIdLst>
  <p:handoutMasterIdLst>
    <p:handoutMasterId r:id="rId127"/>
  </p:handoutMasterIdLst>
  <p:sldIdLst>
    <p:sldId id="955" r:id="rId4"/>
    <p:sldId id="926" r:id="rId5"/>
    <p:sldId id="927" r:id="rId6"/>
    <p:sldId id="928" r:id="rId7"/>
    <p:sldId id="929" r:id="rId8"/>
    <p:sldId id="930" r:id="rId9"/>
    <p:sldId id="932" r:id="rId10"/>
    <p:sldId id="686" r:id="rId11"/>
    <p:sldId id="931" r:id="rId12"/>
    <p:sldId id="879" r:id="rId13"/>
    <p:sldId id="878" r:id="rId14"/>
    <p:sldId id="861" r:id="rId15"/>
    <p:sldId id="802" r:id="rId16"/>
    <p:sldId id="803" r:id="rId17"/>
    <p:sldId id="916" r:id="rId18"/>
    <p:sldId id="805" r:id="rId19"/>
    <p:sldId id="806" r:id="rId20"/>
    <p:sldId id="956" r:id="rId21"/>
    <p:sldId id="900" r:id="rId22"/>
    <p:sldId id="881" r:id="rId23"/>
    <p:sldId id="933" r:id="rId24"/>
    <p:sldId id="860" r:id="rId25"/>
    <p:sldId id="882" r:id="rId26"/>
    <p:sldId id="934" r:id="rId27"/>
    <p:sldId id="935" r:id="rId28"/>
    <p:sldId id="885" r:id="rId29"/>
    <p:sldId id="696" r:id="rId30"/>
    <p:sldId id="697" r:id="rId31"/>
    <p:sldId id="698" r:id="rId32"/>
    <p:sldId id="699" r:id="rId33"/>
    <p:sldId id="700" r:id="rId34"/>
    <p:sldId id="701" r:id="rId35"/>
    <p:sldId id="702" r:id="rId36"/>
    <p:sldId id="703" r:id="rId37"/>
    <p:sldId id="886" r:id="rId38"/>
    <p:sldId id="704" r:id="rId39"/>
    <p:sldId id="705" r:id="rId40"/>
    <p:sldId id="706" r:id="rId41"/>
    <p:sldId id="707" r:id="rId42"/>
    <p:sldId id="708" r:id="rId43"/>
    <p:sldId id="709" r:id="rId44"/>
    <p:sldId id="710" r:id="rId45"/>
    <p:sldId id="712" r:id="rId46"/>
    <p:sldId id="713" r:id="rId47"/>
    <p:sldId id="714" r:id="rId48"/>
    <p:sldId id="715" r:id="rId49"/>
    <p:sldId id="716" r:id="rId50"/>
    <p:sldId id="717" r:id="rId51"/>
    <p:sldId id="718" r:id="rId52"/>
    <p:sldId id="719" r:id="rId53"/>
    <p:sldId id="720" r:id="rId54"/>
    <p:sldId id="450" r:id="rId55"/>
    <p:sldId id="818" r:id="rId56"/>
    <p:sldId id="819" r:id="rId57"/>
    <p:sldId id="820" r:id="rId58"/>
    <p:sldId id="821" r:id="rId59"/>
    <p:sldId id="822" r:id="rId60"/>
    <p:sldId id="823" r:id="rId61"/>
    <p:sldId id="824" r:id="rId62"/>
    <p:sldId id="825" r:id="rId63"/>
    <p:sldId id="936" r:id="rId64"/>
    <p:sldId id="817" r:id="rId65"/>
    <p:sldId id="833" r:id="rId66"/>
    <p:sldId id="834" r:id="rId67"/>
    <p:sldId id="835" r:id="rId68"/>
    <p:sldId id="836" r:id="rId69"/>
    <p:sldId id="837" r:id="rId70"/>
    <p:sldId id="838" r:id="rId71"/>
    <p:sldId id="839" r:id="rId72"/>
    <p:sldId id="840" r:id="rId73"/>
    <p:sldId id="904" r:id="rId74"/>
    <p:sldId id="793" r:id="rId75"/>
    <p:sldId id="794" r:id="rId76"/>
    <p:sldId id="795" r:id="rId77"/>
    <p:sldId id="796" r:id="rId78"/>
    <p:sldId id="797" r:id="rId79"/>
    <p:sldId id="798" r:id="rId80"/>
    <p:sldId id="799" r:id="rId81"/>
    <p:sldId id="800" r:id="rId82"/>
    <p:sldId id="905" r:id="rId83"/>
    <p:sldId id="826" r:id="rId84"/>
    <p:sldId id="827" r:id="rId85"/>
    <p:sldId id="828" r:id="rId86"/>
    <p:sldId id="829" r:id="rId87"/>
    <p:sldId id="830" r:id="rId88"/>
    <p:sldId id="831" r:id="rId89"/>
    <p:sldId id="832" r:id="rId90"/>
    <p:sldId id="887" r:id="rId91"/>
    <p:sldId id="761" r:id="rId92"/>
    <p:sldId id="762" r:id="rId93"/>
    <p:sldId id="763" r:id="rId94"/>
    <p:sldId id="888" r:id="rId95"/>
    <p:sldId id="937" r:id="rId96"/>
    <p:sldId id="766" r:id="rId97"/>
    <p:sldId id="767" r:id="rId98"/>
    <p:sldId id="768" r:id="rId99"/>
    <p:sldId id="769" r:id="rId100"/>
    <p:sldId id="770" r:id="rId101"/>
    <p:sldId id="771" r:id="rId102"/>
    <p:sldId id="852" r:id="rId103"/>
    <p:sldId id="853" r:id="rId104"/>
    <p:sldId id="854" r:id="rId105"/>
    <p:sldId id="855" r:id="rId106"/>
    <p:sldId id="920" r:id="rId107"/>
    <p:sldId id="938" r:id="rId108"/>
    <p:sldId id="939" r:id="rId109"/>
    <p:sldId id="940" r:id="rId110"/>
    <p:sldId id="941" r:id="rId111"/>
    <p:sldId id="896" r:id="rId112"/>
    <p:sldId id="957" r:id="rId113"/>
    <p:sldId id="943" r:id="rId114"/>
    <p:sldId id="944" r:id="rId115"/>
    <p:sldId id="906" r:id="rId116"/>
    <p:sldId id="945" r:id="rId117"/>
    <p:sldId id="946" r:id="rId118"/>
    <p:sldId id="947" r:id="rId119"/>
    <p:sldId id="948" r:id="rId120"/>
    <p:sldId id="949" r:id="rId121"/>
    <p:sldId id="950" r:id="rId122"/>
    <p:sldId id="951" r:id="rId123"/>
    <p:sldId id="952" r:id="rId124"/>
    <p:sldId id="953" r:id="rId125"/>
  </p:sldIdLst>
  <p:sldSz cx="12195175" cy="6858000"/>
  <p:notesSz cx="7099300" cy="10234613"/>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E6E6E6"/>
    <a:srgbClr val="FF0066"/>
    <a:srgbClr val="CCECFF"/>
    <a:srgbClr val="8DC6FF"/>
    <a:srgbClr val="3399FF"/>
    <a:srgbClr val="66CCFF"/>
    <a:srgbClr val="00FF00"/>
    <a:srgbClr val="FF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28" autoAdjust="0"/>
    <p:restoredTop sz="94694"/>
  </p:normalViewPr>
  <p:slideViewPr>
    <p:cSldViewPr>
      <p:cViewPr varScale="1">
        <p:scale>
          <a:sx n="121" d="100"/>
          <a:sy n="121" d="100"/>
        </p:scale>
        <p:origin x="520" y="176"/>
      </p:cViewPr>
      <p:guideLst>
        <p:guide orient="horz" pos="799"/>
        <p:guide pos="240"/>
        <p:guide pos="3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presProps" Target="presProp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viewProps" Target="viewProps.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theme" Target="theme/theme1.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tableStyles" Target="tableStyle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handoutMaster" Target="handoutMasters/handoutMaster1.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1CB091B7-979F-4DEE-9182-0DCA3211A145}" type="slidenum">
              <a:rPr lang="en-GB" altLang="de-DE"/>
              <a:pPr/>
              <a:t>‹Nr.›</a:t>
            </a:fld>
            <a:endParaRPr lang="en-GB" altLang="de-DE"/>
          </a:p>
        </p:txBody>
      </p:sp>
    </p:spTree>
    <p:extLst>
      <p:ext uri="{BB962C8B-B14F-4D97-AF65-F5344CB8AC3E}">
        <p14:creationId xmlns:p14="http://schemas.microsoft.com/office/powerpoint/2010/main" val="13348407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ea typeface="+mn-ea"/>
                <a:cs typeface="+mn-cs"/>
              </a:defRPr>
            </a:lvl1pPr>
          </a:lstStyle>
          <a:p>
            <a:pPr>
              <a:defRPr/>
            </a:pPr>
            <a:endParaRPr lang="de-DE"/>
          </a:p>
        </p:txBody>
      </p:sp>
      <p:sp>
        <p:nvSpPr>
          <p:cNvPr id="129028"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F5AA6F3A-EF2E-412C-93FB-71B0E1B84287}" type="slidenum">
              <a:rPr lang="de-DE" altLang="de-DE"/>
              <a:pPr/>
              <a:t>‹Nr.›</a:t>
            </a:fld>
            <a:endParaRPr lang="de-DE" altLang="de-DE"/>
          </a:p>
        </p:txBody>
      </p:sp>
    </p:spTree>
    <p:extLst>
      <p:ext uri="{BB962C8B-B14F-4D97-AF65-F5344CB8AC3E}">
        <p14:creationId xmlns:p14="http://schemas.microsoft.com/office/powerpoint/2010/main" val="32693698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7DD1D57-7372-4394-84A3-64F4472B4CB5}" type="slidenum">
              <a:rPr lang="de-DE" altLang="de-DE" sz="1300"/>
              <a:pPr eaLnBrk="1" hangingPunct="1">
                <a:spcBef>
                  <a:spcPct val="0"/>
                </a:spcBef>
              </a:pPr>
              <a:t>2</a:t>
            </a:fld>
            <a:endParaRPr lang="de-DE" altLang="de-DE" sz="1300"/>
          </a:p>
        </p:txBody>
      </p:sp>
      <p:sp>
        <p:nvSpPr>
          <p:cNvPr id="157699"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629849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7DD1D57-7372-4394-84A3-64F4472B4CB5}" type="slidenum">
              <a:rPr lang="de-DE" altLang="de-DE" sz="1300"/>
              <a:pPr eaLnBrk="1" hangingPunct="1">
                <a:spcBef>
                  <a:spcPct val="0"/>
                </a:spcBef>
              </a:pPr>
              <a:t>3</a:t>
            </a:fld>
            <a:endParaRPr lang="de-DE" altLang="de-DE" sz="1300"/>
          </a:p>
        </p:txBody>
      </p:sp>
      <p:sp>
        <p:nvSpPr>
          <p:cNvPr id="157699"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629849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7DD1D57-7372-4394-84A3-64F4472B4CB5}" type="slidenum">
              <a:rPr lang="de-DE" altLang="de-DE" sz="1300"/>
              <a:pPr eaLnBrk="1" hangingPunct="1">
                <a:spcBef>
                  <a:spcPct val="0"/>
                </a:spcBef>
              </a:pPr>
              <a:t>4</a:t>
            </a:fld>
            <a:endParaRPr lang="de-DE" altLang="de-DE" sz="1300"/>
          </a:p>
        </p:txBody>
      </p:sp>
      <p:sp>
        <p:nvSpPr>
          <p:cNvPr id="157699"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629849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7DD1D57-7372-4394-84A3-64F4472B4CB5}" type="slidenum">
              <a:rPr lang="de-DE" altLang="de-DE" sz="1300"/>
              <a:pPr eaLnBrk="1" hangingPunct="1">
                <a:spcBef>
                  <a:spcPct val="0"/>
                </a:spcBef>
              </a:pPr>
              <a:t>5</a:t>
            </a:fld>
            <a:endParaRPr lang="de-DE" altLang="de-DE" sz="1300"/>
          </a:p>
        </p:txBody>
      </p:sp>
      <p:sp>
        <p:nvSpPr>
          <p:cNvPr id="157699"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629849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7DD1D57-7372-4394-84A3-64F4472B4CB5}" type="slidenum">
              <a:rPr lang="de-DE" altLang="de-DE" sz="1300"/>
              <a:pPr eaLnBrk="1" hangingPunct="1">
                <a:spcBef>
                  <a:spcPct val="0"/>
                </a:spcBef>
              </a:pPr>
              <a:t>6</a:t>
            </a:fld>
            <a:endParaRPr lang="de-DE" altLang="de-DE" sz="1300"/>
          </a:p>
        </p:txBody>
      </p:sp>
      <p:sp>
        <p:nvSpPr>
          <p:cNvPr id="157699"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629849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4B393E0-CD2F-4569-AE8C-C78290CB5555}" type="slidenum">
              <a:rPr lang="de-DE" altLang="de-DE" sz="1300"/>
              <a:pPr eaLnBrk="1" hangingPunct="1">
                <a:spcBef>
                  <a:spcPct val="0"/>
                </a:spcBef>
              </a:pPr>
              <a:t>7</a:t>
            </a:fld>
            <a:endParaRPr lang="de-DE" altLang="de-DE" sz="1300"/>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6076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4B393E0-CD2F-4569-AE8C-C78290CB5555}" type="slidenum">
              <a:rPr lang="de-DE" altLang="de-DE" sz="1300"/>
              <a:pPr eaLnBrk="1" hangingPunct="1">
                <a:spcBef>
                  <a:spcPct val="0"/>
                </a:spcBef>
              </a:pPr>
              <a:t>8</a:t>
            </a:fld>
            <a:endParaRPr lang="de-DE" altLang="de-DE" sz="1300"/>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6076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4B393E0-CD2F-4569-AE8C-C78290CB5555}" type="slidenum">
              <a:rPr lang="de-DE" altLang="de-DE" sz="1300"/>
              <a:pPr eaLnBrk="1" hangingPunct="1">
                <a:spcBef>
                  <a:spcPct val="0"/>
                </a:spcBef>
              </a:pPr>
              <a:t>9</a:t>
            </a:fld>
            <a:endParaRPr lang="de-DE" altLang="de-DE" sz="1300"/>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6076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964C2CA-94C5-4B89-AD0F-1BB2087AF23C}" type="slidenum">
              <a:rPr lang="de-DE" altLang="de-DE" sz="1300"/>
              <a:pPr eaLnBrk="1" hangingPunct="1">
                <a:spcBef>
                  <a:spcPct val="0"/>
                </a:spcBef>
              </a:pPr>
              <a:t>10</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1933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252C380-FE91-43DF-8BFE-D680B353B058}" type="slidenum">
              <a:rPr lang="de-DE" altLang="de-DE" sz="1300"/>
              <a:pPr eaLnBrk="1" hangingPunct="1">
                <a:spcBef>
                  <a:spcPct val="0"/>
                </a:spcBef>
              </a:pPr>
              <a:t>11</a:t>
            </a:fld>
            <a:endParaRPr lang="de-DE" altLang="de-DE" sz="1300"/>
          </a:p>
        </p:txBody>
      </p:sp>
      <p:sp>
        <p:nvSpPr>
          <p:cNvPr id="140291" name="Rectangle 2"/>
          <p:cNvSpPr>
            <a:spLocks noGrp="1" noRot="1" noChangeAspect="1" noChangeArrowheads="1" noTextEdit="1"/>
          </p:cNvSpPr>
          <p:nvPr>
            <p:ph type="sldImg"/>
          </p:nvPr>
        </p:nvSpPr>
        <p:spPr>
          <a:xfrm>
            <a:off x="139700" y="768350"/>
            <a:ext cx="6821488"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6293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4B5B551-EF3A-44E1-AFC3-BB521EF13B3A}" type="slidenum">
              <a:rPr lang="de-DE" altLang="de-DE" sz="1300"/>
              <a:pPr eaLnBrk="1" hangingPunct="1">
                <a:spcBef>
                  <a:spcPct val="0"/>
                </a:spcBef>
              </a:pPr>
              <a:t>12</a:t>
            </a:fld>
            <a:endParaRPr lang="de-DE" altLang="de-DE" sz="1300"/>
          </a:p>
        </p:txBody>
      </p:sp>
      <p:sp>
        <p:nvSpPr>
          <p:cNvPr id="141315" name="Rectangle 2"/>
          <p:cNvSpPr>
            <a:spLocks noGrp="1" noRot="1" noChangeAspect="1" noChangeArrowheads="1" noTextEdit="1"/>
          </p:cNvSpPr>
          <p:nvPr>
            <p:ph type="sldImg"/>
          </p:nvPr>
        </p:nvSpPr>
        <p:spPr>
          <a:xfrm>
            <a:off x="139700" y="768350"/>
            <a:ext cx="6821488"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9744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7F3D7F3-8F12-420B-915B-AD9CA8657531}" type="slidenum">
              <a:rPr lang="de-DE" altLang="de-DE" sz="1300"/>
              <a:pPr eaLnBrk="1" hangingPunct="1">
                <a:spcBef>
                  <a:spcPct val="0"/>
                </a:spcBef>
              </a:pPr>
              <a:t>13</a:t>
            </a:fld>
            <a:endParaRPr lang="de-DE" altLang="de-DE" sz="13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2867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6D66A94-D32A-4D3C-9B9D-5046153E91C4}" type="slidenum">
              <a:rPr lang="de-DE" altLang="de-DE" sz="1300"/>
              <a:pPr eaLnBrk="1" hangingPunct="1">
                <a:spcBef>
                  <a:spcPct val="0"/>
                </a:spcBef>
              </a:pPr>
              <a:t>14</a:t>
            </a:fld>
            <a:endParaRPr lang="de-DE" altLang="de-DE" sz="13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01984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1BBBB63-869B-4B74-AE77-B468832DF276}" type="slidenum">
              <a:rPr lang="de-DE" altLang="de-DE" sz="1300"/>
              <a:pPr eaLnBrk="1" hangingPunct="1">
                <a:spcBef>
                  <a:spcPct val="0"/>
                </a:spcBef>
              </a:pPr>
              <a:t>15</a:t>
            </a:fld>
            <a:endParaRPr lang="de-DE" altLang="de-DE" sz="13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05392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991DEBB-091D-41BC-A23D-FC39D651172C}" type="slidenum">
              <a:rPr lang="de-DE" altLang="de-DE" sz="1300"/>
              <a:pPr eaLnBrk="1" hangingPunct="1">
                <a:spcBef>
                  <a:spcPct val="0"/>
                </a:spcBef>
              </a:pPr>
              <a:t>16</a:t>
            </a:fld>
            <a:endParaRPr lang="de-DE" altLang="de-DE" sz="13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51073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6F6B24F-A258-4802-A77D-6C8C214BA4F6}" type="slidenum">
              <a:rPr lang="de-DE" altLang="de-DE" sz="1300"/>
              <a:pPr eaLnBrk="1" hangingPunct="1">
                <a:spcBef>
                  <a:spcPct val="0"/>
                </a:spcBef>
              </a:pPr>
              <a:t>17</a:t>
            </a:fld>
            <a:endParaRPr lang="de-DE" altLang="de-DE" sz="13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15271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6F6B24F-A258-4802-A77D-6C8C214BA4F6}" type="slidenum">
              <a:rPr lang="de-DE" altLang="de-DE" sz="1300"/>
              <a:pPr eaLnBrk="1" hangingPunct="1">
                <a:spcBef>
                  <a:spcPct val="0"/>
                </a:spcBef>
              </a:pPr>
              <a:t>18</a:t>
            </a:fld>
            <a:endParaRPr lang="de-DE" altLang="de-DE" sz="13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1527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7B5B4B0-BA14-493F-8C2F-F3653BBCF31C}" type="slidenum">
              <a:rPr lang="de-DE" altLang="de-DE" sz="1300"/>
              <a:pPr eaLnBrk="1" hangingPunct="1">
                <a:spcBef>
                  <a:spcPct val="0"/>
                </a:spcBef>
              </a:pPr>
              <a:t>19</a:t>
            </a:fld>
            <a:endParaRPr lang="de-DE" altLang="de-DE" sz="13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34795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2081A91-57A3-4534-A1D9-8342F215CDBB}" type="slidenum">
              <a:rPr lang="de-DE" altLang="de-DE" sz="1300"/>
              <a:pPr eaLnBrk="1" hangingPunct="1">
                <a:spcBef>
                  <a:spcPct val="0"/>
                </a:spcBef>
              </a:pPr>
              <a:t>20</a:t>
            </a:fld>
            <a:endParaRPr lang="de-DE" altLang="de-DE" sz="1300"/>
          </a:p>
        </p:txBody>
      </p:sp>
      <p:sp>
        <p:nvSpPr>
          <p:cNvPr id="14950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41B7773-2140-470C-9D20-BB52804CFEFF}" type="slidenum">
              <a:rPr lang="de-DE" altLang="de-DE" sz="1300"/>
              <a:pPr algn="r" eaLnBrk="1" hangingPunct="1">
                <a:spcBef>
                  <a:spcPct val="0"/>
                </a:spcBef>
              </a:pPr>
              <a:t>20</a:t>
            </a:fld>
            <a:endParaRPr lang="de-DE" altLang="de-DE" sz="1300"/>
          </a:p>
        </p:txBody>
      </p:sp>
      <p:sp>
        <p:nvSpPr>
          <p:cNvPr id="149508" name="Rectangle 2"/>
          <p:cNvSpPr>
            <a:spLocks noGrp="1" noRot="1" noChangeAspect="1" noChangeArrowheads="1" noTextEdit="1"/>
          </p:cNvSpPr>
          <p:nvPr>
            <p:ph type="sldImg"/>
          </p:nvPr>
        </p:nvSpPr>
        <p:spPr>
          <a:xfrm>
            <a:off x="139700" y="768350"/>
            <a:ext cx="6821488" cy="3836988"/>
          </a:xfrm>
          <a:ln/>
        </p:spPr>
      </p:sp>
      <p:sp>
        <p:nvSpPr>
          <p:cNvPr id="1495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33982240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2081A91-57A3-4534-A1D9-8342F215CDBB}" type="slidenum">
              <a:rPr lang="de-DE" altLang="de-DE" sz="1300"/>
              <a:pPr eaLnBrk="1" hangingPunct="1">
                <a:spcBef>
                  <a:spcPct val="0"/>
                </a:spcBef>
              </a:pPr>
              <a:t>21</a:t>
            </a:fld>
            <a:endParaRPr lang="de-DE" altLang="de-DE" sz="1300"/>
          </a:p>
        </p:txBody>
      </p:sp>
      <p:sp>
        <p:nvSpPr>
          <p:cNvPr id="14950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41B7773-2140-470C-9D20-BB52804CFEFF}" type="slidenum">
              <a:rPr lang="de-DE" altLang="de-DE" sz="1300"/>
              <a:pPr algn="r" eaLnBrk="1" hangingPunct="1">
                <a:spcBef>
                  <a:spcPct val="0"/>
                </a:spcBef>
              </a:pPr>
              <a:t>21</a:t>
            </a:fld>
            <a:endParaRPr lang="de-DE" altLang="de-DE" sz="1300"/>
          </a:p>
        </p:txBody>
      </p:sp>
      <p:sp>
        <p:nvSpPr>
          <p:cNvPr id="149508" name="Rectangle 2"/>
          <p:cNvSpPr>
            <a:spLocks noGrp="1" noRot="1" noChangeAspect="1" noChangeArrowheads="1" noTextEdit="1"/>
          </p:cNvSpPr>
          <p:nvPr>
            <p:ph type="sldImg"/>
          </p:nvPr>
        </p:nvSpPr>
        <p:spPr>
          <a:xfrm>
            <a:off x="139700" y="768350"/>
            <a:ext cx="6821488" cy="3836988"/>
          </a:xfrm>
          <a:ln/>
        </p:spPr>
      </p:sp>
      <p:sp>
        <p:nvSpPr>
          <p:cNvPr id="1495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33982240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583DC7E-C729-4B31-8D58-41D1C285F849}" type="slidenum">
              <a:rPr lang="de-DE" altLang="de-DE" sz="1300"/>
              <a:pPr eaLnBrk="1" hangingPunct="1">
                <a:spcBef>
                  <a:spcPct val="0"/>
                </a:spcBef>
              </a:pPr>
              <a:t>22</a:t>
            </a:fld>
            <a:endParaRPr lang="de-DE" altLang="de-DE"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93555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82170B6-A13E-4BB3-B40B-9579D592F145}" type="slidenum">
              <a:rPr lang="de-DE" altLang="de-DE" sz="1300"/>
              <a:pPr eaLnBrk="1" hangingPunct="1">
                <a:spcBef>
                  <a:spcPct val="0"/>
                </a:spcBef>
              </a:pPr>
              <a:t>23</a:t>
            </a:fld>
            <a:endParaRPr lang="de-DE" altLang="de-DE" sz="1300"/>
          </a:p>
        </p:txBody>
      </p:sp>
      <p:sp>
        <p:nvSpPr>
          <p:cNvPr id="15462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F8227E16-DF94-446B-904C-FD8A553BCD52}" type="slidenum">
              <a:rPr lang="de-DE" altLang="de-DE" sz="1300"/>
              <a:pPr algn="r" eaLnBrk="1" hangingPunct="1">
                <a:spcBef>
                  <a:spcPct val="0"/>
                </a:spcBef>
              </a:pPr>
              <a:t>23</a:t>
            </a:fld>
            <a:endParaRPr lang="de-DE" altLang="de-DE" sz="1300"/>
          </a:p>
        </p:txBody>
      </p:sp>
      <p:sp>
        <p:nvSpPr>
          <p:cNvPr id="154628" name="Rectangle 2"/>
          <p:cNvSpPr>
            <a:spLocks noGrp="1" noRot="1" noChangeAspect="1" noChangeArrowheads="1" noTextEdit="1"/>
          </p:cNvSpPr>
          <p:nvPr>
            <p:ph type="sldImg"/>
          </p:nvPr>
        </p:nvSpPr>
        <p:spPr>
          <a:xfrm>
            <a:off x="139700" y="768350"/>
            <a:ext cx="6821488" cy="3836988"/>
          </a:xfrm>
          <a:ln/>
        </p:spPr>
      </p:sp>
      <p:sp>
        <p:nvSpPr>
          <p:cNvPr id="1546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30073509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82170B6-A13E-4BB3-B40B-9579D592F145}" type="slidenum">
              <a:rPr lang="de-DE" altLang="de-DE" sz="1300"/>
              <a:pPr eaLnBrk="1" hangingPunct="1">
                <a:spcBef>
                  <a:spcPct val="0"/>
                </a:spcBef>
              </a:pPr>
              <a:t>24</a:t>
            </a:fld>
            <a:endParaRPr lang="de-DE" altLang="de-DE" sz="1300"/>
          </a:p>
        </p:txBody>
      </p:sp>
      <p:sp>
        <p:nvSpPr>
          <p:cNvPr id="15462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F8227E16-DF94-446B-904C-FD8A553BCD52}" type="slidenum">
              <a:rPr lang="de-DE" altLang="de-DE" sz="1300"/>
              <a:pPr algn="r" eaLnBrk="1" hangingPunct="1">
                <a:spcBef>
                  <a:spcPct val="0"/>
                </a:spcBef>
              </a:pPr>
              <a:t>24</a:t>
            </a:fld>
            <a:endParaRPr lang="de-DE" altLang="de-DE" sz="1300"/>
          </a:p>
        </p:txBody>
      </p:sp>
      <p:sp>
        <p:nvSpPr>
          <p:cNvPr id="154628" name="Rectangle 2"/>
          <p:cNvSpPr>
            <a:spLocks noGrp="1" noRot="1" noChangeAspect="1" noChangeArrowheads="1" noTextEdit="1"/>
          </p:cNvSpPr>
          <p:nvPr>
            <p:ph type="sldImg"/>
          </p:nvPr>
        </p:nvSpPr>
        <p:spPr>
          <a:xfrm>
            <a:off x="139700" y="768350"/>
            <a:ext cx="6821488" cy="3836988"/>
          </a:xfrm>
          <a:ln/>
        </p:spPr>
      </p:sp>
      <p:sp>
        <p:nvSpPr>
          <p:cNvPr id="1546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30073509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82170B6-A13E-4BB3-B40B-9579D592F145}" type="slidenum">
              <a:rPr lang="de-DE" altLang="de-DE" sz="1300"/>
              <a:pPr eaLnBrk="1" hangingPunct="1">
                <a:spcBef>
                  <a:spcPct val="0"/>
                </a:spcBef>
              </a:pPr>
              <a:t>25</a:t>
            </a:fld>
            <a:endParaRPr lang="de-DE" altLang="de-DE" sz="1300"/>
          </a:p>
        </p:txBody>
      </p:sp>
      <p:sp>
        <p:nvSpPr>
          <p:cNvPr id="15462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F8227E16-DF94-446B-904C-FD8A553BCD52}" type="slidenum">
              <a:rPr lang="de-DE" altLang="de-DE" sz="1300"/>
              <a:pPr algn="r" eaLnBrk="1" hangingPunct="1">
                <a:spcBef>
                  <a:spcPct val="0"/>
                </a:spcBef>
              </a:pPr>
              <a:t>25</a:t>
            </a:fld>
            <a:endParaRPr lang="de-DE" altLang="de-DE" sz="1300"/>
          </a:p>
        </p:txBody>
      </p:sp>
      <p:sp>
        <p:nvSpPr>
          <p:cNvPr id="154628" name="Rectangle 2"/>
          <p:cNvSpPr>
            <a:spLocks noGrp="1" noRot="1" noChangeAspect="1" noChangeArrowheads="1" noTextEdit="1"/>
          </p:cNvSpPr>
          <p:nvPr>
            <p:ph type="sldImg"/>
          </p:nvPr>
        </p:nvSpPr>
        <p:spPr>
          <a:xfrm>
            <a:off x="139700" y="768350"/>
            <a:ext cx="6821488" cy="3836988"/>
          </a:xfrm>
          <a:ln/>
        </p:spPr>
      </p:sp>
      <p:sp>
        <p:nvSpPr>
          <p:cNvPr id="1546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30073509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016604B-4BBA-4769-91CB-D72EE8A4CC8A}" type="slidenum">
              <a:rPr lang="de-DE" altLang="de-DE" sz="1300"/>
              <a:pPr eaLnBrk="1" hangingPunct="1">
                <a:spcBef>
                  <a:spcPct val="0"/>
                </a:spcBef>
              </a:pPr>
              <a:t>26</a:t>
            </a:fld>
            <a:endParaRPr lang="de-DE" altLang="de-DE" sz="1300"/>
          </a:p>
        </p:txBody>
      </p:sp>
      <p:sp>
        <p:nvSpPr>
          <p:cNvPr id="15565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D191056-7B36-4A63-8FD1-639DAEF04911}" type="slidenum">
              <a:rPr lang="de-DE" altLang="de-DE" sz="1300"/>
              <a:pPr algn="r" eaLnBrk="1" hangingPunct="1">
                <a:spcBef>
                  <a:spcPct val="0"/>
                </a:spcBef>
              </a:pPr>
              <a:t>26</a:t>
            </a:fld>
            <a:endParaRPr lang="de-DE" altLang="de-DE" sz="1300"/>
          </a:p>
        </p:txBody>
      </p:sp>
      <p:sp>
        <p:nvSpPr>
          <p:cNvPr id="155652" name="Rectangle 2"/>
          <p:cNvSpPr>
            <a:spLocks noGrp="1" noRot="1" noChangeAspect="1" noChangeArrowheads="1" noTextEdit="1"/>
          </p:cNvSpPr>
          <p:nvPr>
            <p:ph type="sldImg"/>
          </p:nvPr>
        </p:nvSpPr>
        <p:spPr>
          <a:xfrm>
            <a:off x="139700" y="768350"/>
            <a:ext cx="6821488" cy="3836988"/>
          </a:xfrm>
          <a:ln/>
        </p:spPr>
      </p:sp>
      <p:sp>
        <p:nvSpPr>
          <p:cNvPr id="1556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4655036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6488AF4-7921-43A4-BA13-538F27B82B61}" type="slidenum">
              <a:rPr lang="de-DE" altLang="de-DE" sz="1300"/>
              <a:pPr eaLnBrk="1" hangingPunct="1">
                <a:spcBef>
                  <a:spcPct val="0"/>
                </a:spcBef>
              </a:pPr>
              <a:t>27</a:t>
            </a:fld>
            <a:endParaRPr lang="de-DE"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42364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E68189E-EB6E-446A-8969-272E2DA2455A}" type="slidenum">
              <a:rPr lang="de-DE" altLang="de-DE" sz="1300"/>
              <a:pPr eaLnBrk="1" hangingPunct="1">
                <a:spcBef>
                  <a:spcPct val="0"/>
                </a:spcBef>
              </a:pPr>
              <a:t>28</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48115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02401AA-98EB-4903-9873-0D5ADABE038F}" type="slidenum">
              <a:rPr lang="de-DE" altLang="de-DE" sz="1300"/>
              <a:pPr eaLnBrk="1" hangingPunct="1">
                <a:spcBef>
                  <a:spcPct val="0"/>
                </a:spcBef>
              </a:pPr>
              <a:t>29</a:t>
            </a:fld>
            <a:endParaRPr lang="de-DE" altLang="de-DE" sz="1300"/>
          </a:p>
        </p:txBody>
      </p:sp>
      <p:sp>
        <p:nvSpPr>
          <p:cNvPr id="158723" name="Rectangle 2"/>
          <p:cNvSpPr>
            <a:spLocks noGrp="1" noRot="1" noChangeAspect="1" noChangeArrowheads="1" noTextEdit="1"/>
          </p:cNvSpPr>
          <p:nvPr>
            <p:ph type="sldImg"/>
          </p:nvPr>
        </p:nvSpPr>
        <p:spPr>
          <a:xfrm>
            <a:off x="139700" y="768350"/>
            <a:ext cx="6821488"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49165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EA0D345-69F9-45A4-B12B-75DAF8EAD823}" type="slidenum">
              <a:rPr lang="de-DE" altLang="de-DE" sz="1300"/>
              <a:pPr eaLnBrk="1" hangingPunct="1">
                <a:spcBef>
                  <a:spcPct val="0"/>
                </a:spcBef>
              </a:pPr>
              <a:t>30</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87423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F9480A5-27EE-4129-ACB7-05720F6F1B30}" type="slidenum">
              <a:rPr lang="de-DE" altLang="de-DE" sz="1300"/>
              <a:pPr eaLnBrk="1" hangingPunct="1">
                <a:spcBef>
                  <a:spcPct val="0"/>
                </a:spcBef>
              </a:pPr>
              <a:t>31</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72595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7375A92-C7BC-4527-9FA9-C8DEC1D69E19}" type="slidenum">
              <a:rPr lang="de-DE" altLang="de-DE" sz="1300"/>
              <a:pPr eaLnBrk="1" hangingPunct="1">
                <a:spcBef>
                  <a:spcPct val="0"/>
                </a:spcBef>
              </a:pPr>
              <a:t>32</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7842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2FA915-28CC-4906-8649-72B2A4EF65FD}" type="slidenum">
              <a:rPr lang="de-DE" altLang="de-DE" sz="1300"/>
              <a:pPr eaLnBrk="1" hangingPunct="1">
                <a:spcBef>
                  <a:spcPct val="0"/>
                </a:spcBef>
              </a:pPr>
              <a:t>33</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4549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4E873F-2695-4F76-A27E-FB4B012ABE39}" type="slidenum">
              <a:rPr lang="de-DE" altLang="de-DE" sz="1300"/>
              <a:pPr eaLnBrk="1" hangingPunct="1">
                <a:spcBef>
                  <a:spcPct val="0"/>
                </a:spcBef>
              </a:pPr>
              <a:t>34</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51819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5EB0E25-43B2-48F1-B917-763A25295A15}" type="slidenum">
              <a:rPr lang="de-DE" altLang="de-DE" sz="1300"/>
              <a:pPr eaLnBrk="1" hangingPunct="1">
                <a:spcBef>
                  <a:spcPct val="0"/>
                </a:spcBef>
              </a:pPr>
              <a:t>35</a:t>
            </a:fld>
            <a:endParaRPr lang="de-DE" altLang="de-DE" sz="1300"/>
          </a:p>
        </p:txBody>
      </p:sp>
      <p:sp>
        <p:nvSpPr>
          <p:cNvPr id="16486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A6A4B01E-03C6-4D40-A4CC-94C92FBCA685}" type="slidenum">
              <a:rPr lang="de-DE" altLang="de-DE" sz="1300"/>
              <a:pPr algn="r" eaLnBrk="1" hangingPunct="1">
                <a:spcBef>
                  <a:spcPct val="0"/>
                </a:spcBef>
              </a:pPr>
              <a:t>35</a:t>
            </a:fld>
            <a:endParaRPr lang="de-DE" altLang="de-DE" sz="1300"/>
          </a:p>
        </p:txBody>
      </p:sp>
      <p:sp>
        <p:nvSpPr>
          <p:cNvPr id="164868" name="Rectangle 2"/>
          <p:cNvSpPr>
            <a:spLocks noGrp="1" noRot="1" noChangeAspect="1" noChangeArrowheads="1" noTextEdit="1"/>
          </p:cNvSpPr>
          <p:nvPr>
            <p:ph type="sldImg"/>
          </p:nvPr>
        </p:nvSpPr>
        <p:spPr>
          <a:xfrm>
            <a:off x="139700" y="768350"/>
            <a:ext cx="6821488" cy="3836988"/>
          </a:xfrm>
          <a:ln/>
        </p:spPr>
      </p:sp>
      <p:sp>
        <p:nvSpPr>
          <p:cNvPr id="1648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2661607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513C21F-E73B-4C99-BFBF-9A3DDBCB6638}" type="slidenum">
              <a:rPr lang="de-DE" altLang="de-DE" sz="1300"/>
              <a:pPr eaLnBrk="1" hangingPunct="1">
                <a:spcBef>
                  <a:spcPct val="0"/>
                </a:spcBef>
              </a:pPr>
              <a:t>36</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0299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1D6468F-FA83-48E9-BBE3-B30D2365B1C5}" type="slidenum">
              <a:rPr lang="de-DE" altLang="de-DE" sz="1300"/>
              <a:pPr eaLnBrk="1" hangingPunct="1">
                <a:spcBef>
                  <a:spcPct val="0"/>
                </a:spcBef>
              </a:pPr>
              <a:t>37</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37370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9E0DEC4-631D-409A-AC8F-CF2E62783B5A}" type="slidenum">
              <a:rPr lang="de-DE" altLang="de-DE" sz="1300"/>
              <a:pPr eaLnBrk="1" hangingPunct="1">
                <a:spcBef>
                  <a:spcPct val="0"/>
                </a:spcBef>
              </a:pPr>
              <a:t>38</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28242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FBD3EF2-D2FD-4903-B03B-88BD442B0B4E}" type="slidenum">
              <a:rPr lang="de-DE" altLang="de-DE" sz="1300"/>
              <a:pPr eaLnBrk="1" hangingPunct="1">
                <a:spcBef>
                  <a:spcPct val="0"/>
                </a:spcBef>
              </a:pPr>
              <a:t>39</a:t>
            </a:fld>
            <a:endParaRPr lang="de-DE" altLang="de-DE" sz="1300"/>
          </a:p>
        </p:txBody>
      </p:sp>
      <p:sp>
        <p:nvSpPr>
          <p:cNvPr id="168963" name="Rectangle 2"/>
          <p:cNvSpPr>
            <a:spLocks noGrp="1" noRot="1" noChangeAspect="1" noChangeArrowheads="1" noTextEdit="1"/>
          </p:cNvSpPr>
          <p:nvPr>
            <p:ph type="sldImg"/>
          </p:nvPr>
        </p:nvSpPr>
        <p:spPr>
          <a:xfrm>
            <a:off x="139700" y="768350"/>
            <a:ext cx="6821488"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44683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DEF9248-35C8-4E1C-B96F-711E0A8BB727}" type="slidenum">
              <a:rPr lang="de-DE" altLang="de-DE" sz="1300"/>
              <a:pPr eaLnBrk="1" hangingPunct="1">
                <a:spcBef>
                  <a:spcPct val="0"/>
                </a:spcBef>
              </a:pPr>
              <a:t>40</a:t>
            </a:fld>
            <a:endParaRPr lang="de-DE" altLang="de-DE"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7192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5C302B2-E027-4D66-B57E-2C22AD8230ED}" type="slidenum">
              <a:rPr lang="de-DE" altLang="de-DE" sz="1300"/>
              <a:pPr eaLnBrk="1" hangingPunct="1">
                <a:spcBef>
                  <a:spcPct val="0"/>
                </a:spcBef>
              </a:pPr>
              <a:t>41</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47238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59480E0-D9CB-4C4A-B11C-C4D7664AC000}" type="slidenum">
              <a:rPr lang="de-DE" altLang="de-DE" sz="1300"/>
              <a:pPr eaLnBrk="1" hangingPunct="1">
                <a:spcBef>
                  <a:spcPct val="0"/>
                </a:spcBef>
              </a:pPr>
              <a:t>42</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05568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5F48E27-169F-49E7-A649-7D159A96F1B0}" type="slidenum">
              <a:rPr lang="de-DE" altLang="de-DE" sz="1300"/>
              <a:pPr eaLnBrk="1" hangingPunct="1">
                <a:spcBef>
                  <a:spcPct val="0"/>
                </a:spcBef>
              </a:pPr>
              <a:t>43</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0040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6B45923-3DB7-4856-81FF-300B1BFC7688}" type="slidenum">
              <a:rPr lang="de-DE" altLang="de-DE" sz="1300"/>
              <a:pPr eaLnBrk="1" hangingPunct="1">
                <a:spcBef>
                  <a:spcPct val="0"/>
                </a:spcBef>
              </a:pPr>
              <a:t>44</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17471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398BFE-F3AF-45CC-AC96-F3E12562FAD1}" type="slidenum">
              <a:rPr lang="de-DE" altLang="de-DE" sz="1300"/>
              <a:pPr eaLnBrk="1" hangingPunct="1">
                <a:spcBef>
                  <a:spcPct val="0"/>
                </a:spcBef>
              </a:pPr>
              <a:t>45</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39077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70DB0BA-E68A-4BD6-AFAC-B2755ECB598B}" type="slidenum">
              <a:rPr lang="de-DE" altLang="de-DE" sz="1300"/>
              <a:pPr eaLnBrk="1" hangingPunct="1">
                <a:spcBef>
                  <a:spcPct val="0"/>
                </a:spcBef>
              </a:pPr>
              <a:t>46</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55256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177A74F-BE1E-4E0D-9ECD-8B2F00C17EA9}" type="slidenum">
              <a:rPr lang="de-DE" altLang="de-DE" sz="1300"/>
              <a:pPr eaLnBrk="1" hangingPunct="1">
                <a:spcBef>
                  <a:spcPct val="0"/>
                </a:spcBef>
              </a:pPr>
              <a:t>47</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86525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953756B-6740-4F0D-8AF5-0AB8D808756E}" type="slidenum">
              <a:rPr lang="de-DE" altLang="de-DE" sz="1300"/>
              <a:pPr eaLnBrk="1" hangingPunct="1">
                <a:spcBef>
                  <a:spcPct val="0"/>
                </a:spcBef>
              </a:pPr>
              <a:t>48</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24003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B20C33A-C6F5-467E-B1B1-1F13464713B2}" type="slidenum">
              <a:rPr lang="de-DE" altLang="de-DE" sz="1300"/>
              <a:pPr eaLnBrk="1" hangingPunct="1">
                <a:spcBef>
                  <a:spcPct val="0"/>
                </a:spcBef>
              </a:pPr>
              <a:t>49</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96873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D6163EC-AE06-4C1F-BF8F-B5C27749419D}" type="slidenum">
              <a:rPr lang="de-DE" altLang="de-DE" sz="1300"/>
              <a:pPr eaLnBrk="1" hangingPunct="1">
                <a:spcBef>
                  <a:spcPct val="0"/>
                </a:spcBef>
              </a:pPr>
              <a:t>50</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34298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1C26DC6-E623-40F7-9E06-2553BF9608A4}" type="slidenum">
              <a:rPr lang="de-DE" altLang="de-DE" sz="1300"/>
              <a:pPr eaLnBrk="1" hangingPunct="1">
                <a:spcBef>
                  <a:spcPct val="0"/>
                </a:spcBef>
              </a:pPr>
              <a:t>51</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72406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550CF19-097E-4A8F-A7B7-E7B6FDB682A3}" type="slidenum">
              <a:rPr lang="de-DE" altLang="de-DE" sz="1300"/>
              <a:pPr eaLnBrk="1" hangingPunct="1">
                <a:spcBef>
                  <a:spcPct val="0"/>
                </a:spcBef>
              </a:pPr>
              <a:t>52</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19253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7E883BB-4C9C-419C-A03E-0010BC82B2D1}" type="slidenum">
              <a:rPr lang="de-DE" altLang="de-DE" sz="1300"/>
              <a:pPr eaLnBrk="1" hangingPunct="1">
                <a:spcBef>
                  <a:spcPct val="0"/>
                </a:spcBef>
              </a:pPr>
              <a:t>53</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20664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5F526AD-EBE9-4E36-B2B2-D995CB673F95}" type="slidenum">
              <a:rPr lang="de-DE" altLang="de-DE" sz="1300"/>
              <a:pPr eaLnBrk="1" hangingPunct="1">
                <a:spcBef>
                  <a:spcPct val="0"/>
                </a:spcBef>
              </a:pPr>
              <a:t>54</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73002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CA6EB05-26CC-417B-B955-FEBE72DBDA51}" type="slidenum">
              <a:rPr lang="de-DE" altLang="de-DE" sz="1300"/>
              <a:pPr eaLnBrk="1" hangingPunct="1">
                <a:spcBef>
                  <a:spcPct val="0"/>
                </a:spcBef>
              </a:pPr>
              <a:t>55</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29044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E2B583C-F0FD-4D75-9E23-DE1FF58F7748}" type="slidenum">
              <a:rPr lang="de-DE" altLang="de-DE" sz="1300"/>
              <a:pPr eaLnBrk="1" hangingPunct="1">
                <a:spcBef>
                  <a:spcPct val="0"/>
                </a:spcBef>
              </a:pPr>
              <a:t>56</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03072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F946ACE-1870-42F0-A905-122D50D409D5}" type="slidenum">
              <a:rPr lang="de-DE" altLang="de-DE" sz="1300"/>
              <a:pPr eaLnBrk="1" hangingPunct="1">
                <a:spcBef>
                  <a:spcPct val="0"/>
                </a:spcBef>
              </a:pPr>
              <a:t>57</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24938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46516D5-EE6F-42E0-8555-BFD0F7B71DE0}" type="slidenum">
              <a:rPr lang="de-DE" altLang="de-DE" sz="1300"/>
              <a:pPr eaLnBrk="1" hangingPunct="1">
                <a:spcBef>
                  <a:spcPct val="0"/>
                </a:spcBef>
              </a:pPr>
              <a:t>58</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15866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C233B9D-A29D-4CB1-9BD7-31E954E26D94}" type="slidenum">
              <a:rPr lang="de-DE" altLang="de-DE" sz="1300"/>
              <a:pPr eaLnBrk="1" hangingPunct="1">
                <a:spcBef>
                  <a:spcPct val="0"/>
                </a:spcBef>
              </a:pPr>
              <a:t>59</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73466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A7F70CB-09DF-4C75-A179-101012FE5982}" type="slidenum">
              <a:rPr lang="de-DE" altLang="de-DE" sz="1300"/>
              <a:pPr eaLnBrk="1" hangingPunct="1">
                <a:spcBef>
                  <a:spcPct val="0"/>
                </a:spcBef>
              </a:pPr>
              <a:t>60</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83804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3347257-1A99-40FC-A2D5-4F0397224D19}" type="slidenum">
              <a:rPr lang="de-DE" altLang="de-DE" sz="1300"/>
              <a:pPr eaLnBrk="1" hangingPunct="1">
                <a:spcBef>
                  <a:spcPct val="0"/>
                </a:spcBef>
              </a:pPr>
              <a:t>62</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878954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B904CB7-5C9C-4028-A355-51B7E3BBD0E3}" type="slidenum">
              <a:rPr lang="de-DE" altLang="de-DE" sz="1300"/>
              <a:pPr eaLnBrk="1" hangingPunct="1">
                <a:spcBef>
                  <a:spcPct val="0"/>
                </a:spcBef>
              </a:pPr>
              <a:t>63</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90305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93B91F9-441A-438C-AA82-9BCD71B9BFA0}" type="slidenum">
              <a:rPr lang="de-DE" altLang="de-DE" sz="1300"/>
              <a:pPr eaLnBrk="1" hangingPunct="1">
                <a:spcBef>
                  <a:spcPct val="0"/>
                </a:spcBef>
              </a:pPr>
              <a:t>64</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833807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BAC4394-D7C6-4F8E-B2AE-4700C3D1D398}" type="slidenum">
              <a:rPr lang="de-DE" altLang="de-DE" sz="1300"/>
              <a:pPr eaLnBrk="1" hangingPunct="1">
                <a:spcBef>
                  <a:spcPct val="0"/>
                </a:spcBef>
              </a:pPr>
              <a:t>65</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34409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DC76C7D-4B15-424A-9C96-768B0B1C8BA6}" type="slidenum">
              <a:rPr lang="de-DE" altLang="de-DE" sz="1300"/>
              <a:pPr eaLnBrk="1" hangingPunct="1">
                <a:spcBef>
                  <a:spcPct val="0"/>
                </a:spcBef>
              </a:pPr>
              <a:t>66</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36694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0D78B70-8B96-4A82-A569-28002A10EA21}" type="slidenum">
              <a:rPr lang="de-DE" altLang="de-DE" sz="1300"/>
              <a:pPr eaLnBrk="1" hangingPunct="1">
                <a:spcBef>
                  <a:spcPct val="0"/>
                </a:spcBef>
              </a:pPr>
              <a:t>67</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45998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C6A6971-9BA7-4942-B81F-D81B3E328229}" type="slidenum">
              <a:rPr lang="de-DE" altLang="de-DE" sz="1300"/>
              <a:pPr eaLnBrk="1" hangingPunct="1">
                <a:spcBef>
                  <a:spcPct val="0"/>
                </a:spcBef>
              </a:pPr>
              <a:t>68</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190048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40E42A7-EA5C-4732-95B8-F334A8CE1DC4}" type="slidenum">
              <a:rPr lang="de-DE" altLang="de-DE" sz="1300"/>
              <a:pPr eaLnBrk="1" hangingPunct="1">
                <a:spcBef>
                  <a:spcPct val="0"/>
                </a:spcBef>
              </a:pPr>
              <a:t>69</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327296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65116F2-AE51-4416-9143-8E1D9AC4B09F}" type="slidenum">
              <a:rPr lang="de-DE" altLang="de-DE" sz="1300"/>
              <a:pPr eaLnBrk="1" hangingPunct="1">
                <a:spcBef>
                  <a:spcPct val="0"/>
                </a:spcBef>
              </a:pPr>
              <a:t>70</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3960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0862D22F-30C8-43E3-9B36-93443A0E9BA4}" type="slidenum">
              <a:rPr lang="de-DE" altLang="de-DE" sz="1300"/>
              <a:pPr algn="r" eaLnBrk="1" hangingPunct="1">
                <a:spcBef>
                  <a:spcPct val="0"/>
                </a:spcBef>
              </a:pPr>
              <a:t>71</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085736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EB9830-0905-4971-BD0B-AFB418D167A4}" type="slidenum">
              <a:rPr lang="de-DE" altLang="de-DE" sz="1300"/>
              <a:pPr eaLnBrk="1" hangingPunct="1">
                <a:spcBef>
                  <a:spcPct val="0"/>
                </a:spcBef>
              </a:pPr>
              <a:t>72</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58903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BE58EED-9D49-4BD5-A017-C39CF1AC47BB}" type="slidenum">
              <a:rPr lang="de-DE" altLang="de-DE" sz="1300"/>
              <a:pPr eaLnBrk="1" hangingPunct="1">
                <a:spcBef>
                  <a:spcPct val="0"/>
                </a:spcBef>
              </a:pPr>
              <a:t>73</a:t>
            </a:fld>
            <a:endParaRPr lang="de-DE" altLang="de-DE" sz="1300"/>
          </a:p>
        </p:txBody>
      </p:sp>
      <p:sp>
        <p:nvSpPr>
          <p:cNvPr id="202755" name="Rectangle 1026"/>
          <p:cNvSpPr>
            <a:spLocks noGrp="1" noRot="1" noChangeAspect="1" noChangeArrowheads="1" noTextEdit="1"/>
          </p:cNvSpPr>
          <p:nvPr>
            <p:ph type="sldImg"/>
          </p:nvPr>
        </p:nvSpPr>
        <p:spPr>
          <a:xfrm>
            <a:off x="139700" y="768350"/>
            <a:ext cx="6821488" cy="3836988"/>
          </a:xfrm>
          <a:ln/>
        </p:spPr>
      </p:sp>
      <p:sp>
        <p:nvSpPr>
          <p:cNvPr id="2027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64491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7D370D4-0E0E-4DD2-984B-3B61A04489CB}" type="slidenum">
              <a:rPr lang="de-DE" altLang="de-DE" sz="1300"/>
              <a:pPr eaLnBrk="1" hangingPunct="1">
                <a:spcBef>
                  <a:spcPct val="0"/>
                </a:spcBef>
              </a:pPr>
              <a:t>74</a:t>
            </a:fld>
            <a:endParaRPr lang="de-DE" altLang="de-DE" sz="1300"/>
          </a:p>
        </p:txBody>
      </p:sp>
      <p:sp>
        <p:nvSpPr>
          <p:cNvPr id="203779" name="Rectangle 1026"/>
          <p:cNvSpPr>
            <a:spLocks noGrp="1" noRot="1" noChangeAspect="1" noChangeArrowheads="1" noTextEdit="1"/>
          </p:cNvSpPr>
          <p:nvPr>
            <p:ph type="sldImg"/>
          </p:nvPr>
        </p:nvSpPr>
        <p:spPr>
          <a:xfrm>
            <a:off x="139700" y="768350"/>
            <a:ext cx="6821488" cy="3836988"/>
          </a:xfrm>
          <a:ln/>
        </p:spPr>
      </p:sp>
      <p:sp>
        <p:nvSpPr>
          <p:cNvPr id="2037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3410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938254A-89FE-45DE-8E44-A8695C514B1D}" type="slidenum">
              <a:rPr lang="de-DE" altLang="de-DE" sz="1300"/>
              <a:pPr eaLnBrk="1" hangingPunct="1">
                <a:spcBef>
                  <a:spcPct val="0"/>
                </a:spcBef>
              </a:pPr>
              <a:t>75</a:t>
            </a:fld>
            <a:endParaRPr lang="de-DE" altLang="de-DE" sz="1300"/>
          </a:p>
        </p:txBody>
      </p:sp>
      <p:sp>
        <p:nvSpPr>
          <p:cNvPr id="204803" name="Rectangle 1026"/>
          <p:cNvSpPr>
            <a:spLocks noGrp="1" noRot="1" noChangeAspect="1" noChangeArrowheads="1" noTextEdit="1"/>
          </p:cNvSpPr>
          <p:nvPr>
            <p:ph type="sldImg"/>
          </p:nvPr>
        </p:nvSpPr>
        <p:spPr>
          <a:xfrm>
            <a:off x="139700" y="768350"/>
            <a:ext cx="6821488" cy="3836988"/>
          </a:xfrm>
          <a:ln/>
        </p:spPr>
      </p:sp>
      <p:sp>
        <p:nvSpPr>
          <p:cNvPr id="2048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703214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A985860-4251-4CE9-8EEA-57114D4828D7}" type="slidenum">
              <a:rPr lang="de-DE" altLang="de-DE" sz="1300"/>
              <a:pPr eaLnBrk="1" hangingPunct="1">
                <a:spcBef>
                  <a:spcPct val="0"/>
                </a:spcBef>
              </a:pPr>
              <a:t>76</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739414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C56F8BD-1B24-4349-BB6B-1CFC12D264B6}" type="slidenum">
              <a:rPr lang="de-DE" altLang="de-DE" sz="1300"/>
              <a:pPr eaLnBrk="1" hangingPunct="1">
                <a:spcBef>
                  <a:spcPct val="0"/>
                </a:spcBef>
              </a:pPr>
              <a:t>77</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997354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471FAB1-4A55-4885-832D-B69D49FDECEC}" type="slidenum">
              <a:rPr lang="de-DE" altLang="de-DE" sz="1300"/>
              <a:pPr eaLnBrk="1" hangingPunct="1">
                <a:spcBef>
                  <a:spcPct val="0"/>
                </a:spcBef>
              </a:pPr>
              <a:t>78</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583502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E794564-E908-4A2F-97A9-60AC715A227E}" type="slidenum">
              <a:rPr lang="de-DE" altLang="de-DE" sz="1300"/>
              <a:pPr eaLnBrk="1" hangingPunct="1">
                <a:spcBef>
                  <a:spcPct val="0"/>
                </a:spcBef>
              </a:pPr>
              <a:t>79</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099613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A84F8F18-843B-4593-88ED-690F58135F33}" type="slidenum">
              <a:rPr lang="de-DE" altLang="de-DE" sz="1300"/>
              <a:pPr algn="r" eaLnBrk="1" hangingPunct="1">
                <a:spcBef>
                  <a:spcPct val="0"/>
                </a:spcBef>
              </a:pPr>
              <a:t>80</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529221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2612E20-65EA-4C6E-AEAA-F7D5EFE3E9DA}" type="slidenum">
              <a:rPr lang="de-DE" altLang="de-DE" sz="1300"/>
              <a:pPr eaLnBrk="1" hangingPunct="1">
                <a:spcBef>
                  <a:spcPct val="0"/>
                </a:spcBef>
              </a:pPr>
              <a:t>81</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352936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0366019-48C0-43D6-8F31-A26DEE605787}" type="slidenum">
              <a:rPr lang="de-DE" altLang="de-DE" sz="1300"/>
              <a:pPr eaLnBrk="1" hangingPunct="1">
                <a:spcBef>
                  <a:spcPct val="0"/>
                </a:spcBef>
              </a:pPr>
              <a:t>82</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266735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BC7CDEF-24B6-457F-80BD-512FF71096EA}" type="slidenum">
              <a:rPr lang="de-DE" altLang="de-DE" sz="1300"/>
              <a:pPr eaLnBrk="1" hangingPunct="1">
                <a:spcBef>
                  <a:spcPct val="0"/>
                </a:spcBef>
              </a:pPr>
              <a:t>83</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0049972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FA224D2-120D-451F-A59D-B1A5AFE24524}" type="slidenum">
              <a:rPr lang="de-DE" altLang="de-DE" sz="1300"/>
              <a:pPr eaLnBrk="1" hangingPunct="1">
                <a:spcBef>
                  <a:spcPct val="0"/>
                </a:spcBef>
              </a:pPr>
              <a:t>84</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932522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7D2DE48-E885-411D-BC22-32F47993733F}" type="slidenum">
              <a:rPr lang="de-DE" altLang="de-DE" sz="1300"/>
              <a:pPr eaLnBrk="1" hangingPunct="1">
                <a:spcBef>
                  <a:spcPct val="0"/>
                </a:spcBef>
              </a:pPr>
              <a:t>85</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438764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7C93D9F-9786-4C14-A461-82533EB2DB8A}" type="slidenum">
              <a:rPr lang="de-DE" altLang="de-DE" sz="1300"/>
              <a:pPr eaLnBrk="1" hangingPunct="1">
                <a:spcBef>
                  <a:spcPct val="0"/>
                </a:spcBef>
              </a:pPr>
              <a:t>86</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948334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0CB43EF-5F6C-45B5-8310-80D64A9C0B03}" type="slidenum">
              <a:rPr lang="de-DE" altLang="de-DE" sz="1300"/>
              <a:pPr eaLnBrk="1" hangingPunct="1">
                <a:spcBef>
                  <a:spcPct val="0"/>
                </a:spcBef>
              </a:pPr>
              <a:t>87</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448233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17364C0-9732-4927-BC38-6B408E406BB7}" type="slidenum">
              <a:rPr lang="de-DE" altLang="de-DE" sz="1300"/>
              <a:pPr eaLnBrk="1" hangingPunct="1">
                <a:spcBef>
                  <a:spcPct val="0"/>
                </a:spcBef>
              </a:pPr>
              <a:t>88</a:t>
            </a:fld>
            <a:endParaRPr lang="de-DE" altLang="de-DE" sz="1300"/>
          </a:p>
        </p:txBody>
      </p:sp>
      <p:sp>
        <p:nvSpPr>
          <p:cNvPr id="21811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6136DF08-AFD1-442E-9B9C-AB859EF9342D}" type="slidenum">
              <a:rPr lang="de-DE" altLang="de-DE" sz="1300"/>
              <a:pPr algn="r" eaLnBrk="1" hangingPunct="1">
                <a:spcBef>
                  <a:spcPct val="0"/>
                </a:spcBef>
              </a:pPr>
              <a:t>88</a:t>
            </a:fld>
            <a:endParaRPr lang="de-DE" altLang="de-DE" sz="1300"/>
          </a:p>
        </p:txBody>
      </p:sp>
      <p:sp>
        <p:nvSpPr>
          <p:cNvPr id="218116" name="Rectangle 2"/>
          <p:cNvSpPr>
            <a:spLocks noGrp="1" noRot="1" noChangeAspect="1" noChangeArrowheads="1" noTextEdit="1"/>
          </p:cNvSpPr>
          <p:nvPr>
            <p:ph type="sldImg"/>
          </p:nvPr>
        </p:nvSpPr>
        <p:spPr>
          <a:xfrm>
            <a:off x="139700" y="768350"/>
            <a:ext cx="6821488" cy="3836988"/>
          </a:xfrm>
          <a:ln/>
        </p:spPr>
      </p:sp>
      <p:sp>
        <p:nvSpPr>
          <p:cNvPr id="2181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97780196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A4183B2-D4BB-4D59-B8D6-3B0717BAF4B4}" type="slidenum">
              <a:rPr lang="de-DE" altLang="de-DE" sz="1300"/>
              <a:pPr eaLnBrk="1" hangingPunct="1">
                <a:spcBef>
                  <a:spcPct val="0"/>
                </a:spcBef>
              </a:pPr>
              <a:t>89</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36916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DCFD79A-2D5A-4E28-A3B1-67CA041B0DB1}" type="slidenum">
              <a:rPr lang="de-DE" altLang="de-DE" sz="1300"/>
              <a:pPr eaLnBrk="1" hangingPunct="1">
                <a:spcBef>
                  <a:spcPct val="0"/>
                </a:spcBef>
              </a:pPr>
              <a:t>90</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33049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2300ECE-E607-4FAD-87A2-286FCF01F772}" type="slidenum">
              <a:rPr lang="de-DE" altLang="de-DE" sz="1300"/>
              <a:pPr eaLnBrk="1" hangingPunct="1">
                <a:spcBef>
                  <a:spcPct val="0"/>
                </a:spcBef>
              </a:pPr>
              <a:t>91</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547841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AD5A3AC-5F7E-44D5-884A-734C5F98A693}" type="slidenum">
              <a:rPr lang="de-DE" altLang="de-DE" sz="1300"/>
              <a:pPr eaLnBrk="1" hangingPunct="1">
                <a:spcBef>
                  <a:spcPct val="0"/>
                </a:spcBef>
              </a:pPr>
              <a:t>92</a:t>
            </a:fld>
            <a:endParaRPr lang="de-DE" altLang="de-DE" sz="1300"/>
          </a:p>
        </p:txBody>
      </p:sp>
      <p:sp>
        <p:nvSpPr>
          <p:cNvPr id="2232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E449BEBE-C9D6-40A4-93EC-B335051B2359}" type="slidenum">
              <a:rPr lang="de-DE" altLang="de-DE" sz="1300"/>
              <a:pPr algn="r" eaLnBrk="1" hangingPunct="1">
                <a:spcBef>
                  <a:spcPct val="0"/>
                </a:spcBef>
              </a:pPr>
              <a:t>92</a:t>
            </a:fld>
            <a:endParaRPr lang="de-DE" altLang="de-DE" sz="1300"/>
          </a:p>
        </p:txBody>
      </p:sp>
      <p:sp>
        <p:nvSpPr>
          <p:cNvPr id="223236" name="Rectangle 2"/>
          <p:cNvSpPr>
            <a:spLocks noGrp="1" noRot="1" noChangeAspect="1" noChangeArrowheads="1" noTextEdit="1"/>
          </p:cNvSpPr>
          <p:nvPr>
            <p:ph type="sldImg"/>
          </p:nvPr>
        </p:nvSpPr>
        <p:spPr>
          <a:xfrm>
            <a:off x="139700" y="768350"/>
            <a:ext cx="6821488" cy="3836988"/>
          </a:xfrm>
          <a:ln/>
        </p:spPr>
      </p:sp>
      <p:sp>
        <p:nvSpPr>
          <p:cNvPr id="2232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39380048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AD5A3AC-5F7E-44D5-884A-734C5F98A693}" type="slidenum">
              <a:rPr lang="de-DE" altLang="de-DE" sz="1300"/>
              <a:pPr eaLnBrk="1" hangingPunct="1">
                <a:spcBef>
                  <a:spcPct val="0"/>
                </a:spcBef>
              </a:pPr>
              <a:t>93</a:t>
            </a:fld>
            <a:endParaRPr lang="de-DE" altLang="de-DE" sz="1300"/>
          </a:p>
        </p:txBody>
      </p:sp>
      <p:sp>
        <p:nvSpPr>
          <p:cNvPr id="2232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E449BEBE-C9D6-40A4-93EC-B335051B2359}" type="slidenum">
              <a:rPr lang="de-DE" altLang="de-DE" sz="1300"/>
              <a:pPr algn="r" eaLnBrk="1" hangingPunct="1">
                <a:spcBef>
                  <a:spcPct val="0"/>
                </a:spcBef>
              </a:pPr>
              <a:t>93</a:t>
            </a:fld>
            <a:endParaRPr lang="de-DE" altLang="de-DE" sz="1300"/>
          </a:p>
        </p:txBody>
      </p:sp>
      <p:sp>
        <p:nvSpPr>
          <p:cNvPr id="223236" name="Rectangle 2"/>
          <p:cNvSpPr>
            <a:spLocks noGrp="1" noRot="1" noChangeAspect="1" noChangeArrowheads="1" noTextEdit="1"/>
          </p:cNvSpPr>
          <p:nvPr>
            <p:ph type="sldImg"/>
          </p:nvPr>
        </p:nvSpPr>
        <p:spPr>
          <a:xfrm>
            <a:off x="139700" y="768350"/>
            <a:ext cx="6821488" cy="3836988"/>
          </a:xfrm>
          <a:ln/>
        </p:spPr>
      </p:sp>
      <p:sp>
        <p:nvSpPr>
          <p:cNvPr id="2232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39380048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9E39D45-87D2-4D02-A8A5-7CC4693296D2}" type="slidenum">
              <a:rPr lang="de-DE" altLang="de-DE" sz="1300"/>
              <a:pPr eaLnBrk="1" hangingPunct="1">
                <a:spcBef>
                  <a:spcPct val="0"/>
                </a:spcBef>
              </a:pPr>
              <a:t>94</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523599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93FD31F-F250-45B5-B7EE-B4D1E0154F0B}" type="slidenum">
              <a:rPr lang="de-DE" altLang="de-DE" sz="1300"/>
              <a:pPr eaLnBrk="1" hangingPunct="1">
                <a:spcBef>
                  <a:spcPct val="0"/>
                </a:spcBef>
              </a:pPr>
              <a:t>95</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298384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154FB37-75BA-4746-9775-3206B5EAEBEB}" type="slidenum">
              <a:rPr lang="de-DE" altLang="de-DE" sz="1300"/>
              <a:pPr eaLnBrk="1" hangingPunct="1">
                <a:spcBef>
                  <a:spcPct val="0"/>
                </a:spcBef>
              </a:pPr>
              <a:t>96</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674910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41E6067-484E-40C3-A317-3FAD2C0129E1}" type="slidenum">
              <a:rPr lang="de-DE" altLang="de-DE" sz="1300"/>
              <a:pPr eaLnBrk="1" hangingPunct="1">
                <a:spcBef>
                  <a:spcPct val="0"/>
                </a:spcBef>
              </a:pPr>
              <a:t>97</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473211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23B32E3-26F1-423E-B80A-FA51C7DD7D68}" type="slidenum">
              <a:rPr lang="de-DE" altLang="de-DE" sz="1300"/>
              <a:pPr eaLnBrk="1" hangingPunct="1">
                <a:spcBef>
                  <a:spcPct val="0"/>
                </a:spcBef>
              </a:pPr>
              <a:t>98</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585802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D53F200-B4B4-4026-8E79-22F1119B1A8D}" type="slidenum">
              <a:rPr lang="de-DE" altLang="de-DE" sz="1300"/>
              <a:pPr eaLnBrk="1" hangingPunct="1">
                <a:spcBef>
                  <a:spcPct val="0"/>
                </a:spcBef>
              </a:pPr>
              <a:t>99</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11634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2A42B4-063B-4244-8BF2-40EAAFC9D40C}" type="slidenum">
              <a:rPr lang="de-DE" altLang="de-DE" sz="1300"/>
              <a:pPr eaLnBrk="1" hangingPunct="1">
                <a:spcBef>
                  <a:spcPct val="0"/>
                </a:spcBef>
              </a:pPr>
              <a:t>100</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660965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E045D28-5F37-46C4-B3CD-3EDEC1CD7BAF}" type="slidenum">
              <a:rPr lang="de-DE" altLang="de-DE" sz="1300"/>
              <a:pPr eaLnBrk="1" hangingPunct="1">
                <a:spcBef>
                  <a:spcPct val="0"/>
                </a:spcBef>
              </a:pPr>
              <a:t>101</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033047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8E6FFA7-9705-407F-84D5-F460AA694CE2}" type="slidenum">
              <a:rPr lang="de-DE" altLang="de-DE" sz="1300"/>
              <a:pPr eaLnBrk="1" hangingPunct="1">
                <a:spcBef>
                  <a:spcPct val="0"/>
                </a:spcBef>
              </a:pPr>
              <a:t>102</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373186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9758523-6504-4E45-AD2D-2FE74D344D26}" type="slidenum">
              <a:rPr lang="de-DE" altLang="de-DE" sz="1300"/>
              <a:pPr eaLnBrk="1" hangingPunct="1">
                <a:spcBef>
                  <a:spcPct val="0"/>
                </a:spcBef>
              </a:pPr>
              <a:t>103</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506185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FAAC74B-D662-48DA-A9C6-408915001CC7}" type="slidenum">
              <a:rPr lang="de-DE" altLang="de-DE" sz="1300"/>
              <a:pPr eaLnBrk="1" hangingPunct="1">
                <a:spcBef>
                  <a:spcPct val="0"/>
                </a:spcBef>
              </a:pPr>
              <a:t>104</a:t>
            </a:fld>
            <a:endParaRPr lang="de-DE" altLang="de-DE" sz="1300"/>
          </a:p>
        </p:txBody>
      </p:sp>
      <p:sp>
        <p:nvSpPr>
          <p:cNvPr id="2406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A6C0016-0F99-457D-911E-9E61C759BF6D}" type="slidenum">
              <a:rPr lang="de-DE" altLang="de-DE" sz="1300"/>
              <a:pPr algn="r" eaLnBrk="1" hangingPunct="1">
                <a:spcBef>
                  <a:spcPct val="0"/>
                </a:spcBef>
              </a:pPr>
              <a:t>104</a:t>
            </a:fld>
            <a:endParaRPr lang="de-DE" altLang="de-DE" sz="1300"/>
          </a:p>
        </p:txBody>
      </p:sp>
      <p:sp>
        <p:nvSpPr>
          <p:cNvPr id="240644" name="Rectangle 2"/>
          <p:cNvSpPr>
            <a:spLocks noGrp="1" noRot="1" noChangeAspect="1" noChangeArrowheads="1" noTextEdit="1"/>
          </p:cNvSpPr>
          <p:nvPr>
            <p:ph type="sldImg"/>
          </p:nvPr>
        </p:nvSpPr>
        <p:spPr>
          <a:xfrm>
            <a:off x="139700" y="768350"/>
            <a:ext cx="6821488" cy="3836988"/>
          </a:xfrm>
          <a:ln/>
        </p:spPr>
      </p:sp>
      <p:sp>
        <p:nvSpPr>
          <p:cNvPr id="2406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49531131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FAAC74B-D662-48DA-A9C6-408915001CC7}" type="slidenum">
              <a:rPr lang="de-DE" altLang="de-DE" sz="1300"/>
              <a:pPr eaLnBrk="1" hangingPunct="1">
                <a:spcBef>
                  <a:spcPct val="0"/>
                </a:spcBef>
              </a:pPr>
              <a:t>105</a:t>
            </a:fld>
            <a:endParaRPr lang="de-DE" altLang="de-DE" sz="1300"/>
          </a:p>
        </p:txBody>
      </p:sp>
      <p:sp>
        <p:nvSpPr>
          <p:cNvPr id="2406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A6C0016-0F99-457D-911E-9E61C759BF6D}" type="slidenum">
              <a:rPr lang="de-DE" altLang="de-DE" sz="1300"/>
              <a:pPr algn="r" eaLnBrk="1" hangingPunct="1">
                <a:spcBef>
                  <a:spcPct val="0"/>
                </a:spcBef>
              </a:pPr>
              <a:t>105</a:t>
            </a:fld>
            <a:endParaRPr lang="de-DE" altLang="de-DE" sz="1300"/>
          </a:p>
        </p:txBody>
      </p:sp>
      <p:sp>
        <p:nvSpPr>
          <p:cNvPr id="240644" name="Rectangle 2"/>
          <p:cNvSpPr>
            <a:spLocks noGrp="1" noRot="1" noChangeAspect="1" noChangeArrowheads="1" noTextEdit="1"/>
          </p:cNvSpPr>
          <p:nvPr>
            <p:ph type="sldImg"/>
          </p:nvPr>
        </p:nvSpPr>
        <p:spPr>
          <a:xfrm>
            <a:off x="139700" y="768350"/>
            <a:ext cx="6821488" cy="3836988"/>
          </a:xfrm>
          <a:ln/>
        </p:spPr>
      </p:sp>
      <p:sp>
        <p:nvSpPr>
          <p:cNvPr id="2406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49531131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FAAC74B-D662-48DA-A9C6-408915001CC7}" type="slidenum">
              <a:rPr lang="de-DE" altLang="de-DE" sz="1300"/>
              <a:pPr eaLnBrk="1" hangingPunct="1">
                <a:spcBef>
                  <a:spcPct val="0"/>
                </a:spcBef>
              </a:pPr>
              <a:t>106</a:t>
            </a:fld>
            <a:endParaRPr lang="de-DE" altLang="de-DE" sz="1300"/>
          </a:p>
        </p:txBody>
      </p:sp>
      <p:sp>
        <p:nvSpPr>
          <p:cNvPr id="2406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A6C0016-0F99-457D-911E-9E61C759BF6D}" type="slidenum">
              <a:rPr lang="de-DE" altLang="de-DE" sz="1300"/>
              <a:pPr algn="r" eaLnBrk="1" hangingPunct="1">
                <a:spcBef>
                  <a:spcPct val="0"/>
                </a:spcBef>
              </a:pPr>
              <a:t>106</a:t>
            </a:fld>
            <a:endParaRPr lang="de-DE" altLang="de-DE" sz="1300"/>
          </a:p>
        </p:txBody>
      </p:sp>
      <p:sp>
        <p:nvSpPr>
          <p:cNvPr id="240644" name="Rectangle 2"/>
          <p:cNvSpPr>
            <a:spLocks noGrp="1" noRot="1" noChangeAspect="1" noChangeArrowheads="1" noTextEdit="1"/>
          </p:cNvSpPr>
          <p:nvPr>
            <p:ph type="sldImg"/>
          </p:nvPr>
        </p:nvSpPr>
        <p:spPr>
          <a:xfrm>
            <a:off x="139700" y="768350"/>
            <a:ext cx="6821488" cy="3836988"/>
          </a:xfrm>
          <a:ln/>
        </p:spPr>
      </p:sp>
      <p:sp>
        <p:nvSpPr>
          <p:cNvPr id="2406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49531131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FAAC74B-D662-48DA-A9C6-408915001CC7}" type="slidenum">
              <a:rPr lang="de-DE" altLang="de-DE" sz="1300"/>
              <a:pPr eaLnBrk="1" hangingPunct="1">
                <a:spcBef>
                  <a:spcPct val="0"/>
                </a:spcBef>
              </a:pPr>
              <a:t>107</a:t>
            </a:fld>
            <a:endParaRPr lang="de-DE" altLang="de-DE" sz="1300"/>
          </a:p>
        </p:txBody>
      </p:sp>
      <p:sp>
        <p:nvSpPr>
          <p:cNvPr id="2406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A6C0016-0F99-457D-911E-9E61C759BF6D}" type="slidenum">
              <a:rPr lang="de-DE" altLang="de-DE" sz="1300"/>
              <a:pPr algn="r" eaLnBrk="1" hangingPunct="1">
                <a:spcBef>
                  <a:spcPct val="0"/>
                </a:spcBef>
              </a:pPr>
              <a:t>107</a:t>
            </a:fld>
            <a:endParaRPr lang="de-DE" altLang="de-DE" sz="1300"/>
          </a:p>
        </p:txBody>
      </p:sp>
      <p:sp>
        <p:nvSpPr>
          <p:cNvPr id="240644" name="Rectangle 2"/>
          <p:cNvSpPr>
            <a:spLocks noGrp="1" noRot="1" noChangeAspect="1" noChangeArrowheads="1" noTextEdit="1"/>
          </p:cNvSpPr>
          <p:nvPr>
            <p:ph type="sldImg"/>
          </p:nvPr>
        </p:nvSpPr>
        <p:spPr>
          <a:xfrm>
            <a:off x="139700" y="768350"/>
            <a:ext cx="6821488" cy="3836988"/>
          </a:xfrm>
          <a:ln/>
        </p:spPr>
      </p:sp>
      <p:sp>
        <p:nvSpPr>
          <p:cNvPr id="2406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49531131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FAAC74B-D662-48DA-A9C6-408915001CC7}" type="slidenum">
              <a:rPr lang="de-DE" altLang="de-DE" sz="1300"/>
              <a:pPr eaLnBrk="1" hangingPunct="1">
                <a:spcBef>
                  <a:spcPct val="0"/>
                </a:spcBef>
              </a:pPr>
              <a:t>108</a:t>
            </a:fld>
            <a:endParaRPr lang="de-DE" altLang="de-DE" sz="1300"/>
          </a:p>
        </p:txBody>
      </p:sp>
      <p:sp>
        <p:nvSpPr>
          <p:cNvPr id="2406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A6C0016-0F99-457D-911E-9E61C759BF6D}" type="slidenum">
              <a:rPr lang="de-DE" altLang="de-DE" sz="1300"/>
              <a:pPr algn="r" eaLnBrk="1" hangingPunct="1">
                <a:spcBef>
                  <a:spcPct val="0"/>
                </a:spcBef>
              </a:pPr>
              <a:t>108</a:t>
            </a:fld>
            <a:endParaRPr lang="de-DE" altLang="de-DE" sz="1300"/>
          </a:p>
        </p:txBody>
      </p:sp>
      <p:sp>
        <p:nvSpPr>
          <p:cNvPr id="240644" name="Rectangle 2"/>
          <p:cNvSpPr>
            <a:spLocks noGrp="1" noRot="1" noChangeAspect="1" noChangeArrowheads="1" noTextEdit="1"/>
          </p:cNvSpPr>
          <p:nvPr>
            <p:ph type="sldImg"/>
          </p:nvPr>
        </p:nvSpPr>
        <p:spPr>
          <a:xfrm>
            <a:off x="139700" y="768350"/>
            <a:ext cx="6821488" cy="3836988"/>
          </a:xfrm>
          <a:ln/>
        </p:spPr>
      </p:sp>
      <p:sp>
        <p:nvSpPr>
          <p:cNvPr id="2406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49531131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7B7FC5-CBC1-4844-8FCB-E617CA3FD909}" type="slidenum">
              <a:rPr lang="de-DE" altLang="de-DE" sz="1300"/>
              <a:pPr eaLnBrk="1" hangingPunct="1">
                <a:spcBef>
                  <a:spcPct val="0"/>
                </a:spcBef>
              </a:pPr>
              <a:t>109</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313472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7B7FC5-CBC1-4844-8FCB-E617CA3FD909}" type="slidenum">
              <a:rPr lang="de-DE" altLang="de-DE" sz="1300"/>
              <a:pPr eaLnBrk="1" hangingPunct="1">
                <a:spcBef>
                  <a:spcPct val="0"/>
                </a:spcBef>
              </a:pPr>
              <a:t>110</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313472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7B7FC5-CBC1-4844-8FCB-E617CA3FD909}" type="slidenum">
              <a:rPr lang="de-DE" altLang="de-DE" sz="1300"/>
              <a:pPr eaLnBrk="1" hangingPunct="1">
                <a:spcBef>
                  <a:spcPct val="0"/>
                </a:spcBef>
              </a:pPr>
              <a:t>111</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313472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35A8611F-D099-4E68-88F3-68BACCE0B581}" type="slidenum">
              <a:rPr lang="de-DE" altLang="de-DE" sz="1300"/>
              <a:pPr algn="r" eaLnBrk="1" hangingPunct="1">
                <a:spcBef>
                  <a:spcPct val="0"/>
                </a:spcBef>
              </a:pPr>
              <a:t>113</a:t>
            </a:fld>
            <a:endParaRPr lang="de-DE"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532799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D84DF59-EB45-4181-9D20-DD59C09650DD}" type="slidenum">
              <a:rPr lang="de-DE" altLang="de-DE" sz="1300"/>
              <a:pPr eaLnBrk="1" hangingPunct="1">
                <a:spcBef>
                  <a:spcPct val="0"/>
                </a:spcBef>
              </a:pPr>
              <a:t>114</a:t>
            </a:fld>
            <a:endParaRPr lang="de-DE" altLang="de-DE" sz="1300"/>
          </a:p>
        </p:txBody>
      </p:sp>
      <p:sp>
        <p:nvSpPr>
          <p:cNvPr id="289795" name="Rectangle 2"/>
          <p:cNvSpPr>
            <a:spLocks noGrp="1" noRot="1" noChangeAspect="1" noChangeArrowheads="1" noTextEdit="1"/>
          </p:cNvSpPr>
          <p:nvPr>
            <p:ph type="sldImg"/>
          </p:nvPr>
        </p:nvSpPr>
        <p:spPr>
          <a:xfrm>
            <a:off x="138113" y="768350"/>
            <a:ext cx="6824662" cy="3836988"/>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806643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54CBD92-9FCA-41F2-A553-A73237D76352}" type="slidenum">
              <a:rPr lang="de-DE" altLang="de-DE" sz="1300"/>
              <a:pPr eaLnBrk="1" hangingPunct="1">
                <a:spcBef>
                  <a:spcPct val="0"/>
                </a:spcBef>
              </a:pPr>
              <a:t>115</a:t>
            </a:fld>
            <a:endParaRPr lang="de-DE" altLang="de-DE" sz="1300"/>
          </a:p>
        </p:txBody>
      </p:sp>
      <p:sp>
        <p:nvSpPr>
          <p:cNvPr id="290819" name="Rectangle 2"/>
          <p:cNvSpPr>
            <a:spLocks noGrp="1" noRot="1" noChangeAspect="1" noChangeArrowheads="1" noTextEdit="1"/>
          </p:cNvSpPr>
          <p:nvPr>
            <p:ph type="sldImg"/>
          </p:nvPr>
        </p:nvSpPr>
        <p:spPr>
          <a:xfrm>
            <a:off x="138113" y="768350"/>
            <a:ext cx="6824662" cy="3836988"/>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433645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069192C-7D1C-47D6-87CC-7E914D74E630}" type="slidenum">
              <a:rPr lang="de-DE" altLang="de-DE" sz="1300"/>
              <a:pPr eaLnBrk="1" hangingPunct="1">
                <a:spcBef>
                  <a:spcPct val="0"/>
                </a:spcBef>
              </a:pPr>
              <a:t>116</a:t>
            </a:fld>
            <a:endParaRPr lang="de-DE" altLang="de-DE" sz="1300"/>
          </a:p>
        </p:txBody>
      </p:sp>
      <p:sp>
        <p:nvSpPr>
          <p:cNvPr id="291843" name="Rectangle 2"/>
          <p:cNvSpPr>
            <a:spLocks noGrp="1" noRot="1" noChangeAspect="1" noChangeArrowheads="1" noTextEdit="1"/>
          </p:cNvSpPr>
          <p:nvPr>
            <p:ph type="sldImg"/>
          </p:nvPr>
        </p:nvSpPr>
        <p:spPr>
          <a:xfrm>
            <a:off x="138113" y="768350"/>
            <a:ext cx="6824662"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401387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C45DAE-E3F8-4FF3-9C53-69565825F457}" type="slidenum">
              <a:rPr lang="de-DE" altLang="de-DE" sz="1300"/>
              <a:pPr eaLnBrk="1" hangingPunct="1">
                <a:spcBef>
                  <a:spcPct val="0"/>
                </a:spcBef>
              </a:pPr>
              <a:t>117</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883628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3EF1642A-3AEC-483D-8554-43A398B7050A}" type="slidenum">
              <a:rPr lang="de-DE" altLang="de-DE" sz="1300"/>
              <a:pPr algn="r" eaLnBrk="1" hangingPunct="1">
                <a:spcBef>
                  <a:spcPct val="0"/>
                </a:spcBef>
              </a:pPr>
              <a:t>118</a:t>
            </a:fld>
            <a:endParaRPr lang="de-DE" altLang="de-DE" sz="1300"/>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812773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A36E801E-20F4-4D66-AF10-C59899735324}" type="slidenum">
              <a:rPr lang="de-DE" altLang="de-DE" sz="1300"/>
              <a:pPr algn="r" eaLnBrk="1" hangingPunct="1">
                <a:spcBef>
                  <a:spcPct val="0"/>
                </a:spcBef>
              </a:pPr>
              <a:t>119</a:t>
            </a:fld>
            <a:endParaRPr lang="de-DE" altLang="de-DE" sz="1300"/>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748753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061E37C-2692-4B51-AAF9-B8439FB015D6}" type="slidenum">
              <a:rPr lang="de-DE" altLang="de-DE" sz="1300"/>
              <a:pPr eaLnBrk="1" hangingPunct="1">
                <a:spcBef>
                  <a:spcPct val="0"/>
                </a:spcBef>
              </a:pPr>
              <a:t>120</a:t>
            </a:fld>
            <a:endParaRPr lang="de-DE" altLang="de-DE" sz="1300"/>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41245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dirty="0">
                <a:latin typeface="+mj-lt"/>
              </a:rPr>
              <a:t>El uso de imágenes en éste módulo ha sido posible con el cordial permiso de los propietarios de derecho de autor/imágenes, y los artistas </a:t>
            </a:r>
            <a:r>
              <a:rPr lang="es-ES" altLang="de-DE" sz="1000" dirty="0" err="1">
                <a:latin typeface="+mj-lt"/>
              </a:rPr>
              <a:t>orginales</a:t>
            </a:r>
            <a:r>
              <a:rPr lang="es-ES" altLang="de-DE" sz="100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2 - Saltar a Conclusiones, Primera Parte</a:t>
            </a:r>
          </a:p>
        </p:txBody>
      </p:sp>
      <p:sp>
        <p:nvSpPr>
          <p:cNvPr id="4" name="Slide Number Placeholder 3"/>
          <p:cNvSpPr>
            <a:spLocks noGrp="1"/>
          </p:cNvSpPr>
          <p:nvPr>
            <p:ph type="sldNum" sz="quarter" idx="12"/>
          </p:nvPr>
        </p:nvSpPr>
        <p:spPr bwMode="gray"/>
        <p:txBody>
          <a:bodyPr/>
          <a:lstStyle/>
          <a:p>
            <a:fld id="{75DAC633-D5E2-4299-BF6D-82E69474C69E}"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Entrenamiento Metacognitivo 2 - Saltar a Conclusiones, Primera Parte</a:t>
            </a:r>
          </a:p>
        </p:txBody>
      </p:sp>
      <p:sp>
        <p:nvSpPr>
          <p:cNvPr id="6" name="Slide Number Placeholder 5"/>
          <p:cNvSpPr>
            <a:spLocks noGrp="1"/>
          </p:cNvSpPr>
          <p:nvPr>
            <p:ph type="sldNum" sz="quarter" idx="12"/>
          </p:nvPr>
        </p:nvSpPr>
        <p:spPr bwMode="gray"/>
        <p:txBody>
          <a:bodyPr>
            <a:noAutofit/>
          </a:bodyPr>
          <a:lstStyle/>
          <a:p>
            <a:fld id="{75DAC633-D5E2-4299-BF6D-82E69474C69E}"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2 - Saltar a Conclusiones, Primera Parte</a:t>
            </a:r>
          </a:p>
        </p:txBody>
      </p:sp>
      <p:sp>
        <p:nvSpPr>
          <p:cNvPr id="7" name="Slide Number Placeholder 6"/>
          <p:cNvSpPr>
            <a:spLocks noGrp="1"/>
          </p:cNvSpPr>
          <p:nvPr>
            <p:ph type="sldNum" sz="quarter" idx="12"/>
          </p:nvPr>
        </p:nvSpPr>
        <p:spPr bwMode="gray"/>
        <p:txBody>
          <a:bodyPr/>
          <a:lstStyle/>
          <a:p>
            <a:fld id="{75DAC633-D5E2-4299-BF6D-82E69474C69E}"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2 - Saltar a Conclusiones, Primera Parte</a:t>
            </a:r>
          </a:p>
        </p:txBody>
      </p:sp>
      <p:sp>
        <p:nvSpPr>
          <p:cNvPr id="7" name="Slide Number Placeholder 6"/>
          <p:cNvSpPr>
            <a:spLocks noGrp="1"/>
          </p:cNvSpPr>
          <p:nvPr>
            <p:ph type="sldNum" sz="quarter" idx="12"/>
          </p:nvPr>
        </p:nvSpPr>
        <p:spPr bwMode="gray"/>
        <p:txBody>
          <a:bodyPr/>
          <a:lstStyle/>
          <a:p>
            <a:fld id="{75DAC633-D5E2-4299-BF6D-82E69474C69E}"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Entrenamiento Metacognitivo 2 - Saltar a Conclusiones, Primera Parte</a:t>
            </a:r>
          </a:p>
        </p:txBody>
      </p:sp>
      <p:sp>
        <p:nvSpPr>
          <p:cNvPr id="7" name="Slide Number Placeholder 6"/>
          <p:cNvSpPr>
            <a:spLocks noGrp="1"/>
          </p:cNvSpPr>
          <p:nvPr>
            <p:ph type="sldNum" sz="quarter" idx="12"/>
          </p:nvPr>
        </p:nvSpPr>
        <p:spPr bwMode="gray"/>
        <p:txBody>
          <a:bodyPr/>
          <a:lstStyle/>
          <a:p>
            <a:fld id="{75DAC633-D5E2-4299-BF6D-82E69474C69E}"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Entrenamiento Metacognitivo 2 - Saltar a Conclusiones, Primera Parte</a:t>
            </a:r>
          </a:p>
        </p:txBody>
      </p:sp>
      <p:sp>
        <p:nvSpPr>
          <p:cNvPr id="5" name="Slide Number Placeholder 4"/>
          <p:cNvSpPr>
            <a:spLocks noGrp="1"/>
          </p:cNvSpPr>
          <p:nvPr>
            <p:ph type="sldNum" sz="quarter" idx="12"/>
          </p:nvPr>
        </p:nvSpPr>
        <p:spPr bwMode="gray"/>
        <p:txBody>
          <a:bodyPr/>
          <a:lstStyle/>
          <a:p>
            <a:fld id="{75DAC633-D5E2-4299-BF6D-82E69474C69E}"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2 - Saltar a Conclusiones, Primera Parte</a:t>
            </a:r>
          </a:p>
        </p:txBody>
      </p:sp>
      <p:sp>
        <p:nvSpPr>
          <p:cNvPr id="4" name="Slide Number Placeholder 3"/>
          <p:cNvSpPr>
            <a:spLocks noGrp="1"/>
          </p:cNvSpPr>
          <p:nvPr>
            <p:ph type="sldNum" sz="quarter" idx="12"/>
          </p:nvPr>
        </p:nvSpPr>
        <p:spPr bwMode="gray"/>
        <p:txBody>
          <a:bodyPr/>
          <a:lstStyle/>
          <a:p>
            <a:fld id="{75DAC633-D5E2-4299-BF6D-82E69474C69E}"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2 - Saltar a Conclusiones, Primera Parte</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2 - Saltar a Conclusiones, Primera Parte</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Entrenamiento Metacognitivo 2 - Saltar a Conclusiones, Primera Parte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75DAC633-D5E2-4299-BF6D-82E69474C69E}"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2 - Saltar a Conclusiones, Primera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2 - Saltar a Conclusiones, Primera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1.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5.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9.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1.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3.xml"/><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12.xml"/><Relationship Id="rId1" Type="http://schemas.openxmlformats.org/officeDocument/2006/relationships/slideLayout" Target="../slideLayouts/slideLayout5.xml"/><Relationship Id="rId4" Type="http://schemas.openxmlformats.org/officeDocument/2006/relationships/image" Target="../media/image82.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2 B – Saltar a Conclusiones, Primera Parte</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589240"/>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600" dirty="0">
                <a:latin typeface="+mj-lt"/>
              </a:rPr>
              <a:t>© Moritz, Woodward, </a:t>
            </a:r>
            <a:r>
              <a:rPr lang="de-DE" sz="1600" dirty="0" err="1">
                <a:latin typeface="+mj-lt"/>
              </a:rPr>
              <a:t>Arzola</a:t>
            </a:r>
            <a:r>
              <a:rPr lang="de-DE" sz="1600" dirty="0">
                <a:latin typeface="+mj-lt"/>
              </a:rPr>
              <a:t> &amp; </a:t>
            </a:r>
            <a:r>
              <a:rPr lang="de-DE" sz="1600" dirty="0" err="1">
                <a:latin typeface="+mj-lt"/>
              </a:rPr>
              <a:t>Barrignón</a:t>
            </a:r>
            <a:r>
              <a:rPr lang="de-DE" sz="1600">
                <a:latin typeface="+mj-lt"/>
              </a:rPr>
              <a:t>, 12|23</a:t>
            </a:r>
            <a:br>
              <a:rPr lang="de-DE" sz="1600" dirty="0">
                <a:latin typeface="+mj-lt"/>
              </a:rPr>
            </a:br>
            <a:r>
              <a:rPr lang="pt-BR" sz="1600" dirty="0">
                <a:solidFill>
                  <a:srgbClr val="004992"/>
                </a:solidFill>
                <a:latin typeface="+mj-lt"/>
              </a:rPr>
              <a:t>www.uke.de/mct</a:t>
            </a:r>
          </a:p>
        </p:txBody>
      </p:sp>
    </p:spTree>
    <p:extLst>
      <p:ext uri="{BB962C8B-B14F-4D97-AF65-F5344CB8AC3E}">
        <p14:creationId xmlns:p14="http://schemas.microsoft.com/office/powerpoint/2010/main" val="76000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Saltar a Conclusiones</a:t>
            </a:r>
          </a:p>
        </p:txBody>
      </p:sp>
      <p:sp>
        <p:nvSpPr>
          <p:cNvPr id="7170"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es-ES" altLang="de-DE" sz="2400">
                <a:solidFill>
                  <a:srgbClr val="333333"/>
                </a:solidFill>
                <a:latin typeface="Calibri Light"/>
              </a:rPr>
              <a:t>A menudo emitimos juicios en base a una información muy compleja en nuestro entorno. </a:t>
            </a:r>
            <a:endParaRPr lang="es-E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2</a:t>
            </a:r>
          </a:p>
        </p:txBody>
      </p:sp>
    </p:spTree>
    <p:extLst>
      <p:ext uri="{BB962C8B-B14F-4D97-AF65-F5344CB8AC3E}">
        <p14:creationId xmlns:p14="http://schemas.microsoft.com/office/powerpoint/2010/main" val="1081381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Saltar a Conclusiones</a:t>
            </a:r>
          </a:p>
        </p:txBody>
      </p:sp>
      <p:sp>
        <p:nvSpPr>
          <p:cNvPr id="7170"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es-ES" altLang="de-DE" sz="2400">
                <a:solidFill>
                  <a:srgbClr val="333333"/>
                </a:solidFill>
                <a:latin typeface="Calibri Light"/>
              </a:rPr>
              <a:t>A menudo emitimos juicios en base a una información muy compleja en nuestro entorno. </a:t>
            </a:r>
          </a:p>
          <a:p>
            <a:pPr marL="342900" indent="-342900" algn="l" eaLnBrk="1" hangingPunct="1">
              <a:buClr>
                <a:srgbClr val="333333"/>
              </a:buClr>
              <a:buFont typeface="WingDings"/>
              <a:buChar char=""/>
            </a:pPr>
            <a:r>
              <a:rPr lang="es-ES" altLang="de-DE" sz="2400">
                <a:solidFill>
                  <a:srgbClr val="333333"/>
                </a:solidFill>
                <a:latin typeface="Calibri Light"/>
              </a:rPr>
              <a:t>A veces llegamos a una conclusión sin tener el 100% de las pruebas.</a:t>
            </a:r>
            <a:endParaRPr lang="es-E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3</a:t>
            </a:r>
          </a:p>
        </p:txBody>
      </p:sp>
    </p:spTree>
    <p:extLst>
      <p:ext uri="{BB962C8B-B14F-4D97-AF65-F5344CB8AC3E}">
        <p14:creationId xmlns:p14="http://schemas.microsoft.com/office/powerpoint/2010/main" val="71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Saltar a Conclusiones</a:t>
            </a:r>
          </a:p>
        </p:txBody>
      </p:sp>
      <p:sp>
        <p:nvSpPr>
          <p:cNvPr id="7170"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es-ES" altLang="de-DE" sz="2400">
                <a:solidFill>
                  <a:srgbClr val="333333"/>
                </a:solidFill>
                <a:latin typeface="Calibri Light"/>
              </a:rPr>
              <a:t>A menudo emitimos juicios en base a una información muy compleja en nuestro entorno. </a:t>
            </a:r>
          </a:p>
          <a:p>
            <a:pPr marL="342900" indent="-342900" algn="l" eaLnBrk="1" hangingPunct="1">
              <a:buClr>
                <a:srgbClr val="333333"/>
              </a:buClr>
              <a:buFont typeface="WingDings"/>
              <a:buChar char=""/>
            </a:pPr>
            <a:r>
              <a:rPr lang="es-ES" altLang="de-DE" sz="2400">
                <a:solidFill>
                  <a:srgbClr val="333333"/>
                </a:solidFill>
                <a:latin typeface="Calibri Light"/>
              </a:rPr>
              <a:t>A veces llegamos a una conclusión sin tener el 100% de las pruebas. </a:t>
            </a:r>
          </a:p>
          <a:p>
            <a:pPr marL="342900" indent="-342900" algn="l" eaLnBrk="1" hangingPunct="1">
              <a:buClr>
                <a:srgbClr val="333333"/>
              </a:buClr>
              <a:buFont typeface="WingDings"/>
              <a:buChar char=""/>
            </a:pPr>
            <a:r>
              <a:rPr lang="es-ES" altLang="de-DE" sz="2400">
                <a:solidFill>
                  <a:srgbClr val="333333"/>
                </a:solidFill>
                <a:latin typeface="Calibri Light"/>
              </a:rPr>
              <a:t>Debemos encontrar un término medio entre:</a:t>
            </a:r>
            <a:endParaRPr lang="es-E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4</a:t>
            </a:r>
          </a:p>
        </p:txBody>
      </p:sp>
    </p:spTree>
    <p:extLst>
      <p:ext uri="{BB962C8B-B14F-4D97-AF65-F5344CB8AC3E}">
        <p14:creationId xmlns:p14="http://schemas.microsoft.com/office/powerpoint/2010/main" val="3270719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Saltar a Conclusiones</a:t>
            </a:r>
          </a:p>
        </p:txBody>
      </p:sp>
      <p:sp>
        <p:nvSpPr>
          <p:cNvPr id="7170"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es-ES" altLang="de-DE" sz="2400" dirty="0">
                <a:solidFill>
                  <a:srgbClr val="333333"/>
                </a:solidFill>
                <a:latin typeface="Calibri Light"/>
              </a:rPr>
              <a:t>A menudo emitimos juicios en base a una información muy compleja en nuestro entorno. </a:t>
            </a:r>
          </a:p>
          <a:p>
            <a:pPr marL="342900" indent="-342900" algn="l" eaLnBrk="1" hangingPunct="1">
              <a:buClr>
                <a:srgbClr val="333333"/>
              </a:buClr>
              <a:buFont typeface="WingDings"/>
              <a:buChar char=""/>
            </a:pPr>
            <a:r>
              <a:rPr lang="es-ES" altLang="de-DE" sz="2400" dirty="0">
                <a:solidFill>
                  <a:srgbClr val="333333"/>
                </a:solidFill>
                <a:latin typeface="Calibri Light"/>
              </a:rPr>
              <a:t>A veces llegamos a una conclusión sin tener el 100% de las pruebas. </a:t>
            </a:r>
          </a:p>
          <a:p>
            <a:pPr marL="342900" indent="-342900" algn="l" eaLnBrk="1" hangingPunct="1">
              <a:buClr>
                <a:srgbClr val="333333"/>
              </a:buClr>
              <a:buFont typeface="WingDings"/>
              <a:buChar char=""/>
            </a:pPr>
            <a:r>
              <a:rPr lang="es-ES" altLang="de-DE" sz="2400" dirty="0">
                <a:solidFill>
                  <a:srgbClr val="333333"/>
                </a:solidFill>
                <a:latin typeface="Calibri Light"/>
              </a:rPr>
              <a:t>Debemos encontrar un término medio entre:</a:t>
            </a:r>
          </a:p>
          <a:p>
            <a:pPr marL="342900" indent="-342900" algn="l" eaLnBrk="1" hangingPunct="1">
              <a:buClr>
                <a:srgbClr val="333333"/>
              </a:buClr>
              <a:buFont typeface="WingDings"/>
              <a:buChar char=""/>
            </a:pPr>
            <a:r>
              <a:rPr lang="es-ES" altLang="de-DE" sz="2400" dirty="0">
                <a:solidFill>
                  <a:srgbClr val="333333"/>
                </a:solidFill>
                <a:latin typeface="Calibri Light"/>
              </a:rPr>
              <a:t>Tomar una decisión apresurada (</a:t>
            </a:r>
            <a:r>
              <a:rPr lang="es-ES" altLang="de-DE" sz="2400" dirty="0">
                <a:solidFill>
                  <a:srgbClr val="004992"/>
                </a:solidFill>
                <a:latin typeface="Calibri Light"/>
              </a:rPr>
              <a:t>riesgo:</a:t>
            </a:r>
            <a:r>
              <a:rPr lang="es-ES" altLang="de-DE" sz="2400" dirty="0">
                <a:solidFill>
                  <a:srgbClr val="333333"/>
                </a:solidFill>
                <a:latin typeface="Calibri Light"/>
              </a:rPr>
              <a:t> mala decisión)</a:t>
            </a:r>
            <a:br>
              <a:rPr lang="es-ES" altLang="de-DE" sz="2400" dirty="0">
                <a:solidFill>
                  <a:srgbClr val="333333"/>
                </a:solidFill>
                <a:latin typeface="Calibri Light"/>
              </a:rPr>
            </a:br>
            <a:r>
              <a:rPr lang="es-ES" altLang="de-DE" sz="2400" dirty="0">
                <a:solidFill>
                  <a:srgbClr val="333333"/>
                </a:solidFill>
                <a:latin typeface="Calibri Light"/>
              </a:rPr>
              <a:t>Y también,</a:t>
            </a:r>
            <a:endParaRPr lang="es-ES" altLang="de-DE" sz="24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5</a:t>
            </a:r>
          </a:p>
        </p:txBody>
      </p:sp>
    </p:spTree>
    <p:extLst>
      <p:ext uri="{BB962C8B-B14F-4D97-AF65-F5344CB8AC3E}">
        <p14:creationId xmlns:p14="http://schemas.microsoft.com/office/powerpoint/2010/main" val="3911999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Saltar a Conclusiones</a:t>
            </a:r>
          </a:p>
        </p:txBody>
      </p:sp>
      <p:sp>
        <p:nvSpPr>
          <p:cNvPr id="7170"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es-ES" altLang="de-DE" sz="2400" dirty="0">
                <a:solidFill>
                  <a:srgbClr val="333333"/>
                </a:solidFill>
                <a:latin typeface="Calibri Light"/>
              </a:rPr>
              <a:t>A menudo emitimos juicios en base a una información muy compleja en nuestro entorno. </a:t>
            </a:r>
          </a:p>
          <a:p>
            <a:pPr marL="342900" indent="-342900" algn="l" eaLnBrk="1" hangingPunct="1">
              <a:buClr>
                <a:srgbClr val="333333"/>
              </a:buClr>
              <a:buFont typeface="WingDings"/>
              <a:buChar char=""/>
            </a:pPr>
            <a:r>
              <a:rPr lang="es-ES" altLang="de-DE" sz="2400" dirty="0">
                <a:solidFill>
                  <a:srgbClr val="333333"/>
                </a:solidFill>
                <a:latin typeface="Calibri Light"/>
              </a:rPr>
              <a:t>A veces llegamos a una conclusión sin tener el 100% de las pruebas. </a:t>
            </a:r>
          </a:p>
          <a:p>
            <a:pPr marL="342900" indent="-342900" algn="l" eaLnBrk="1" hangingPunct="1">
              <a:buClr>
                <a:srgbClr val="333333"/>
              </a:buClr>
              <a:buFont typeface="WingDings"/>
              <a:buChar char=""/>
            </a:pPr>
            <a:r>
              <a:rPr lang="es-ES" altLang="de-DE" sz="2400" dirty="0">
                <a:solidFill>
                  <a:srgbClr val="333333"/>
                </a:solidFill>
                <a:latin typeface="Calibri Light"/>
              </a:rPr>
              <a:t>Debemos encontrar un término medio entre:</a:t>
            </a:r>
          </a:p>
          <a:p>
            <a:pPr marL="342900" indent="-342900" algn="l" eaLnBrk="1" hangingPunct="1">
              <a:buClr>
                <a:srgbClr val="333333"/>
              </a:buClr>
              <a:buFont typeface="WingDings"/>
              <a:buChar char=""/>
            </a:pPr>
            <a:r>
              <a:rPr lang="es-ES" altLang="de-DE" sz="2400" dirty="0">
                <a:solidFill>
                  <a:srgbClr val="333333"/>
                </a:solidFill>
                <a:latin typeface="Calibri Light"/>
              </a:rPr>
              <a:t>Tomar una decisión apresurada (</a:t>
            </a:r>
            <a:r>
              <a:rPr lang="es-ES" altLang="de-DE" sz="2400" dirty="0">
                <a:solidFill>
                  <a:srgbClr val="004992"/>
                </a:solidFill>
                <a:latin typeface="Calibri Light"/>
              </a:rPr>
              <a:t>riesgo:</a:t>
            </a:r>
            <a:r>
              <a:rPr lang="es-ES" altLang="de-DE" sz="2400" dirty="0">
                <a:solidFill>
                  <a:srgbClr val="333333"/>
                </a:solidFill>
                <a:latin typeface="Calibri Light"/>
              </a:rPr>
              <a:t> mala decisión)</a:t>
            </a:r>
            <a:br>
              <a:rPr lang="es-ES" altLang="de-DE" sz="2400" dirty="0">
                <a:solidFill>
                  <a:srgbClr val="333333"/>
                </a:solidFill>
                <a:latin typeface="Calibri Light"/>
              </a:rPr>
            </a:br>
            <a:r>
              <a:rPr lang="es-ES" altLang="de-DE" sz="2400" dirty="0">
                <a:solidFill>
                  <a:srgbClr val="333333"/>
                </a:solidFill>
                <a:latin typeface="Calibri Light"/>
              </a:rPr>
              <a:t>Y también,</a:t>
            </a:r>
          </a:p>
          <a:p>
            <a:pPr marL="342900" indent="-342900" algn="l" eaLnBrk="1" hangingPunct="1">
              <a:buClr>
                <a:srgbClr val="333333"/>
              </a:buClr>
              <a:buFont typeface="WingDings"/>
              <a:buChar char=""/>
            </a:pPr>
            <a:r>
              <a:rPr lang="es-ES" altLang="de-DE" sz="2400" dirty="0">
                <a:solidFill>
                  <a:srgbClr val="333333"/>
                </a:solidFill>
                <a:latin typeface="Calibri Light"/>
              </a:rPr>
              <a:t>Ser demasiado precisos (</a:t>
            </a:r>
            <a:r>
              <a:rPr lang="es-ES" altLang="de-DE" sz="2400" dirty="0">
                <a:solidFill>
                  <a:srgbClr val="004992"/>
                </a:solidFill>
                <a:latin typeface="Calibri Light"/>
              </a:rPr>
              <a:t>inconveniente:</a:t>
            </a:r>
            <a:r>
              <a:rPr lang="es-ES" altLang="de-DE" sz="2400" dirty="0">
                <a:solidFill>
                  <a:srgbClr val="333333"/>
                </a:solidFill>
                <a:latin typeface="Calibri Light"/>
              </a:rPr>
              <a:t> la pérdida de tiempo).</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6</a:t>
            </a:r>
          </a:p>
        </p:txBody>
      </p:sp>
    </p:spTree>
    <p:extLst>
      <p:ext uri="{BB962C8B-B14F-4D97-AF65-F5344CB8AC3E}">
        <p14:creationId xmlns:p14="http://schemas.microsoft.com/office/powerpoint/2010/main" val="3624305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Inferencias sin tener el 100% de las pruebas</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3" name="Slide Number Placeholder 2"/>
          <p:cNvSpPr>
            <a:spLocks noGrp="1"/>
          </p:cNvSpPr>
          <p:nvPr>
            <p:ph type="sldNum" sz="quarter" idx="12"/>
          </p:nvPr>
        </p:nvSpPr>
        <p:spPr/>
        <p:txBody>
          <a:bodyPr/>
          <a:lstStyle/>
          <a:p>
            <a:r>
              <a:rPr lang="de-DE" altLang="de-DE">
                <a:latin typeface="Calibri Light"/>
              </a:rPr>
              <a:t>9</a:t>
            </a:r>
          </a:p>
        </p:txBody>
      </p:sp>
      <p:graphicFrame>
        <p:nvGraphicFramePr>
          <p:cNvPr id="6" name="Group 29"/>
          <p:cNvGraphicFramePr>
            <a:graphicFrameLocks noGrp="1"/>
          </p:cNvGraphicFramePr>
          <p:nvPr>
            <p:extLst>
              <p:ext uri="{D42A27DB-BD31-4B8C-83A1-F6EECF244321}">
                <p14:modId xmlns:p14="http://schemas.microsoft.com/office/powerpoint/2010/main" val="3530955864"/>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ea typeface="MS PGothic" pitchFamily="34" charset="-128"/>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Explicación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ea typeface="MS PGothic" pitchFamily="34" charset="-128"/>
                        </a:rPr>
                        <a:t>¿Está justificado?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0" i="0" u="none" strike="noStrike" cap="none" normalizeH="0" baseline="0">
                          <a:ln>
                            <a:noFill/>
                          </a:ln>
                          <a:solidFill>
                            <a:srgbClr val="333333"/>
                          </a:solidFill>
                          <a:effectLst/>
                          <a:latin typeface="Calibri Light"/>
                          <a:ea typeface="MS PGothic" pitchFamily="34" charset="-128"/>
                        </a:rPr>
                        <a:t>Un pequeño objeto flotando en el cielo por la mañana</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¿Un pájaro?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004992"/>
                          </a:solidFill>
                          <a:effectLst/>
                          <a:latin typeface="Calibri Light"/>
                          <a:ea typeface="MS PGothic" pitchFamily="34" charset="-128"/>
                        </a:rPr>
                        <a:t>???</a:t>
                      </a:r>
                      <a:endParaRPr kumimoji="0" lang="de-DE" sz="2400" b="1"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0" i="0" u="none" strike="noStrike" cap="none" normalizeH="0" baseline="0">
                          <a:ln>
                            <a:noFill/>
                          </a:ln>
                          <a:solidFill>
                            <a:srgbClr val="333333"/>
                          </a:solidFill>
                          <a:effectLst/>
                          <a:latin typeface="Calibri Light"/>
                          <a:ea typeface="MS PGothic" pitchFamily="34" charset="-128"/>
                        </a:rPr>
                        <a:t>Los arbustos alrededor de su casa se mueven por la noche; ha habido ladrones en su vecindario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¿Un ladrón?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004992"/>
                          </a:solidFill>
                          <a:effectLst/>
                          <a:latin typeface="Calibri Light"/>
                          <a:ea typeface="MS PGothic" pitchFamily="34" charset="-128"/>
                        </a:rPr>
                        <a:t>???</a:t>
                      </a:r>
                      <a:endParaRPr kumimoji="0" lang="de-DE" sz="2400" b="1"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46570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Inferencias sin tener el 100% de las pruebas</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3" name="Slide Number Placeholder 2"/>
          <p:cNvSpPr>
            <a:spLocks noGrp="1"/>
          </p:cNvSpPr>
          <p:nvPr>
            <p:ph type="sldNum" sz="quarter" idx="12"/>
          </p:nvPr>
        </p:nvSpPr>
        <p:spPr/>
        <p:txBody>
          <a:bodyPr/>
          <a:lstStyle/>
          <a:p>
            <a:r>
              <a:rPr lang="de-DE" altLang="de-DE">
                <a:latin typeface="Calibri Light"/>
              </a:rPr>
              <a:t>9</a:t>
            </a:r>
          </a:p>
        </p:txBody>
      </p:sp>
      <p:graphicFrame>
        <p:nvGraphicFramePr>
          <p:cNvPr id="6" name="Group 29"/>
          <p:cNvGraphicFramePr>
            <a:graphicFrameLocks noGrp="1"/>
          </p:cNvGraphicFramePr>
          <p:nvPr>
            <p:extLst>
              <p:ext uri="{D42A27DB-BD31-4B8C-83A1-F6EECF244321}">
                <p14:modId xmlns:p14="http://schemas.microsoft.com/office/powerpoint/2010/main" val="504873373"/>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ea typeface="MS PGothic" pitchFamily="34" charset="-128"/>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Explicación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¿Está justificado?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0" i="0" u="none" strike="noStrike" cap="none" normalizeH="0" baseline="0">
                          <a:ln>
                            <a:noFill/>
                          </a:ln>
                          <a:solidFill>
                            <a:srgbClr val="333333"/>
                          </a:solidFill>
                          <a:effectLst/>
                          <a:latin typeface="Calibri Light"/>
                          <a:ea typeface="MS PGothic" pitchFamily="34" charset="-128"/>
                        </a:rPr>
                        <a:t>Un pequeño objeto flotando en el cielo por la mañana</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¿Un pájaro?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333333"/>
                          </a:solidFill>
                          <a:effectLst/>
                          <a:latin typeface="Calibri Light"/>
                          <a:ea typeface="MS PGothic" pitchFamily="34" charset="-128"/>
                        </a:rPr>
                        <a:t>probable</a:t>
                      </a:r>
                      <a:r>
                        <a:rPr kumimoji="0" lang="es-ES" sz="2400" b="0" i="0" u="none" strike="noStrike" cap="none" normalizeH="0" baseline="0" dirty="0">
                          <a:ln>
                            <a:noFill/>
                          </a:ln>
                          <a:solidFill>
                            <a:srgbClr val="333333"/>
                          </a:solidFill>
                          <a:effectLst/>
                          <a:latin typeface="Calibri Light"/>
                          <a:ea typeface="MS PGothic" pitchFamily="34" charset="-128"/>
                        </a:rPr>
                        <a:t> – otras explicaciones (avión por control remoto); una interpretación falsa no sería importante…</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0" i="0" u="none" strike="noStrike" cap="none" normalizeH="0" baseline="0">
                          <a:ln>
                            <a:noFill/>
                          </a:ln>
                          <a:solidFill>
                            <a:srgbClr val="333333"/>
                          </a:solidFill>
                          <a:effectLst/>
                          <a:latin typeface="Calibri Light"/>
                          <a:ea typeface="MS PGothic" pitchFamily="34" charset="-128"/>
                        </a:rPr>
                        <a:t>Los arbustos alrededor de su casa se mueven por la noche; ha habido ladrones en su vecindario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¿Un ladrón?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004992"/>
                          </a:solidFill>
                          <a:effectLst/>
                          <a:latin typeface="Calibri Light"/>
                          <a:ea typeface="MS PGothic" pitchFamily="34" charset="-128"/>
                        </a:rPr>
                        <a:t>???</a:t>
                      </a:r>
                      <a:endParaRPr kumimoji="0" lang="de-DE" sz="2400" b="1"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Inferencias sin tener el 100% de las pruebas</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3" name="Slide Number Placeholder 2"/>
          <p:cNvSpPr>
            <a:spLocks noGrp="1"/>
          </p:cNvSpPr>
          <p:nvPr>
            <p:ph type="sldNum" sz="quarter" idx="12"/>
          </p:nvPr>
        </p:nvSpPr>
        <p:spPr/>
        <p:txBody>
          <a:bodyPr/>
          <a:lstStyle/>
          <a:p>
            <a:r>
              <a:rPr lang="de-DE" altLang="de-DE">
                <a:latin typeface="Calibri Light"/>
              </a:rPr>
              <a:t>9</a:t>
            </a:r>
          </a:p>
        </p:txBody>
      </p:sp>
      <p:graphicFrame>
        <p:nvGraphicFramePr>
          <p:cNvPr id="6" name="Group 29"/>
          <p:cNvGraphicFramePr>
            <a:graphicFrameLocks noGrp="1"/>
          </p:cNvGraphicFramePr>
          <p:nvPr>
            <p:extLst>
              <p:ext uri="{D42A27DB-BD31-4B8C-83A1-F6EECF244321}">
                <p14:modId xmlns:p14="http://schemas.microsoft.com/office/powerpoint/2010/main" val="2723288419"/>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ea typeface="MS PGothic" pitchFamily="34" charset="-128"/>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Explicación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¿Está justificado?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0" i="0" u="none" strike="noStrike" cap="none" normalizeH="0" baseline="0" dirty="0">
                          <a:ln>
                            <a:noFill/>
                          </a:ln>
                          <a:solidFill>
                            <a:srgbClr val="333333"/>
                          </a:solidFill>
                          <a:effectLst/>
                          <a:latin typeface="Calibri Light"/>
                          <a:ea typeface="MS PGothic" pitchFamily="34" charset="-128"/>
                        </a:rPr>
                        <a:t>Un pequeño objeto flotando en el cielo por la mañana</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¿Un pájaro?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333333"/>
                          </a:solidFill>
                          <a:effectLst/>
                          <a:latin typeface="Calibri Light"/>
                          <a:ea typeface="MS PGothic" pitchFamily="34" charset="-128"/>
                        </a:rPr>
                        <a:t>probable</a:t>
                      </a:r>
                      <a:r>
                        <a:rPr kumimoji="0" lang="es-ES" sz="2400" b="0" i="0" u="none" strike="noStrike" cap="none" normalizeH="0" baseline="0" dirty="0">
                          <a:ln>
                            <a:noFill/>
                          </a:ln>
                          <a:solidFill>
                            <a:srgbClr val="333333"/>
                          </a:solidFill>
                          <a:effectLst/>
                          <a:latin typeface="Calibri Light"/>
                          <a:ea typeface="MS PGothic" pitchFamily="34" charset="-128"/>
                        </a:rPr>
                        <a:t> – otras explicaciones (avión por control remoto); una interpretación falsa no sería importante…</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0" i="0" u="none" strike="noStrike" cap="none" normalizeH="0" baseline="0" dirty="0">
                          <a:ln>
                            <a:noFill/>
                          </a:ln>
                          <a:solidFill>
                            <a:srgbClr val="333333"/>
                          </a:solidFill>
                          <a:effectLst/>
                          <a:latin typeface="Calibri Light"/>
                          <a:ea typeface="MS PGothic" pitchFamily="34" charset="-128"/>
                        </a:rPr>
                        <a:t>Los arbustos alrededor de su casa se mueven por la noche; ha habido ladrones en su vecindario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¿Un ladrón?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333333"/>
                          </a:solidFill>
                          <a:effectLst/>
                          <a:latin typeface="Calibri Light"/>
                          <a:ea typeface="MS PGothic" pitchFamily="34" charset="-128"/>
                        </a:rPr>
                        <a:t>puede ser </a:t>
                      </a:r>
                      <a:r>
                        <a:rPr kumimoji="0" lang="es-ES" sz="2400" b="0" i="0" u="none" strike="noStrike" cap="none" normalizeH="0" baseline="0" dirty="0">
                          <a:ln>
                            <a:noFill/>
                          </a:ln>
                          <a:solidFill>
                            <a:srgbClr val="333333"/>
                          </a:solidFill>
                          <a:effectLst/>
                          <a:latin typeface="Calibri Light"/>
                          <a:ea typeface="MS PGothic" pitchFamily="34" charset="-128"/>
                        </a:rPr>
                        <a:t>– pero hay otras explicaciones posibles (ej. Un gato en los arbustos, el viento) – tener en cuenta que acciones como tirar una piedra pueden ser trascendentales (ej. Hacerle daño a la mascota de su vecino).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666052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331445995"/>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charset="0"/>
                        </a:rPr>
                        <a:t>Dominio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0"/>
                        </a:rPr>
                        <a:t>Ejemplo</a:t>
                      </a:r>
                      <a:endParaRPr kumimoji="0" lang="de-DE" sz="2000" b="0" i="0" u="none" strike="noStrike" cap="none" normalizeH="0" baseline="0" dirty="0">
                        <a:ln>
                          <a:noFill/>
                        </a:ln>
                        <a:solidFill>
                          <a:srgbClr val="000000"/>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0"/>
                        </a:rPr>
                        <a:t>Historia</a:t>
                      </a:r>
                      <a:endParaRPr kumimoji="0" lang="de-DE" sz="2000" b="0" i="0" u="none" strike="noStrike" cap="none" normalizeH="0" baseline="0" dirty="0">
                        <a:ln>
                          <a:noFill/>
                        </a:ln>
                        <a:solidFill>
                          <a:srgbClr val="333333"/>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charset="0"/>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0"/>
                        </a:rPr>
                        <a:t>Medios de </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0"/>
                        </a:rPr>
                        <a:t>comunicación</a:t>
                      </a:r>
                      <a:endParaRPr kumimoji="0" lang="de-DE" sz="2000" b="0" i="0" u="none" strike="noStrike" cap="none" normalizeH="0" baseline="0" dirty="0">
                        <a:ln>
                          <a:noFill/>
                        </a:ln>
                        <a:solidFill>
                          <a:srgbClr val="333333"/>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charset="0"/>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Saltar a Conclusiones: En Acción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04" name="Text Box 23"/>
          <p:cNvSpPr txBox="1">
            <a:spLocks noChangeArrowheads="1"/>
          </p:cNvSpPr>
          <p:nvPr/>
        </p:nvSpPr>
        <p:spPr bwMode="auto">
          <a:xfrm>
            <a:off x="5866812" y="4235451"/>
            <a:ext cx="63770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es-ES" altLang="de-DE" sz="1800" dirty="0">
                <a:solidFill>
                  <a:schemeClr val="bg1"/>
                </a:solidFill>
                <a:latin typeface="Calibri Light"/>
              </a:rPr>
              <a:t>En 1938 el programa de radio La guerra de los mundos, de </a:t>
            </a:r>
            <a:r>
              <a:rPr lang="es-ES" altLang="de-DE" sz="1800" dirty="0" err="1">
                <a:solidFill>
                  <a:schemeClr val="bg1"/>
                </a:solidFill>
                <a:latin typeface="Calibri Light"/>
              </a:rPr>
              <a:t>Orson</a:t>
            </a:r>
            <a:r>
              <a:rPr lang="es-ES" altLang="de-DE" sz="1800" dirty="0">
                <a:solidFill>
                  <a:schemeClr val="bg1"/>
                </a:solidFill>
                <a:latin typeface="Calibri Light"/>
              </a:rPr>
              <a:t> Welles, causó un ataque masivo de pánico en Nueva York, ya que muchos oyentes creyeron que la tierra estaba siendo atacada realmente por extraterrestres.</a:t>
            </a:r>
          </a:p>
          <a:p>
            <a:pPr eaLnBrk="1" hangingPunct="1">
              <a:spcBef>
                <a:spcPct val="0"/>
              </a:spcBef>
              <a:buClrTx/>
              <a:buFontTx/>
              <a:buNone/>
            </a:pPr>
            <a:r>
              <a:rPr lang="es-ES" altLang="de-DE" sz="1800" dirty="0">
                <a:solidFill>
                  <a:schemeClr val="bg1"/>
                </a:solidFill>
                <a:latin typeface="Calibri Light"/>
              </a:rPr>
              <a:t>Suposición falsa: lo que sale en la radio debe ser real!</a:t>
            </a:r>
            <a:endParaRPr lang="de-DE" altLang="de-DE" sz="1800" dirty="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Saltar a Conclusiones: En Acción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a:t>
            </a:r>
          </a:p>
        </p:txBody>
      </p:sp>
      <p:graphicFrame>
        <p:nvGraphicFramePr>
          <p:cNvPr id="7" name="Group 2"/>
          <p:cNvGraphicFramePr>
            <a:graphicFrameLocks noGrp="1"/>
          </p:cNvGraphicFramePr>
          <p:nvPr>
            <p:extLst>
              <p:ext uri="{D42A27DB-BD31-4B8C-83A1-F6EECF244321}">
                <p14:modId xmlns:p14="http://schemas.microsoft.com/office/powerpoint/2010/main" val="1907079679"/>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Dominio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Ejemplo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Historia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s-ES" sz="2000" b="0" i="0" u="none" strike="noStrike" cap="none" normalizeH="0" baseline="0" dirty="0">
                          <a:ln>
                            <a:noFill/>
                          </a:ln>
                          <a:solidFill>
                            <a:srgbClr val="004992"/>
                          </a:solidFill>
                          <a:effectLst/>
                          <a:latin typeface="Calibri Light"/>
                          <a:ea typeface="MS PGothic" pitchFamily="34" charset="-128"/>
                        </a:rPr>
                        <a:t>Juicios de brujas en la época medieval: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ea typeface="MS PGothic" pitchFamily="34" charset="-128"/>
                        </a:rPr>
                        <a:t>Las mujeres eran acusadas de ser brujas a menudo sólo por ser viejas o ser pelirrojas.</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s-ES" sz="2000" b="0" i="0" u="none" strike="noStrike" cap="none" normalizeH="0" baseline="0" dirty="0">
                          <a:ln>
                            <a:noFill/>
                          </a:ln>
                          <a:solidFill>
                            <a:srgbClr val="004992"/>
                          </a:solidFill>
                          <a:effectLst/>
                          <a:latin typeface="Calibri Light"/>
                          <a:ea typeface="MS PGothic" pitchFamily="34" charset="-128"/>
                        </a:rPr>
                        <a:t>La era McCarthy (EEUU,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ea typeface="MS PGothic" pitchFamily="34" charset="-128"/>
                        </a:rPr>
                        <a:t>La expresión de ideas liberales llevó a muchas acusaciones falsas (ser comunista).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Medios de </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comunicación</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MS PGothic"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75"/>
          <p:cNvGraphicFramePr>
            <a:graphicFrameLocks noGrp="1"/>
          </p:cNvGraphicFramePr>
          <p:nvPr>
            <p:extLst>
              <p:ext uri="{D42A27DB-BD31-4B8C-83A1-F6EECF244321}">
                <p14:modId xmlns:p14="http://schemas.microsoft.com/office/powerpoint/2010/main" val="2641408914"/>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Dominio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Ejemplo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Historia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s-ES" sz="2000" b="0" i="0" u="none" strike="noStrike" cap="none" normalizeH="0" baseline="0" dirty="0">
                          <a:ln>
                            <a:noFill/>
                          </a:ln>
                          <a:solidFill>
                            <a:srgbClr val="004992"/>
                          </a:solidFill>
                          <a:effectLst/>
                          <a:latin typeface="Calibri Light"/>
                          <a:ea typeface="MS PGothic" pitchFamily="34" charset="-128"/>
                        </a:rPr>
                        <a:t>Juicios de brujas en la época medieval: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ea typeface="MS PGothic" pitchFamily="34" charset="-128"/>
                        </a:rPr>
                        <a:t>Las mujeres eran acusadas de ser brujas a menudo sólo por ser viejas o ser pelirrojas.</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s-ES" sz="2000" b="0" i="0" u="none" strike="noStrike" cap="none" normalizeH="0" baseline="0" dirty="0">
                          <a:ln>
                            <a:noFill/>
                          </a:ln>
                          <a:solidFill>
                            <a:srgbClr val="004992"/>
                          </a:solidFill>
                          <a:effectLst/>
                          <a:latin typeface="Calibri Light"/>
                          <a:ea typeface="MS PGothic" pitchFamily="34" charset="-128"/>
                        </a:rPr>
                        <a:t>La era McCarthy (EEUU,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ea typeface="MS PGothic" pitchFamily="34" charset="-128"/>
                        </a:rPr>
                        <a:t>La expresión de ideas liberales llevó a muchas acusaciones falsas (ser comunista).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Medios de </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comunicación</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MS PGothic"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13329" name="Text Box 24"/>
          <p:cNvSpPr txBox="1">
            <a:spLocks noChangeArrowheads="1"/>
          </p:cNvSpPr>
          <p:nvPr/>
        </p:nvSpPr>
        <p:spPr bwMode="auto">
          <a:xfrm>
            <a:off x="5305499" y="4581128"/>
            <a:ext cx="63770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es-ES" altLang="de-DE" sz="2000" dirty="0">
                <a:latin typeface="Calibri Light"/>
              </a:rPr>
              <a:t>En 1938 el programa de radio La guerra de los mundos, de </a:t>
            </a:r>
            <a:r>
              <a:rPr lang="es-ES" altLang="de-DE" sz="2000" dirty="0" err="1">
                <a:latin typeface="Calibri Light"/>
              </a:rPr>
              <a:t>Orson</a:t>
            </a:r>
            <a:r>
              <a:rPr lang="es-ES" altLang="de-DE" sz="2000" dirty="0">
                <a:latin typeface="Calibri Light"/>
              </a:rPr>
              <a:t> Welles, provocó un ataque masivo de pánico en Nueva York, ya que muchos oyentes creyeron que la tierra estaba siendo atacada realmente por extraterrestres.</a:t>
            </a:r>
          </a:p>
          <a:p>
            <a:pPr eaLnBrk="1" hangingPunct="1">
              <a:spcBef>
                <a:spcPts val="1200"/>
              </a:spcBef>
              <a:buClrTx/>
              <a:buFontTx/>
              <a:buNone/>
            </a:pPr>
            <a:r>
              <a:rPr lang="es-ES" altLang="de-DE" sz="2000" dirty="0">
                <a:solidFill>
                  <a:srgbClr val="004992"/>
                </a:solidFill>
                <a:latin typeface="Calibri Light"/>
              </a:rPr>
              <a:t>Suposición falsa: </a:t>
            </a:r>
            <a:r>
              <a:rPr lang="es-ES" altLang="de-DE" sz="2000" dirty="0">
                <a:latin typeface="Calibri Light"/>
              </a:rPr>
              <a:t>¡lo que sale en la radio debe ser real!</a:t>
            </a:r>
            <a:endParaRPr lang="de-DE" altLang="de-DE" sz="20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Saltar a Conclusiones: En Acción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a:t>
            </a:r>
          </a:p>
        </p:txBody>
      </p:sp>
      <p:pic>
        <p:nvPicPr>
          <p:cNvPr id="9"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54512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Rechteck 9"/>
          <p:cNvSpPr>
            <a:spLocks noChangeArrowheads="1"/>
          </p:cNvSpPr>
          <p:nvPr/>
        </p:nvSpPr>
        <p:spPr bwMode="auto">
          <a:xfrm>
            <a:off x="408955" y="6187207"/>
            <a:ext cx="11376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eaLnBrk="1" hangingPunct="1">
              <a:spcBef>
                <a:spcPct val="0"/>
              </a:spcBef>
              <a:buClrTx/>
              <a:buFontTx/>
              <a:buNone/>
            </a:pPr>
            <a:r>
              <a:rPr lang="es-ES" altLang="de-DE" sz="1600" dirty="0">
                <a:latin typeface="Calibri Light"/>
              </a:rPr>
              <a:t>(para un ejercicio alternativo ir al final de la presentación)</a:t>
            </a:r>
            <a:endParaRPr lang="en-US" altLang="de-DE" sz="1600" dirty="0">
              <a:latin typeface="Calibri Light"/>
            </a:endParaRPr>
          </a:p>
        </p:txBody>
      </p:sp>
      <p:sp>
        <p:nvSpPr>
          <p:cNvPr id="2" name="Title 1"/>
          <p:cNvSpPr>
            <a:spLocks noGrp="1"/>
          </p:cNvSpPr>
          <p:nvPr>
            <p:ph type="title"/>
          </p:nvPr>
        </p:nvSpPr>
        <p:spPr/>
        <p:txBody>
          <a:bodyPr/>
          <a:lstStyle/>
          <a:p>
            <a:r>
              <a:rPr lang="es-ES" sz="3600" dirty="0"/>
              <a:t>¿Hay pistas en los billetes de un dólar que hagan pensar en sociedades secretas infiltradas en los EEUU?</a:t>
            </a:r>
            <a:br>
              <a:rPr lang="es-ES" sz="3600" dirty="0"/>
            </a:br>
            <a:r>
              <a:rPr lang="es-ES" dirty="0"/>
              <a:t> - Mitos Modernos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13</a:t>
            </a: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Group 38"/>
          <p:cNvGraphicFramePr>
            <a:graphicFrameLocks noGrp="1"/>
          </p:cNvGraphicFramePr>
          <p:nvPr>
            <p:extLst>
              <p:ext uri="{D42A27DB-BD31-4B8C-83A1-F6EECF244321}">
                <p14:modId xmlns:p14="http://schemas.microsoft.com/office/powerpoint/2010/main" val="1544398228"/>
              </p:ext>
            </p:extLst>
          </p:nvPr>
        </p:nvGraphicFramePr>
        <p:xfrm>
          <a:off x="408955" y="2743200"/>
          <a:ext cx="11376000" cy="400812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A favor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rPr>
                        <a:t>“Evidencia”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1: en la parte de atrás, aparecen 13 veces diferentes símbolos (ej. bandas en el emblema, hojas de olivo, flechas). El 13 se considera a veces un número satánico.</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2: algunas personas afirman que en el </a:t>
                      </a:r>
                      <a:r>
                        <a:rPr kumimoji="0" lang="es-ES" sz="1800" b="0" i="0" u="none" strike="noStrike" cap="none" normalizeH="0" baseline="0" dirty="0" err="1">
                          <a:ln>
                            <a:noFill/>
                          </a:ln>
                          <a:solidFill>
                            <a:srgbClr val="333333"/>
                          </a:solidFill>
                          <a:effectLst/>
                          <a:latin typeface="Calibri Light"/>
                          <a:ea typeface="ＭＳ Ｐゴシック" pitchFamily="34" charset="-128"/>
                        </a:rPr>
                        <a:t>el</a:t>
                      </a:r>
                      <a:r>
                        <a:rPr kumimoji="0" lang="es-ES" sz="1800" b="0" i="0" u="none" strike="noStrike" cap="none" normalizeH="0" baseline="0" dirty="0">
                          <a:ln>
                            <a:noFill/>
                          </a:ln>
                          <a:solidFill>
                            <a:srgbClr val="333333"/>
                          </a:solidFill>
                          <a:effectLst/>
                          <a:latin typeface="Calibri Light"/>
                          <a:ea typeface="ＭＳ Ｐゴシック" pitchFamily="34" charset="-128"/>
                        </a:rPr>
                        <a:t> dólar no aparece realmente George Washington sino Adam </a:t>
                      </a:r>
                      <a:r>
                        <a:rPr kumimoji="0" lang="es-ES" sz="1800" b="0" i="0" u="none" strike="noStrike" cap="none" normalizeH="0" baseline="0" dirty="0" err="1">
                          <a:ln>
                            <a:noFill/>
                          </a:ln>
                          <a:solidFill>
                            <a:srgbClr val="333333"/>
                          </a:solidFill>
                          <a:effectLst/>
                          <a:latin typeface="Calibri Light"/>
                          <a:ea typeface="ＭＳ Ｐゴシック" pitchFamily="34" charset="-128"/>
                        </a:rPr>
                        <a:t>Weishaupt</a:t>
                      </a:r>
                      <a:r>
                        <a:rPr kumimoji="0" lang="es-ES" sz="1800" b="0" i="0" u="none" strike="noStrike" cap="none" normalizeH="0" baseline="0" dirty="0">
                          <a:ln>
                            <a:noFill/>
                          </a:ln>
                          <a:solidFill>
                            <a:srgbClr val="333333"/>
                          </a:solidFill>
                          <a:effectLst/>
                          <a:latin typeface="Calibri Light"/>
                          <a:ea typeface="ＭＳ Ｐゴシック" pitchFamily="34" charset="-128"/>
                        </a:rPr>
                        <a:t>, el fundador de una sociedad secreta.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3: arriba a la derecha, hay oculto un pequeño búho, considerado por algunos cómo un símbolo satánico.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4: la pirámide de la parte de atrás puede representar un símbolo masónico.</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ts val="0"/>
              </a:spcBef>
            </a:pPr>
            <a:r>
              <a:rPr lang="es-ES" altLang="de-DE" sz="3600" dirty="0">
                <a:solidFill>
                  <a:srgbClr val="004992"/>
                </a:solidFill>
                <a:ea typeface="MS PGothic" panose="020B0600070205080204" pitchFamily="34" charset="-128"/>
                <a:cs typeface="+mn-cs"/>
              </a:rPr>
              <a:t>Razonamiento prematuro en acción </a:t>
            </a:r>
            <a:br>
              <a:rPr lang="es-ES" altLang="de-DE" sz="3600" dirty="0">
                <a:solidFill>
                  <a:srgbClr val="004992"/>
                </a:solidFill>
                <a:ea typeface="MS PGothic" panose="020B0600070205080204" pitchFamily="34" charset="-128"/>
                <a:cs typeface="+mn-cs"/>
              </a:rPr>
            </a:br>
            <a:r>
              <a:rPr lang="es-ES" altLang="de-DE" dirty="0">
                <a:solidFill>
                  <a:srgbClr val="004992"/>
                </a:solidFill>
                <a:ea typeface="MS PGothic" panose="020B0600070205080204" pitchFamily="34" charset="-128"/>
                <a:cs typeface="+mn-cs"/>
              </a:rPr>
              <a:t>¿Hay pistas en los billetes de un dólar que hagan pensar en sociedades secretas infiltradas en los EEUU? </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a:t>
            </a:r>
          </a:p>
        </p:txBody>
      </p:sp>
      <p:pic>
        <p:nvPicPr>
          <p:cNvPr id="23" name="Picture 16" descr="Eag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1" descr="ow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7863"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Ey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43527"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9" descr="NYC - Metropolitan Museum of Art - Gilbert Stuart's George Washington - wallyg -flickr - 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Caption_27"/>
          <p:cNvSpPr txBox="1">
            <a:spLocks noChangeArrowheads="1"/>
          </p:cNvSpPr>
          <p:nvPr/>
        </p:nvSpPr>
        <p:spPr bwMode="auto">
          <a:xfrm>
            <a:off x="9643527"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29" name="Caption_28"/>
          <p:cNvSpPr txBox="1">
            <a:spLocks noChangeArrowheads="1"/>
          </p:cNvSpPr>
          <p:nvPr/>
        </p:nvSpPr>
        <p:spPr bwMode="auto">
          <a:xfrm>
            <a:off x="6967863"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0" name="Caption_26"/>
          <p:cNvSpPr txBox="1">
            <a:spLocks noChangeArrowheads="1"/>
          </p:cNvSpPr>
          <p:nvPr/>
        </p:nvSpPr>
        <p:spPr bwMode="auto">
          <a:xfrm>
            <a:off x="9693304"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31" name="Caption_29"/>
          <p:cNvSpPr txBox="1">
            <a:spLocks noChangeArrowheads="1"/>
          </p:cNvSpPr>
          <p:nvPr/>
        </p:nvSpPr>
        <p:spPr bwMode="auto">
          <a:xfrm>
            <a:off x="699929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32" name="AutoShape 43"/>
          <p:cNvSpPr>
            <a:spLocks noChangeArrowheads="1"/>
          </p:cNvSpPr>
          <p:nvPr/>
        </p:nvSpPr>
        <p:spPr bwMode="auto">
          <a:xfrm>
            <a:off x="7424015"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33" name="Line 22"/>
          <p:cNvSpPr>
            <a:spLocks noChangeShapeType="1"/>
          </p:cNvSpPr>
          <p:nvPr/>
        </p:nvSpPr>
        <p:spPr bwMode="auto">
          <a:xfrm>
            <a:off x="8302752"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Group 38"/>
          <p:cNvGraphicFramePr>
            <a:graphicFrameLocks noGrp="1"/>
          </p:cNvGraphicFramePr>
          <p:nvPr>
            <p:extLst>
              <p:ext uri="{D42A27DB-BD31-4B8C-83A1-F6EECF244321}">
                <p14:modId xmlns:p14="http://schemas.microsoft.com/office/powerpoint/2010/main" val="962207751"/>
              </p:ext>
            </p:extLst>
          </p:nvPr>
        </p:nvGraphicFramePr>
        <p:xfrm>
          <a:off x="408955" y="2743200"/>
          <a:ext cx="11376000" cy="396240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En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rPr>
                        <a:t>“Evidencia”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1: inicialmente había 13 estados, ¡de ahí el número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2: contrastando los rumores, ¡no hay un parecido evidente entre Adam </a:t>
                      </a:r>
                      <a:r>
                        <a:rPr kumimoji="0" lang="es-ES" sz="1800" b="0" i="0" u="none" strike="noStrike" cap="none" normalizeH="0" baseline="0" dirty="0" err="1">
                          <a:ln>
                            <a:noFill/>
                          </a:ln>
                          <a:solidFill>
                            <a:srgbClr val="333333"/>
                          </a:solidFill>
                          <a:effectLst/>
                          <a:latin typeface="Calibri Light"/>
                          <a:ea typeface="ＭＳ Ｐゴシック" pitchFamily="34" charset="-128"/>
                        </a:rPr>
                        <a:t>Weishaupt</a:t>
                      </a:r>
                      <a:r>
                        <a:rPr kumimoji="0" lang="es-ES" sz="1800" b="0" i="0" u="none" strike="noStrike" cap="none" normalizeH="0" baseline="0" dirty="0">
                          <a:ln>
                            <a:noFill/>
                          </a:ln>
                          <a:solidFill>
                            <a:srgbClr val="333333"/>
                          </a:solidFill>
                          <a:effectLst/>
                          <a:latin typeface="Calibri Light"/>
                          <a:ea typeface="ＭＳ Ｐゴシック" pitchFamily="34" charset="-128"/>
                        </a:rPr>
                        <a:t> y George Washington!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3: el búho no tiene un significado simbólico específico, a veces representa el mal, sin embargo con mayor frecuencia simboliza la sabiduría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4: El triángulo representa el ojo de Dios que todo lo ve en la religión cristiana (la foto (detalle) muestra una parte de una vidriera de una iglesia cristiana)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ts val="0"/>
              </a:spcBef>
            </a:pPr>
            <a:r>
              <a:rPr lang="es-ES" altLang="de-DE" sz="3600" dirty="0">
                <a:solidFill>
                  <a:srgbClr val="004992"/>
                </a:solidFill>
                <a:ea typeface="MS PGothic" panose="020B0600070205080204" pitchFamily="34" charset="-128"/>
                <a:cs typeface="+mn-cs"/>
              </a:rPr>
              <a:t>Razonamiento prematuro en acción </a:t>
            </a:r>
            <a:br>
              <a:rPr lang="es-ES" altLang="de-DE" sz="3600" dirty="0">
                <a:solidFill>
                  <a:srgbClr val="004992"/>
                </a:solidFill>
                <a:ea typeface="MS PGothic" panose="020B0600070205080204" pitchFamily="34" charset="-128"/>
                <a:cs typeface="+mn-cs"/>
              </a:rPr>
            </a:br>
            <a:r>
              <a:rPr lang="es-ES" altLang="de-DE" dirty="0">
                <a:solidFill>
                  <a:srgbClr val="004992"/>
                </a:solidFill>
                <a:ea typeface="MS PGothic" panose="020B0600070205080204" pitchFamily="34" charset="-128"/>
                <a:cs typeface="+mn-cs"/>
              </a:rPr>
              <a:t>¿Hay pistas en los billetes de un dólar que hagan pensar en sociedades secretas infiltradas en los EEUU? </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15</a:t>
            </a:r>
          </a:p>
        </p:txBody>
      </p:sp>
      <p:pic>
        <p:nvPicPr>
          <p:cNvPr id="23" name="Picture 28" descr="cobalt123 - flickr - Stained Glass Panel, Eye-Catcher - cclicene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81963" y="5203616"/>
            <a:ext cx="139521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9" descr="dbking - flickr - National League of American Pen Women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75857"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6" descr="Eagl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9" descr="NYC - Metropolitan Museum of Art - Gilbert Stuart's George Washington - wallyg -flickr - 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5" descr="180px-Adam_weishaup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61883"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16"/>
          <p:cNvSpPr txBox="1">
            <a:spLocks noChangeArrowheads="1"/>
          </p:cNvSpPr>
          <p:nvPr/>
        </p:nvSpPr>
        <p:spPr bwMode="auto">
          <a:xfrm>
            <a:off x="9481963" y="6392336"/>
            <a:ext cx="1395211"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30" name="Caption_15"/>
          <p:cNvSpPr txBox="1">
            <a:spLocks noChangeArrowheads="1"/>
          </p:cNvSpPr>
          <p:nvPr/>
        </p:nvSpPr>
        <p:spPr bwMode="auto">
          <a:xfrm>
            <a:off x="7075857" y="6392336"/>
            <a:ext cx="137387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1" name="Caption_31"/>
          <p:cNvSpPr txBox="1">
            <a:spLocks noChangeArrowheads="1"/>
          </p:cNvSpPr>
          <p:nvPr/>
        </p:nvSpPr>
        <p:spPr bwMode="auto">
          <a:xfrm>
            <a:off x="9693303" y="4710683"/>
            <a:ext cx="95154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32" name="Caption_32"/>
          <p:cNvSpPr txBox="1">
            <a:spLocks noChangeArrowheads="1"/>
          </p:cNvSpPr>
          <p:nvPr/>
        </p:nvSpPr>
        <p:spPr bwMode="auto">
          <a:xfrm>
            <a:off x="6999296" y="4761148"/>
            <a:ext cx="14001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6" name="Text Box 9"/>
          <p:cNvSpPr txBox="1">
            <a:spLocks noChangeArrowheads="1"/>
          </p:cNvSpPr>
          <p:nvPr/>
        </p:nvSpPr>
        <p:spPr bwMode="auto">
          <a:xfrm>
            <a:off x="7191678" y="4340034"/>
            <a:ext cx="2075386" cy="70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Times New Roman" panose="02020603050405020304" pitchFamily="18" charset="0"/>
            </a:endParaRPr>
          </a:p>
        </p:txBody>
      </p:sp>
      <p:sp>
        <p:nvSpPr>
          <p:cNvPr id="17417" name="Text Box 10"/>
          <p:cNvSpPr txBox="1">
            <a:spLocks noChangeArrowheads="1"/>
          </p:cNvSpPr>
          <p:nvPr/>
        </p:nvSpPr>
        <p:spPr bwMode="auto">
          <a:xfrm>
            <a:off x="7191678" y="4293921"/>
            <a:ext cx="2075386" cy="3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buFontTx/>
              <a:buNone/>
            </a:pPr>
            <a:endParaRPr lang="en-US" altLang="de-DE" sz="1600"/>
          </a:p>
        </p:txBody>
      </p:sp>
      <p:sp>
        <p:nvSpPr>
          <p:cNvPr id="17411"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7412"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buFontTx/>
              <a:buNone/>
            </a:pPr>
            <a:endParaRPr lang="en-US" altLang="de-DE" sz="1600">
              <a:latin typeface="Calibri Light"/>
            </a:endParaRPr>
          </a:p>
        </p:txBody>
      </p:sp>
      <p:sp>
        <p:nvSpPr>
          <p:cNvPr id="5" name="Title 4"/>
          <p:cNvSpPr>
            <a:spLocks noGrp="1"/>
          </p:cNvSpPr>
          <p:nvPr>
            <p:ph type="title"/>
          </p:nvPr>
        </p:nvSpPr>
        <p:spPr/>
        <p:txBody>
          <a:bodyPr/>
          <a:lstStyle/>
          <a:p>
            <a:pPr lvl="0" defTabSz="914400" fontAlgn="base">
              <a:lnSpc>
                <a:spcPct val="100000"/>
              </a:lnSpc>
              <a:spcBef>
                <a:spcPts val="0"/>
              </a:spcBef>
            </a:pPr>
            <a:r>
              <a:rPr lang="de-DE" altLang="de-DE" sz="3600" dirty="0">
                <a:solidFill>
                  <a:srgbClr val="004992"/>
                </a:solidFill>
                <a:ea typeface="MS PGothic" panose="020B0600070205080204" pitchFamily="34" charset="-128"/>
                <a:cs typeface="+mn-cs"/>
              </a:rPr>
              <a:t>Razonamiento prematuro</a:t>
            </a:r>
            <a:br>
              <a:rPr lang="de-DE" altLang="de-DE" dirty="0">
                <a:solidFill>
                  <a:srgbClr val="004992"/>
                </a:solidFill>
                <a:ea typeface="MS PGothic" panose="020B0600070205080204" pitchFamily="34" charset="-128"/>
                <a:cs typeface="+mn-cs"/>
              </a:rPr>
            </a:br>
            <a:r>
              <a:rPr lang="de-DE" altLang="de-DE" dirty="0">
                <a:solidFill>
                  <a:srgbClr val="004992"/>
                </a:solidFill>
                <a:ea typeface="MS PGothic" panose="020B0600070205080204" pitchFamily="34" charset="-128"/>
                <a:cs typeface="+mn-cs"/>
              </a:rPr>
              <a:t>- Mitos Modernos -</a:t>
            </a:r>
            <a:endParaRPr lang="en-US" dirty="0">
              <a:solidFill>
                <a:srgbClr val="004992"/>
              </a:solidFill>
              <a:latin typeface="Calibri Light"/>
            </a:endParaRPr>
          </a:p>
        </p:txBody>
      </p:sp>
      <p:sp>
        <p:nvSpPr>
          <p:cNvPr id="6" name="Content Placeholder 5"/>
          <p:cNvSpPr>
            <a:spLocks noGrp="1"/>
          </p:cNvSpPr>
          <p:nvPr>
            <p:ph idx="1"/>
          </p:nvPr>
        </p:nvSpPr>
        <p:spPr/>
        <p:txBody>
          <a:bodyPr/>
          <a:lstStyle/>
          <a:p>
            <a:pPr lvl="0" defTabSz="914400" fontAlgn="base"/>
            <a:r>
              <a:rPr lang="es-ES" altLang="de-DE" sz="2400">
                <a:solidFill>
                  <a:srgbClr val="333333"/>
                </a:solidFill>
                <a:latin typeface="Calibri Light"/>
                <a:ea typeface="MS PGothic" panose="020B0600070205080204" pitchFamily="34" charset="-128"/>
              </a:rPr>
              <a:t>¿Hay pistas en los billetes de un dólar que hagan pensar en sociedades secretas infiltradas en los EEUU? </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16</a:t>
            </a:r>
          </a:p>
        </p:txBody>
      </p:sp>
      <p:pic>
        <p:nvPicPr>
          <p:cNvPr id="1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1031"/>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a:solidFill>
                  <a:srgbClr val="FF0000"/>
                </a:solidFill>
              </a:rPr>
              <a:t>¡No!</a:t>
            </a:r>
            <a:endParaRPr lang="de-DE" altLang="de-DE" sz="3600" b="1"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¿Cómo surgen estas teorías de conspiración?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defRPr/>
            </a:pPr>
            <a:r>
              <a:rPr lang="en-US"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estas teorías de conspiración?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s-ES" sz="2000" dirty="0">
                <a:solidFill>
                  <a:srgbClr val="333333"/>
                </a:solidFill>
                <a:latin typeface="Calibri Light"/>
                <a:ea typeface="MS PGothic" panose="020B0600070205080204" pitchFamily="34" charset="-128"/>
              </a:rPr>
              <a:t>Son más emocionantes que la misma realidad.</a:t>
            </a:r>
          </a:p>
          <a:p>
            <a:pPr marL="342900" lvl="0" indent="-342900" defTabSz="914400" fontAlgn="base">
              <a:lnSpc>
                <a:spcPct val="100000"/>
              </a:lnSpc>
              <a:spcBef>
                <a:spcPts val="1200"/>
              </a:spcBef>
              <a:buClr>
                <a:srgbClr val="333333"/>
              </a:buClr>
              <a:buFont typeface="WingDings"/>
              <a:buChar char=""/>
              <a:defRPr/>
            </a:pPr>
            <a:r>
              <a:rPr lang="es-ES" sz="2000" dirty="0">
                <a:solidFill>
                  <a:srgbClr val="333333"/>
                </a:solidFill>
                <a:latin typeface="Calibri Light"/>
                <a:ea typeface="MS PGothic" panose="020B0600070205080204" pitchFamily="34" charset="-128"/>
              </a:rPr>
              <a:t>Se basan en información que es difícil de verificar o comprobar (ej. que Washington se parece a </a:t>
            </a:r>
            <a:r>
              <a:rPr lang="es-ES" sz="2000" dirty="0" err="1">
                <a:solidFill>
                  <a:srgbClr val="333333"/>
                </a:solidFill>
                <a:latin typeface="Calibri Light"/>
                <a:ea typeface="MS PGothic" panose="020B0600070205080204" pitchFamily="34" charset="-128"/>
              </a:rPr>
              <a:t>Weishaupt</a:t>
            </a:r>
            <a:r>
              <a:rPr lang="es-ES" sz="2000" dirty="0">
                <a:solidFill>
                  <a:srgbClr val="333333"/>
                </a:solidFill>
                <a:latin typeface="Calibri Light"/>
                <a:ea typeface="MS PGothic" panose="020B0600070205080204" pitchFamily="34" charset="-128"/>
              </a:rPr>
              <a:t>), y que es creída ingenuamente por mucha gente.</a:t>
            </a:r>
          </a:p>
          <a:p>
            <a:pPr marL="342900" lvl="0" indent="-342900" defTabSz="914400" fontAlgn="base">
              <a:lnSpc>
                <a:spcPct val="100000"/>
              </a:lnSpc>
              <a:spcBef>
                <a:spcPts val="1200"/>
              </a:spcBef>
              <a:buClr>
                <a:srgbClr val="333333"/>
              </a:buClr>
              <a:buFont typeface="WingDings"/>
              <a:buChar char=""/>
              <a:defRPr/>
            </a:pPr>
            <a:r>
              <a:rPr lang="es-ES" sz="2000" dirty="0">
                <a:solidFill>
                  <a:srgbClr val="333333"/>
                </a:solidFill>
                <a:latin typeface="Calibri Light"/>
                <a:ea typeface="MS PGothic" panose="020B0600070205080204" pitchFamily="34" charset="-128"/>
              </a:rPr>
              <a:t>Se ocultan explicaciones alternativas (ej. que el uso repetitivo del 13 se relaciona con los 13 estados originales).</a:t>
            </a:r>
          </a:p>
          <a:p>
            <a:pPr marL="342900" lvl="0" indent="-342900" defTabSz="914400" fontAlgn="base">
              <a:lnSpc>
                <a:spcPct val="100000"/>
              </a:lnSpc>
              <a:spcBef>
                <a:spcPts val="1200"/>
              </a:spcBef>
              <a:buClr>
                <a:srgbClr val="333333"/>
              </a:buClr>
              <a:buFont typeface="WingDings"/>
              <a:buChar char=""/>
              <a:defRPr/>
            </a:pPr>
            <a:r>
              <a:rPr lang="es-ES" sz="2000" dirty="0">
                <a:solidFill>
                  <a:srgbClr val="333333"/>
                </a:solidFill>
                <a:latin typeface="Calibri Light"/>
                <a:ea typeface="MS PGothic" panose="020B0600070205080204" pitchFamily="34" charset="-128"/>
              </a:rPr>
              <a:t>Las leyendas a veces se basan en hechos que han sido sacados de contexto. El significado de los detalles es sumamente exagerado (Washington era masón, sin embargo, eso no significa que los EEUU están infiltrados por los masones).</a:t>
            </a:r>
          </a:p>
          <a:p>
            <a:pPr marL="342900" lvl="0" indent="-342900" defTabSz="914400" fontAlgn="base">
              <a:lnSpc>
                <a:spcPct val="100000"/>
              </a:lnSpc>
              <a:spcBef>
                <a:spcPts val="1200"/>
              </a:spcBef>
              <a:buClr>
                <a:srgbClr val="333333"/>
              </a:buClr>
              <a:buFont typeface="WingDings"/>
              <a:buChar char=""/>
              <a:defRPr/>
            </a:pPr>
            <a:r>
              <a:rPr lang="es-ES" sz="2000" dirty="0">
                <a:solidFill>
                  <a:srgbClr val="333333"/>
                </a:solidFill>
                <a:latin typeface="Calibri Light"/>
                <a:ea typeface="MS PGothic" panose="020B0600070205080204" pitchFamily="34" charset="-128"/>
              </a:rPr>
              <a:t>Los masones y otras confederaciones han levantado las sospechas de mucha gente y sociedades, ya que actúan en secreto. </a:t>
            </a:r>
          </a:p>
          <a:p>
            <a:pPr marL="342900" lvl="0" indent="-342900" defTabSz="914400" fontAlgn="base">
              <a:lnSpc>
                <a:spcPct val="100000"/>
              </a:lnSpc>
              <a:spcBef>
                <a:spcPts val="1200"/>
              </a:spcBef>
              <a:buClr>
                <a:srgbClr val="333333"/>
              </a:buClr>
              <a:buFont typeface="WingDings"/>
              <a:buChar char=""/>
              <a:defRPr/>
            </a:pPr>
            <a:r>
              <a:rPr lang="es-ES" sz="2000" dirty="0">
                <a:solidFill>
                  <a:srgbClr val="333333"/>
                </a:solidFill>
                <a:latin typeface="Calibri Light"/>
                <a:ea typeface="MS PGothic" panose="020B0600070205080204" pitchFamily="34" charset="-128"/>
              </a:rPr>
              <a:t>Pero: Contrastando con estos rumores, los masones no creen en satán sino en un “ser superior” (Dios, Alá…). Tienen ideas liberales, pero no son revolucionarios.</a:t>
            </a: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18</a:t>
            </a:r>
          </a:p>
        </p:txBody>
      </p:sp>
    </p:spTree>
    <p:extLst>
      <p:ext uri="{BB962C8B-B14F-4D97-AF65-F5344CB8AC3E}">
        <p14:creationId xmlns:p14="http://schemas.microsoft.com/office/powerpoint/2010/main" val="2432718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estas teorías de conspiración?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s-ES" sz="2000" dirty="0">
                <a:solidFill>
                  <a:srgbClr val="333333"/>
                </a:solidFill>
                <a:latin typeface="Calibri Light"/>
                <a:ea typeface="MS PGothic" panose="020B0600070205080204" pitchFamily="34" charset="-128"/>
              </a:rPr>
              <a:t>Existen numerosos ejemplos históricos en los que se les ha echado la culpa a personas en desventaja o a grupos minoritarios por cosas que estaban fuera de su control. Por ejemplo, en la Edad Media, se culpaba a las brujas o a otras personas de religiones minoritarias por la mala cosecha. </a:t>
            </a:r>
          </a:p>
          <a:p>
            <a:pPr marL="342900" lvl="0" indent="-342900" defTabSz="914400" fontAlgn="base">
              <a:buClr>
                <a:srgbClr val="333333"/>
              </a:buClr>
              <a:buFont typeface="WingDings"/>
              <a:buChar char=""/>
              <a:defRPr/>
            </a:pPr>
            <a:r>
              <a:rPr lang="es-ES" sz="2000" dirty="0">
                <a:solidFill>
                  <a:srgbClr val="333333"/>
                </a:solidFill>
                <a:latin typeface="Calibri Light"/>
                <a:ea typeface="MS PGothic" panose="020B0600070205080204" pitchFamily="34" charset="-128"/>
              </a:rPr>
              <a:t>Estas explicaciones son demasiado sencillas. Sin embargo, reducen la tensión y los temores, al tiempo que nos proporcionan una ilusión de control.</a:t>
            </a: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de-DE" altLang="de-DE" sz="3600" dirty="0">
                <a:latin typeface="Calibri Light"/>
              </a:rPr>
              <a:t>¿Qué relevancia tiene esto?</a:t>
            </a:r>
            <a:endParaRPr lang="es-ES" altLang="de-DE" sz="3600" dirty="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Hay estudios que demuestran que muchas personas con psicosis (¡pero no todas!) </a:t>
            </a:r>
            <a:r>
              <a:rPr lang="es-ES" altLang="de-DE" sz="2400" dirty="0">
                <a:solidFill>
                  <a:srgbClr val="004992"/>
                </a:solidFill>
                <a:latin typeface="Calibri Light"/>
                <a:ea typeface="MS PGothic" panose="020B0600070205080204" pitchFamily="34" charset="-128"/>
                <a:cs typeface="Times New Roman" panose="02020603050405020304" pitchFamily="18" charset="0"/>
              </a:rPr>
              <a:t>toman decisiones en base a muy poca información.</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3" name="Slide Number Placeholder 2"/>
          <p:cNvSpPr>
            <a:spLocks noGrp="1"/>
          </p:cNvSpPr>
          <p:nvPr>
            <p:ph type="sldNum" sz="quarter" idx="12"/>
          </p:nvPr>
        </p:nvSpPr>
        <p:spPr/>
        <p:txBody>
          <a:bodyPr/>
          <a:lstStyle/>
          <a:p>
            <a:r>
              <a:rPr lang="de-DE" altLang="de-DE">
                <a:latin typeface="Calibri Light"/>
              </a:rPr>
              <a:t>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de-DE" altLang="de-DE" sz="3600">
                <a:latin typeface="Calibri Light"/>
              </a:rPr>
              <a:t>¿Qué relevancia tiene esto?</a:t>
            </a:r>
            <a:endParaRPr lang="es-ES" altLang="de-DE" sz="360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Hay estudios que demuestran que muchas personas con psicosis (¡pero no todas!) </a:t>
            </a:r>
            <a:r>
              <a:rPr lang="es-ES" altLang="de-DE" sz="2400" dirty="0">
                <a:solidFill>
                  <a:srgbClr val="004992"/>
                </a:solidFill>
                <a:latin typeface="Calibri Light"/>
                <a:ea typeface="MS PGothic" panose="020B0600070205080204" pitchFamily="34" charset="-128"/>
                <a:cs typeface="Times New Roman" panose="02020603050405020304" pitchFamily="18" charset="0"/>
              </a:rPr>
              <a:t>toman decisiones en base a muy poca información.</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Este estilo de tomar decisiones puede conducir fácilmente a errores. Por lo tanto, se debe preferir un estilo más deliberado de toma de decisiones, </a:t>
            </a:r>
            <a:r>
              <a:rPr lang="es-ES" altLang="de-DE" sz="2400" dirty="0">
                <a:solidFill>
                  <a:srgbClr val="004992"/>
                </a:solidFill>
                <a:latin typeface="Calibri Light"/>
                <a:ea typeface="MS PGothic" panose="020B0600070205080204" pitchFamily="34" charset="-128"/>
                <a:cs typeface="Times New Roman" panose="02020603050405020304" pitchFamily="18" charset="0"/>
              </a:rPr>
              <a:t>haciendo un examen a fondo de toda la información disponible.</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3" name="Slide Number Placeholder 2"/>
          <p:cNvSpPr>
            <a:spLocks noGrp="1"/>
          </p:cNvSpPr>
          <p:nvPr>
            <p:ph type="sldNum" sz="quarter" idx="12"/>
          </p:nvPr>
        </p:nvSpPr>
        <p:spPr/>
        <p:txBody>
          <a:bodyPr/>
          <a:lstStyle/>
          <a:p>
            <a:r>
              <a:rPr lang="de-DE" altLang="de-DE">
                <a:latin typeface="Calibri Light"/>
              </a:rPr>
              <a:t>20</a:t>
            </a:r>
          </a:p>
        </p:txBody>
      </p:sp>
    </p:spTree>
    <p:extLst>
      <p:ext uri="{BB962C8B-B14F-4D97-AF65-F5344CB8AC3E}">
        <p14:creationId xmlns:p14="http://schemas.microsoft.com/office/powerpoint/2010/main" val="135911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0000"/>
              </a:lnSpc>
              <a:spcBef>
                <a:spcPts val="0"/>
              </a:spcBef>
            </a:pPr>
            <a:r>
              <a:rPr lang="es-ES" altLang="de-DE" sz="3600" dirty="0">
                <a:solidFill>
                  <a:srgbClr val="004992"/>
                </a:solidFill>
                <a:ea typeface="MS PGothic" panose="020B0600070205080204" pitchFamily="34" charset="-128"/>
                <a:cs typeface="Times New Roman" panose="02020603050405020304" pitchFamily="18" charset="0"/>
              </a:rPr>
              <a:t>A continuación les mostramos como el saltar a conclusiones puede producir errores de interpretación durante la psicosis. </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22</a:t>
            </a:r>
          </a:p>
        </p:txBody>
      </p:sp>
      <p:graphicFrame>
        <p:nvGraphicFramePr>
          <p:cNvPr id="8" name="Table 7"/>
          <p:cNvGraphicFramePr>
            <a:graphicFrameLocks noGrp="1"/>
          </p:cNvGraphicFramePr>
          <p:nvPr>
            <p:extLst>
              <p:ext uri="{D42A27DB-BD31-4B8C-83A1-F6EECF244321}">
                <p14:modId xmlns:p14="http://schemas.microsoft.com/office/powerpoint/2010/main" val="396175200"/>
              </p:ext>
            </p:extLst>
          </p:nvPr>
        </p:nvGraphicFramePr>
        <p:xfrm>
          <a:off x="408954" y="2267033"/>
          <a:ext cx="11376000" cy="38404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MS PGothic" pitchFamily="34" charset="-128"/>
                        </a:rPr>
                        <a:t>Evento</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000000"/>
                          </a:solidFill>
                          <a:effectLst/>
                          <a:latin typeface="Calibri Light"/>
                          <a:ea typeface="MS PGothic" pitchFamily="34" charset="-128"/>
                        </a:rPr>
                        <a:t>Explicación del evento durante la psicosis</a:t>
                      </a:r>
                      <a:endParaRPr kumimoji="0" lang="de-DE" sz="1800" b="0" i="0" u="none" strike="noStrike" cap="none" normalizeH="0" baseline="0">
                        <a:ln>
                          <a:noFill/>
                        </a:ln>
                        <a:solidFill>
                          <a:srgbClr val="000000"/>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MS PGothic" pitchFamily="34" charset="-128"/>
                        </a:rPr>
                        <a:t>Otras explicaciones</a:t>
                      </a:r>
                      <a:endParaRPr kumimoji="0" lang="de-DE" sz="1800" b="0" i="0" u="none" strike="noStrike" cap="none" normalizeH="0" baseline="0" dirty="0">
                        <a:ln>
                          <a:noFill/>
                        </a:ln>
                        <a:solidFill>
                          <a:srgbClr val="000000"/>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8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a:ln>
                            <a:noFill/>
                          </a:ln>
                          <a:solidFill>
                            <a:srgbClr val="333333"/>
                          </a:solidFill>
                          <a:effectLst/>
                          <a:latin typeface="Calibri Light"/>
                          <a:ea typeface="MS PGothic" pitchFamily="34" charset="-128"/>
                        </a:rPr>
                        <a:t>Le duele el cuerpo después de su primera noche en el hospital.</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Calibri Light"/>
                          <a:ea typeface="MS PGothic" pitchFamily="34" charset="-128"/>
                        </a:rPr>
                        <a:t>Ha sido secuestrado durante la noche y le han cambiado los órganos; otro paciente le hizo daño durante la noche; vudú.</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rgbClr val="333333"/>
                          </a:solidFill>
                          <a:effectLst/>
                          <a:latin typeface="Calibri Light"/>
                          <a:ea typeface="MS PGothic" pitchFamily="34" charset="-128"/>
                        </a:rPr>
                        <a:t>Una cama incómoda; tensión; es normal pasar una mala noche en un sitio nuevo; tiene un pinzamiento nervioso.</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a:ln>
                            <a:noFill/>
                          </a:ln>
                          <a:solidFill>
                            <a:srgbClr val="333333"/>
                          </a:solidFill>
                          <a:effectLst/>
                          <a:latin typeface="Calibri Light"/>
                          <a:ea typeface="MS PGothic" pitchFamily="34" charset="-128"/>
                        </a:rPr>
                        <a:t>Después de una intervención quirúrgica ambulatoria, se le prescriben inyecciones de heparina.</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Calibri Light"/>
                          <a:ea typeface="MS PGothic" pitchFamily="34" charset="-128"/>
                        </a:rPr>
                        <a:t>Los médicos planean matarle con inyecciones tóxicas.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Calibri Light"/>
                          <a:ea typeface="MS PGothic" pitchFamily="34" charset="-128"/>
                        </a:rPr>
                        <a:t>Es la profilaxis habitual contra la trombosis.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a:ln>
                            <a:noFill/>
                          </a:ln>
                          <a:solidFill>
                            <a:srgbClr val="333333"/>
                          </a:solidFill>
                          <a:effectLst/>
                          <a:latin typeface="Calibri Light"/>
                          <a:ea typeface="MS PGothic" pitchFamily="34" charset="-128"/>
                        </a:rPr>
                        <a:t>Camino de la casa de unos amigos, ha tenido que parar en tres semáforos rojos.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rgbClr val="333333"/>
                          </a:solidFill>
                          <a:effectLst/>
                          <a:latin typeface="Calibri Light"/>
                          <a:ea typeface="MS PGothic" pitchFamily="34" charset="-128"/>
                        </a:rPr>
                        <a:t>Evidencia de que está en peligro-alguien quiere hacerle daño.</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ea typeface="MS PGothic" pitchFamily="34" charset="-128"/>
                        </a:rPr>
                        <a:t>Pura coincidencia (cuando se tiene prisa se es más propenso a fijarse en los semáforos rojos).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3578" name="Rechteck 1"/>
          <p:cNvSpPr>
            <a:spLocks noChangeArrowheads="1"/>
          </p:cNvSpPr>
          <p:nvPr/>
        </p:nvSpPr>
        <p:spPr bwMode="auto">
          <a:xfrm>
            <a:off x="408955" y="622802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ctr" eaLnBrk="1" hangingPunct="1">
              <a:spcBef>
                <a:spcPct val="0"/>
              </a:spcBef>
              <a:buClrTx/>
              <a:buFontTx/>
              <a:buNone/>
            </a:pPr>
            <a:r>
              <a:rPr lang="es-ES" altLang="de-DE" sz="1800" dirty="0">
                <a:solidFill>
                  <a:srgbClr val="004992"/>
                </a:solidFill>
                <a:latin typeface="Calibri Light"/>
                <a:cs typeface="Times New Roman" panose="02020603050405020304" pitchFamily="18" charset="0"/>
              </a:rPr>
              <a:t>¿Quiere contribuir alguien con alguna experiencia personal breve? </a:t>
            </a:r>
            <a:endParaRPr lang="de-DE" altLang="de-DE" sz="1800" dirty="0">
              <a:solidFill>
                <a:srgbClr val="004992"/>
              </a:solidFill>
              <a:latin typeface="Calibri Light"/>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Conjunto</a:t>
            </a:r>
            <a:r>
              <a:rPr lang="en-US" sz="3600" dirty="0">
                <a:latin typeface="Calibri Light"/>
              </a:rPr>
              <a:t> de </a:t>
            </a:r>
            <a:r>
              <a:rPr lang="en-US" sz="3600" dirty="0" err="1">
                <a:latin typeface="Calibri Light"/>
              </a:rPr>
              <a:t>Tareas</a:t>
            </a:r>
            <a:r>
              <a:rPr lang="en-US" sz="3600" dirty="0">
                <a:latin typeface="Calibri Light"/>
              </a:rPr>
              <a:t> 1:</a:t>
            </a:r>
          </a:p>
        </p:txBody>
      </p:sp>
      <p:sp>
        <p:nvSpPr>
          <p:cNvPr id="26627" name="Rectangle 3"/>
          <p:cNvSpPr>
            <a:spLocks noGrp="1" noChangeArrowheads="1"/>
          </p:cNvSpPr>
          <p:nvPr>
            <p:ph idx="1"/>
          </p:nvPr>
        </p:nvSpPr>
        <p:spPr>
          <a:noFill/>
        </p:spPr>
        <p:txBody>
          <a:bodyPr/>
          <a:lstStyle/>
          <a:p>
            <a:pPr eaLnBrk="1" hangingPunct="1"/>
            <a:r>
              <a:rPr lang="es-ES" altLang="de-DE" sz="2400" dirty="0">
                <a:solidFill>
                  <a:srgbClr val="333333"/>
                </a:solidFill>
                <a:latin typeface="Calibri Light"/>
              </a:rPr>
              <a:t>A continuación, se mostrarán una serie de imágenes. Empezaremos mostrando un solo detalle de la imagen. Posteriormente, se añadirá otro detalle. Así sucesivamente hasta que se vea la imagen completa. </a:t>
            </a:r>
          </a:p>
          <a:p>
            <a:pPr marL="342900" indent="-342900" eaLnBrk="1" hangingPunct="1">
              <a:buClr>
                <a:srgbClr val="333333"/>
              </a:buClr>
              <a:buFont typeface="WingDings"/>
              <a:buChar char=""/>
            </a:pPr>
            <a:r>
              <a:rPr lang="es-ES" altLang="de-DE" sz="2400" dirty="0">
                <a:solidFill>
                  <a:srgbClr val="004992"/>
                </a:solidFill>
                <a:latin typeface="Calibri Light"/>
              </a:rPr>
              <a:t>Su tarea consiste en identificar el objeto.</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Conjunto</a:t>
            </a:r>
            <a:r>
              <a:rPr lang="en-US" sz="3600" dirty="0">
                <a:latin typeface="Calibri Light"/>
              </a:rPr>
              <a:t> de </a:t>
            </a:r>
            <a:r>
              <a:rPr lang="en-US" sz="3600" dirty="0" err="1">
                <a:latin typeface="Calibri Light"/>
              </a:rPr>
              <a:t>Tareas</a:t>
            </a:r>
            <a:r>
              <a:rPr lang="en-US" sz="3600" dirty="0">
                <a:latin typeface="Calibri Light"/>
              </a:rPr>
              <a:t> 1:</a:t>
            </a:r>
          </a:p>
        </p:txBody>
      </p:sp>
      <p:sp>
        <p:nvSpPr>
          <p:cNvPr id="26627" name="Rectangle 3"/>
          <p:cNvSpPr>
            <a:spLocks noGrp="1" noChangeArrowheads="1"/>
          </p:cNvSpPr>
          <p:nvPr>
            <p:ph idx="1"/>
          </p:nvPr>
        </p:nvSpPr>
        <p:spPr>
          <a:noFill/>
        </p:spPr>
        <p:txBody>
          <a:bodyPr/>
          <a:lstStyle/>
          <a:p>
            <a:pPr eaLnBrk="1" hangingPunct="1"/>
            <a:r>
              <a:rPr lang="es-ES" altLang="de-DE" sz="2400" dirty="0">
                <a:solidFill>
                  <a:srgbClr val="333333"/>
                </a:solidFill>
                <a:latin typeface="Calibri Light"/>
              </a:rPr>
              <a:t>A continuación, se mostrarán una serie de imágenes. Empezaremos mostrando un solo detalle de la imagen. Posteriormente, se añadirá otro detalle. Así sucesivamente hasta que se vea la imagen completa. </a:t>
            </a:r>
          </a:p>
          <a:p>
            <a:pPr marL="342900" indent="-342900" eaLnBrk="1" hangingPunct="1">
              <a:buClr>
                <a:srgbClr val="333333"/>
              </a:buClr>
              <a:buFont typeface="WingDings"/>
              <a:buChar char=""/>
            </a:pPr>
            <a:r>
              <a:rPr lang="es-ES" altLang="de-DE" sz="2400" dirty="0">
                <a:solidFill>
                  <a:srgbClr val="004992"/>
                </a:solidFill>
                <a:latin typeface="Calibri Light"/>
              </a:rPr>
              <a:t>Su tarea consiste en identificar el objeto.</a:t>
            </a:r>
          </a:p>
          <a:p>
            <a:pPr marL="342900" indent="-342900" eaLnBrk="1" hangingPunct="1">
              <a:buClr>
                <a:srgbClr val="333333"/>
              </a:buClr>
              <a:buFont typeface="WingDings"/>
              <a:buChar char=""/>
            </a:pPr>
            <a:r>
              <a:rPr lang="es-ES" altLang="de-DE" sz="2400" dirty="0">
                <a:solidFill>
                  <a:srgbClr val="004992"/>
                </a:solidFill>
                <a:latin typeface="Calibri Light"/>
              </a:rPr>
              <a:t>Trate de evitar decisiones precipitadas, así como retraso en las mismas. </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25</a:t>
            </a:r>
          </a:p>
        </p:txBody>
      </p:sp>
    </p:spTree>
    <p:extLst>
      <p:ext uri="{BB962C8B-B14F-4D97-AF65-F5344CB8AC3E}">
        <p14:creationId xmlns:p14="http://schemas.microsoft.com/office/powerpoint/2010/main" val="26446295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Conjunto</a:t>
            </a:r>
            <a:r>
              <a:rPr lang="en-US" sz="3600" dirty="0">
                <a:latin typeface="Calibri Light"/>
              </a:rPr>
              <a:t> de </a:t>
            </a:r>
            <a:r>
              <a:rPr lang="en-US" sz="3600" dirty="0" err="1">
                <a:latin typeface="Calibri Light"/>
              </a:rPr>
              <a:t>Tareas</a:t>
            </a:r>
            <a:r>
              <a:rPr lang="en-US" sz="3600" dirty="0">
                <a:latin typeface="Calibri Light"/>
              </a:rPr>
              <a:t> 1:</a:t>
            </a:r>
          </a:p>
        </p:txBody>
      </p:sp>
      <p:sp>
        <p:nvSpPr>
          <p:cNvPr id="26627" name="Rectangle 3"/>
          <p:cNvSpPr>
            <a:spLocks noGrp="1" noChangeArrowheads="1"/>
          </p:cNvSpPr>
          <p:nvPr>
            <p:ph idx="1"/>
          </p:nvPr>
        </p:nvSpPr>
        <p:spPr>
          <a:noFill/>
        </p:spPr>
        <p:txBody>
          <a:bodyPr/>
          <a:lstStyle/>
          <a:p>
            <a:pPr eaLnBrk="1" hangingPunct="1"/>
            <a:r>
              <a:rPr lang="es-ES" altLang="de-DE" sz="2400" dirty="0">
                <a:solidFill>
                  <a:srgbClr val="333333"/>
                </a:solidFill>
                <a:latin typeface="Calibri Light"/>
              </a:rPr>
              <a:t>A continuación, se mostrarán una serie de imágenes. Empezaremos mostrando un solo detalle de la imagen. Posteriormente, se añadirá otro detalle. Así sucesivamente hasta que se vea la imagen completa. </a:t>
            </a:r>
          </a:p>
          <a:p>
            <a:pPr marL="342900" indent="-342900" eaLnBrk="1" hangingPunct="1">
              <a:buClr>
                <a:srgbClr val="333333"/>
              </a:buClr>
              <a:buFont typeface="WingDings"/>
              <a:buChar char=""/>
            </a:pPr>
            <a:r>
              <a:rPr lang="es-ES" altLang="de-DE" sz="2400" dirty="0">
                <a:solidFill>
                  <a:srgbClr val="004992"/>
                </a:solidFill>
                <a:latin typeface="Calibri Light"/>
              </a:rPr>
              <a:t>Su tarea consiste en identificar el objeto.</a:t>
            </a:r>
          </a:p>
          <a:p>
            <a:pPr marL="342900" indent="-342900" eaLnBrk="1" hangingPunct="1">
              <a:buClr>
                <a:srgbClr val="333333"/>
              </a:buClr>
              <a:buFont typeface="WingDings"/>
              <a:buChar char=""/>
            </a:pPr>
            <a:r>
              <a:rPr lang="es-ES" altLang="de-DE" sz="2400" dirty="0">
                <a:solidFill>
                  <a:srgbClr val="004992"/>
                </a:solidFill>
                <a:latin typeface="Calibri Light"/>
              </a:rPr>
              <a:t>Trate de evitar decisiones precipitadas, así como retraso en las mismas. </a:t>
            </a:r>
          </a:p>
          <a:p>
            <a:pPr marL="342900" indent="-342900" eaLnBrk="1" hangingPunct="1">
              <a:buClr>
                <a:srgbClr val="333333"/>
              </a:buClr>
              <a:buFont typeface="WingDings"/>
              <a:buChar char=""/>
            </a:pPr>
            <a:r>
              <a:rPr lang="es-ES" altLang="de-DE" sz="2400" dirty="0">
                <a:solidFill>
                  <a:srgbClr val="004992"/>
                </a:solidFill>
                <a:latin typeface="Calibri Light"/>
              </a:rPr>
              <a:t>Discuta lo que apoye o hable en contra de cada alternativa.</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25</a:t>
            </a:r>
          </a:p>
        </p:txBody>
      </p:sp>
    </p:spTree>
    <p:extLst>
      <p:ext uri="{BB962C8B-B14F-4D97-AF65-F5344CB8AC3E}">
        <p14:creationId xmlns:p14="http://schemas.microsoft.com/office/powerpoint/2010/main" val="2767991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Dibujo 1</a:t>
            </a:r>
          </a:p>
        </p:txBody>
      </p:sp>
      <p:sp>
        <p:nvSpPr>
          <p:cNvPr id="5" name="Content Placeholder 4"/>
          <p:cNvSpPr>
            <a:spLocks noGrp="1"/>
          </p:cNvSpPr>
          <p:nvPr>
            <p:ph idx="1"/>
          </p:nvPr>
        </p:nvSpPr>
        <p:spPr/>
        <p:txBody>
          <a:bodyPr/>
          <a:lstStyle/>
          <a:p>
            <a:pPr lvl="0" defTabSz="914400" fontAlgn="base"/>
            <a:r>
              <a:rPr lang="es-ES" altLang="de-DE" sz="2400">
                <a:solidFill>
                  <a:srgbClr val="333333"/>
                </a:solidFill>
                <a:latin typeface="Calibri Light"/>
                <a:ea typeface="MS PGothic" panose="020B0600070205080204" pitchFamily="34" charset="-128"/>
              </a:rPr>
              <a:t>Se ofrecen varias interpretaciones alternativas. </a:t>
            </a:r>
            <a:r>
              <a:rPr lang="es-ES" altLang="de-DE" sz="2400" dirty="0">
                <a:solidFill>
                  <a:srgbClr val="333333"/>
                </a:solidFill>
                <a:latin typeface="Calibri Light"/>
                <a:ea typeface="MS PGothic" panose="020B0600070205080204" pitchFamily="34" charset="-128"/>
              </a:rPr>
              <a:t>Por favor discutan en grupo la probabilidad de cada opción y si tienen suficiente seguridad para tomar una decisión.</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puente</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balsa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raíles</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bandera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pila de madera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pincel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27</a:t>
            </a:r>
          </a:p>
        </p:txBody>
      </p:sp>
      <p:pic>
        <p:nvPicPr>
          <p:cNvPr id="10"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puente</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balsa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raíles</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bandera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pila de madera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pincel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28</a:t>
            </a:r>
          </a:p>
        </p:txBody>
      </p:sp>
      <p:pic>
        <p:nvPicPr>
          <p:cNvPr id="10" name="Picture 8"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6" name="Content Placeholder 5"/>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puente</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balsa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raíles</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bandera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pila de madera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pincel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29</a:t>
            </a:r>
          </a:p>
        </p:txBody>
      </p:sp>
      <p:pic>
        <p:nvPicPr>
          <p:cNvPr id="10" name="Picture 9"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puente</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balsa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raíles</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bandera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pila de madera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pincel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30</a:t>
            </a:r>
          </a:p>
        </p:txBody>
      </p:sp>
      <p:pic>
        <p:nvPicPr>
          <p:cNvPr id="10"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puente</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balsa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raíles</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bandera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pila de madera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pincel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31</a:t>
            </a:r>
          </a:p>
        </p:txBody>
      </p:sp>
      <p:pic>
        <p:nvPicPr>
          <p:cNvPr id="10"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puente</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balsa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raíles</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bandera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pila de madera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pincel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32</a:t>
            </a:r>
          </a:p>
        </p:txBody>
      </p:sp>
      <p:pic>
        <p:nvPicPr>
          <p:cNvPr id="10"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puente</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balsa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raíles</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bandera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pila de madera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pincel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33</a:t>
            </a:r>
          </a:p>
        </p:txBody>
      </p:sp>
      <p:pic>
        <p:nvPicPr>
          <p:cNvPr id="10"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puente</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balsa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raíles</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bandera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pila de madera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pincel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34</a:t>
            </a:r>
          </a:p>
        </p:txBody>
      </p:sp>
      <p:pic>
        <p:nvPicPr>
          <p:cNvPr id="10"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Dibujo 2</a:t>
            </a:r>
          </a:p>
        </p:txBody>
      </p:sp>
      <p:sp>
        <p:nvSpPr>
          <p:cNvPr id="5" name="Content Placeholder 4"/>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En el próximo ejercicio, no se le presentarán alternativas para la contestación. Usted tendrá que formarse sus propias ideas acerca de la imagen. Siéntase en la libertad de ofrecer varias alternativas. ¡Por favor discutan sus evaluaciones en grupo!</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36</a:t>
            </a:r>
          </a:p>
        </p:txBody>
      </p:sp>
      <p:pic>
        <p:nvPicPr>
          <p:cNvPr id="8"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37</a:t>
            </a:r>
          </a:p>
        </p:txBody>
      </p:sp>
      <p:pic>
        <p:nvPicPr>
          <p:cNvPr id="8"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38</a:t>
            </a:r>
          </a:p>
        </p:txBody>
      </p:sp>
      <p:pic>
        <p:nvPicPr>
          <p:cNvPr id="8"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39</a:t>
            </a:r>
          </a:p>
        </p:txBody>
      </p:sp>
      <p:pic>
        <p:nvPicPr>
          <p:cNvPr id="8"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40</a:t>
            </a:r>
          </a:p>
        </p:txBody>
      </p:sp>
      <p:pic>
        <p:nvPicPr>
          <p:cNvPr id="8"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41</a:t>
            </a:r>
          </a:p>
        </p:txBody>
      </p:sp>
      <p:pic>
        <p:nvPicPr>
          <p:cNvPr id="8"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42</a:t>
            </a:r>
          </a:p>
        </p:txBody>
      </p:sp>
      <p:pic>
        <p:nvPicPr>
          <p:cNvPr id="8"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3</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pera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mujer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guitarra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funda de violín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cerradura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búho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lengua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bombilla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huellas de pisadas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44</a:t>
            </a:r>
          </a:p>
        </p:txBody>
      </p:sp>
      <p:pic>
        <p:nvPicPr>
          <p:cNvPr id="10" name="Picture 9"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pera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mujer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guitarra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funda de violín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cerradura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búho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lengua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bombilla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huellas de pisadas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45</a:t>
            </a:r>
          </a:p>
        </p:txBody>
      </p:sp>
      <p:pic>
        <p:nvPicPr>
          <p:cNvPr id="10"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pera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mujer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guitarra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funda de violín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cerradura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búho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lengua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bombilla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huellas de pisadas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46</a:t>
            </a:r>
          </a:p>
        </p:txBody>
      </p:sp>
      <p:pic>
        <p:nvPicPr>
          <p:cNvPr id="10"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pera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mujer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guitarra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funda de violín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cerradura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búho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lengua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bombilla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huellas de pisadas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47</a:t>
            </a:r>
          </a:p>
        </p:txBody>
      </p:sp>
      <p:pic>
        <p:nvPicPr>
          <p:cNvPr id="10"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1026"/>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pera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mujer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guitarra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funda de violín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cerradura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búho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lengua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bombilla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huellas de pisadas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48</a:t>
            </a:r>
          </a:p>
        </p:txBody>
      </p:sp>
      <p:pic>
        <p:nvPicPr>
          <p:cNvPr id="10"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pera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mujer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guitarra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funda de violín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cerradura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búho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lengua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bombilla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huellas de pisadas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49</a:t>
            </a:r>
          </a:p>
        </p:txBody>
      </p:sp>
      <p:pic>
        <p:nvPicPr>
          <p:cNvPr id="10"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1026"/>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pera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mujer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guitarra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funda de violín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cerradura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búho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lengua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bombilla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huellas de pisadas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50</a:t>
            </a:r>
          </a:p>
        </p:txBody>
      </p:sp>
      <p:pic>
        <p:nvPicPr>
          <p:cNvPr id="10"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pera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mujer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guitarra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funda de violín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cerradura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búho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lengua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bombilla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huellas de pisadas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51</a:t>
            </a:r>
          </a:p>
        </p:txBody>
      </p:sp>
      <p:pic>
        <p:nvPicPr>
          <p:cNvPr id="10"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4</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copa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mujer con un collar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de aceite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tienda de campaña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carruaje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armadura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mágica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tetera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pala</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53</a:t>
            </a:r>
          </a:p>
        </p:txBody>
      </p:sp>
      <p:pic>
        <p:nvPicPr>
          <p:cNvPr id="10"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copa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mujer con un collar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de aceite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tienda de campaña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carruaje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armadura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mágica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tetera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pala</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54</a:t>
            </a:r>
          </a:p>
        </p:txBody>
      </p:sp>
      <p:pic>
        <p:nvPicPr>
          <p:cNvPr id="10"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copa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mujer con un collar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de aceite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tienda de campaña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carruaje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armadura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mágica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tetera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pala</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55</a:t>
            </a:r>
          </a:p>
        </p:txBody>
      </p:sp>
      <p:pic>
        <p:nvPicPr>
          <p:cNvPr id="10"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copa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mujer con un collar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de aceite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tienda de campaña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carruaje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armadura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mágica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tetera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pala</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56</a:t>
            </a:r>
          </a:p>
        </p:txBody>
      </p:sp>
      <p:pic>
        <p:nvPicPr>
          <p:cNvPr id="10"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copa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mujer con un collar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de aceite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tienda de campaña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carruaje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armadura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mágica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tetera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pala</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57</a:t>
            </a:r>
          </a:p>
        </p:txBody>
      </p:sp>
      <p:pic>
        <p:nvPicPr>
          <p:cNvPr id="10"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copa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mujer con un collar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de aceite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tienda de campaña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carruaje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armadura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mágica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tetera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pala</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58</a:t>
            </a:r>
          </a:p>
        </p:txBody>
      </p:sp>
      <p:pic>
        <p:nvPicPr>
          <p:cNvPr id="10"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copa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mujer con un collar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de aceite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tienda de campaña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carruaje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armadura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mágica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tetera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pala</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59</a:t>
            </a:r>
          </a:p>
        </p:txBody>
      </p:sp>
      <p:pic>
        <p:nvPicPr>
          <p:cNvPr id="10"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copa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mujer con un collar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de aceite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tienda de campaña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carruaje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armadura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mágica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tetera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pala</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60</a:t>
            </a:r>
          </a:p>
        </p:txBody>
      </p:sp>
      <p:pic>
        <p:nvPicPr>
          <p:cNvPr id="10"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s-ES" sz="2400" dirty="0">
                <a:solidFill>
                  <a:srgbClr val="004992"/>
                </a:solidFill>
                <a:latin typeface="Calibri Light"/>
                <a:ea typeface="ＭＳ Ｐゴシック" panose="020B0600070205080204" pitchFamily="34" charset="-128"/>
              </a:rPr>
              <a:t>Opcional: Los vídeos sobre el tema de hoy están disponibles en </a:t>
            </a:r>
            <a:br>
              <a:rPr lang="es-ES" sz="2400" dirty="0">
                <a:solidFill>
                  <a:srgbClr val="004992"/>
                </a:solidFill>
                <a:latin typeface="Calibri Light"/>
                <a:ea typeface="ＭＳ Ｐゴシック" panose="020B0600070205080204" pitchFamily="34" charset="-128"/>
              </a:rPr>
            </a:br>
            <a:r>
              <a:rPr lang="es-ES" sz="2400" dirty="0">
                <a:solidFill>
                  <a:srgbClr val="004992"/>
                </a:solidFill>
                <a:latin typeface="Calibri Light"/>
                <a:ea typeface="ＭＳ Ｐゴシック" panose="020B0600070205080204" pitchFamily="34" charset="-128"/>
              </a:rPr>
              <a:t>la siguiente página web</a:t>
            </a:r>
            <a:r>
              <a:rPr lang="en-US"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s-ES" sz="2400" dirty="0">
                <a:solidFill>
                  <a:srgbClr val="333333"/>
                </a:solidFill>
                <a:latin typeface="Calibri Light"/>
                <a:ea typeface="ＭＳ Ｐゴシック" panose="020B0600070205080204" pitchFamily="34" charset="-128"/>
              </a:rPr>
              <a:t>Después de verlo, se comentará la relación entre el video y el tema de hoy</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Opcional: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Entrenamiento Metacognitivo 2 - Saltar a Conclusiones, Primera Parte</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61</a:t>
            </a:fld>
            <a:endParaRPr lang="de-DE" dirty="0">
              <a:solidFill>
                <a:srgbClr val="333333"/>
              </a:solidFill>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s-ES" sz="1800" dirty="0">
                <a:solidFill>
                  <a:srgbClr val="333333"/>
                </a:solidFill>
                <a:latin typeface="Calibri Light"/>
                <a:ea typeface="ＭＳ Ｐゴシック" panose="020B0600070205080204" pitchFamily="34" charset="-128"/>
              </a:rPr>
              <a:t>algunos vídeos pueden contener lenguaje no apropiado para todos los públicos o no ser válidos en distintas culturas. Por favor, revise </a:t>
            </a:r>
            <a:r>
              <a:rPr lang="es-ES" sz="1800" dirty="0" err="1">
                <a:solidFill>
                  <a:srgbClr val="333333"/>
                </a:solidFill>
                <a:latin typeface="Calibri Light"/>
                <a:ea typeface="ＭＳ Ｐゴシック" panose="020B0600070205080204" pitchFamily="34" charset="-128"/>
              </a:rPr>
              <a:t>cuidaosamente</a:t>
            </a:r>
            <a:r>
              <a:rPr lang="es-ES" sz="1800" dirty="0">
                <a:solidFill>
                  <a:srgbClr val="333333"/>
                </a:solidFill>
                <a:latin typeface="Calibri Light"/>
                <a:ea typeface="ＭＳ Ｐゴシック" panose="020B0600070205080204" pitchFamily="34" charset="-128"/>
              </a:rPr>
              <a:t> los vídeos antes de mostrarlos</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1533973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5</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63</a:t>
            </a:r>
          </a:p>
        </p:txBody>
      </p:sp>
      <p:pic>
        <p:nvPicPr>
          <p:cNvPr id="12"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
        <p:nvSpPr>
          <p:cNvPr id="16"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64</a:t>
            </a:r>
          </a:p>
        </p:txBody>
      </p:sp>
      <p:pic>
        <p:nvPicPr>
          <p:cNvPr id="10"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
        <p:nvSpPr>
          <p:cNvPr id="11"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65</a:t>
            </a:r>
          </a:p>
        </p:txBody>
      </p:sp>
      <p:pic>
        <p:nvPicPr>
          <p:cNvPr id="10"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
        <p:nvSpPr>
          <p:cNvPr id="11"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66</a:t>
            </a:r>
          </a:p>
        </p:txBody>
      </p:sp>
      <p:pic>
        <p:nvPicPr>
          <p:cNvPr id="9"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
        <p:nvSpPr>
          <p:cNvPr id="10"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67</a:t>
            </a:r>
          </a:p>
        </p:txBody>
      </p:sp>
      <p:pic>
        <p:nvPicPr>
          <p:cNvPr id="10"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
        <p:nvSpPr>
          <p:cNvPr id="11"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68</a:t>
            </a:r>
          </a:p>
        </p:txBody>
      </p:sp>
      <p:pic>
        <p:nvPicPr>
          <p:cNvPr id="9"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
        <p:nvSpPr>
          <p:cNvPr id="10"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69</a:t>
            </a:r>
          </a:p>
        </p:txBody>
      </p:sp>
      <p:pic>
        <p:nvPicPr>
          <p:cNvPr id="9"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
        <p:nvSpPr>
          <p:cNvPr id="10"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70</a:t>
            </a:r>
          </a:p>
        </p:txBody>
      </p:sp>
      <p:pic>
        <p:nvPicPr>
          <p:cNvPr id="9"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
        <p:nvSpPr>
          <p:cNvPr id="10"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6</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BR" altLang="de-DE" sz="2000">
                <a:solidFill>
                  <a:srgbClr val="333333"/>
                </a:solidFill>
                <a:latin typeface="Calibri Light"/>
                <a:ea typeface="MS PGothic" panose="020B0600070205080204" pitchFamily="34" charset="-128"/>
              </a:rPr>
              <a:t> patata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pez</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cucaracha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antena de TV </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hombre gordo</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OVNI</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araña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árbol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72</a:t>
            </a:r>
          </a:p>
        </p:txBody>
      </p:sp>
      <p:pic>
        <p:nvPicPr>
          <p:cNvPr id="10"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BR" altLang="de-DE" sz="2000">
                <a:solidFill>
                  <a:srgbClr val="333333"/>
                </a:solidFill>
                <a:latin typeface="Calibri Light"/>
                <a:ea typeface="MS PGothic" panose="020B0600070205080204" pitchFamily="34" charset="-128"/>
              </a:rPr>
              <a:t> patata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pez</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cucaracha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antena de TV </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hombre gordo</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OVNI</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araña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árbol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73</a:t>
            </a:r>
          </a:p>
        </p:txBody>
      </p:sp>
      <p:pic>
        <p:nvPicPr>
          <p:cNvPr id="9"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BR" altLang="de-DE" sz="2000">
                <a:solidFill>
                  <a:srgbClr val="333333"/>
                </a:solidFill>
                <a:latin typeface="Calibri Light"/>
                <a:ea typeface="MS PGothic" panose="020B0600070205080204" pitchFamily="34" charset="-128"/>
              </a:rPr>
              <a:t> patata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pez</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cucaracha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antena de TV </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hombre gordo</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OVNI</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araña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árbol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74</a:t>
            </a:r>
          </a:p>
        </p:txBody>
      </p:sp>
      <p:pic>
        <p:nvPicPr>
          <p:cNvPr id="9"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BR" altLang="de-DE" sz="2000">
                <a:solidFill>
                  <a:srgbClr val="333333"/>
                </a:solidFill>
                <a:latin typeface="Calibri Light"/>
                <a:ea typeface="MS PGothic" panose="020B0600070205080204" pitchFamily="34" charset="-128"/>
              </a:rPr>
              <a:t> patata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pez</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cucaracha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antena de TV </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hombre gordo</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OVNI</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araña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árbol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75</a:t>
            </a:r>
          </a:p>
        </p:txBody>
      </p:sp>
      <p:pic>
        <p:nvPicPr>
          <p:cNvPr id="9"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BR" altLang="de-DE" sz="2000">
                <a:solidFill>
                  <a:srgbClr val="333333"/>
                </a:solidFill>
                <a:latin typeface="Calibri Light"/>
                <a:ea typeface="MS PGothic" panose="020B0600070205080204" pitchFamily="34" charset="-128"/>
              </a:rPr>
              <a:t> patata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pez</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cucaracha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antena de TV </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hombre gordo</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OVNI</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araña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árbol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76</a:t>
            </a:r>
          </a:p>
        </p:txBody>
      </p:sp>
      <p:pic>
        <p:nvPicPr>
          <p:cNvPr id="9"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BR" altLang="de-DE" sz="2000">
                <a:solidFill>
                  <a:srgbClr val="333333"/>
                </a:solidFill>
                <a:latin typeface="Calibri Light"/>
                <a:ea typeface="MS PGothic" panose="020B0600070205080204" pitchFamily="34" charset="-128"/>
              </a:rPr>
              <a:t> patata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pez</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cucaracha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antena de TV </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hombre gordo</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OVNI</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araña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árbol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77</a:t>
            </a:r>
          </a:p>
        </p:txBody>
      </p:sp>
      <p:pic>
        <p:nvPicPr>
          <p:cNvPr id="9"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BR" altLang="de-DE" sz="2000">
                <a:solidFill>
                  <a:srgbClr val="333333"/>
                </a:solidFill>
                <a:latin typeface="Calibri Light"/>
                <a:ea typeface="MS PGothic" panose="020B0600070205080204" pitchFamily="34" charset="-128"/>
              </a:rPr>
              <a:t> patata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pez</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cucaracha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antena de TV </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hombre gordo</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OVNI</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araña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árbol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78</a:t>
            </a:r>
          </a:p>
        </p:txBody>
      </p:sp>
      <p:pic>
        <p:nvPicPr>
          <p:cNvPr id="9"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BR" altLang="de-DE" sz="2000">
                <a:solidFill>
                  <a:srgbClr val="333333"/>
                </a:solidFill>
                <a:latin typeface="Calibri Light"/>
                <a:ea typeface="MS PGothic" panose="020B0600070205080204" pitchFamily="34" charset="-128"/>
              </a:rPr>
              <a:t> patata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pez</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cucaracha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antena de TV </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hombre gordo</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OVNI</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araña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árbol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79</a:t>
            </a:r>
          </a:p>
        </p:txBody>
      </p:sp>
      <p:pic>
        <p:nvPicPr>
          <p:cNvPr id="9"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7</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81</a:t>
            </a:r>
          </a:p>
        </p:txBody>
      </p:sp>
      <p:pic>
        <p:nvPicPr>
          <p:cNvPr id="8"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82</a:t>
            </a:r>
          </a:p>
        </p:txBody>
      </p:sp>
      <p:pic>
        <p:nvPicPr>
          <p:cNvPr id="8"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83</a:t>
            </a:r>
          </a:p>
        </p:txBody>
      </p:sp>
      <p:pic>
        <p:nvPicPr>
          <p:cNvPr id="8"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84</a:t>
            </a:r>
          </a:p>
        </p:txBody>
      </p:sp>
      <p:pic>
        <p:nvPicPr>
          <p:cNvPr id="8"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85</a:t>
            </a:r>
          </a:p>
        </p:txBody>
      </p:sp>
      <p:pic>
        <p:nvPicPr>
          <p:cNvPr id="8"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86</a:t>
            </a:r>
          </a:p>
        </p:txBody>
      </p:sp>
      <p:pic>
        <p:nvPicPr>
          <p:cNvPr id="8"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87</a:t>
            </a:r>
          </a:p>
        </p:txBody>
      </p:sp>
      <p:pic>
        <p:nvPicPr>
          <p:cNvPr id="8"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Conjunto de Tareas 2:</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88</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¿Qué ve usted?</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89</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¿Qué ve usted ahora?</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90</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91</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Oval 3"/>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0" name="Oval 4"/>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1" name="Oval 5"/>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algn="ctr"/>
            <a:r>
              <a:rPr lang="es-ES" sz="2400" dirty="0">
                <a:solidFill>
                  <a:srgbClr val="333333"/>
                </a:solidFill>
                <a:latin typeface="Calibri Light"/>
              </a:rPr>
              <a:t>¡Las decisiones apresuradas no siempre conducen a errores, pero a veces dicen sólo la mitad de la verdad!</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93</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algn="ctr"/>
            <a:r>
              <a:rPr lang="es-ES" sz="2400" dirty="0">
                <a:solidFill>
                  <a:srgbClr val="333333"/>
                </a:solidFill>
                <a:latin typeface="Calibri Light"/>
              </a:rPr>
              <a:t>¡Las decisiones apresuradas no siempre conducen a errores, pero a veces dicen sólo la mitad de la verdad!</a:t>
            </a:r>
          </a:p>
          <a:p>
            <a:pPr algn="ctr"/>
            <a:r>
              <a:rPr lang="es-ES" sz="2400" dirty="0">
                <a:solidFill>
                  <a:srgbClr val="004992"/>
                </a:solidFill>
                <a:latin typeface="Calibri Light"/>
              </a:rPr>
              <a:t>¡Trate de descubrir todos los detalles y figuras en las siguientes imágenes!</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93</a:t>
            </a:r>
          </a:p>
        </p:txBody>
      </p:sp>
    </p:spTree>
    <p:extLst>
      <p:ext uri="{BB962C8B-B14F-4D97-AF65-F5344CB8AC3E}">
        <p14:creationId xmlns:p14="http://schemas.microsoft.com/office/powerpoint/2010/main" val="34642826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96</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97</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dirty="0">
                <a:solidFill>
                  <a:srgbClr val="333333"/>
                </a:solidFill>
                <a:latin typeface="Calibri Light"/>
                <a:ea typeface="+mj-ea"/>
                <a:cs typeface="+mj-cs"/>
              </a:rPr>
              <a:t>¿</a:t>
            </a:r>
            <a:r>
              <a:rPr lang="en-US" sz="2400" dirty="0" err="1">
                <a:solidFill>
                  <a:srgbClr val="333333"/>
                </a:solidFill>
                <a:latin typeface="Calibri Light"/>
                <a:ea typeface="+mj-ea"/>
                <a:cs typeface="+mj-cs"/>
              </a:rPr>
              <a:t>Mujer</a:t>
            </a:r>
            <a:r>
              <a:rPr lang="en-US" sz="2400" dirty="0">
                <a:solidFill>
                  <a:srgbClr val="333333"/>
                </a:solidFill>
                <a:latin typeface="Calibri Light"/>
                <a:ea typeface="+mj-ea"/>
                <a:cs typeface="+mj-cs"/>
              </a:rPr>
              <a:t> o </a:t>
            </a:r>
            <a:r>
              <a:rPr lang="en-US" sz="2400" dirty="0" err="1">
                <a:solidFill>
                  <a:srgbClr val="333333"/>
                </a:solidFill>
                <a:latin typeface="Calibri Light"/>
                <a:ea typeface="+mj-ea"/>
                <a:cs typeface="+mj-cs"/>
              </a:rPr>
              <a:t>saxofonista</a:t>
            </a:r>
            <a:r>
              <a:rPr lang="en-US" sz="2400" dirty="0">
                <a:solidFill>
                  <a:srgbClr val="333333"/>
                </a:solidFill>
                <a:latin typeface="Calibri Light"/>
                <a:ea typeface="+mj-ea"/>
                <a:cs typeface="+mj-cs"/>
              </a:rPr>
              <a:t>?</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98</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99</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¿Pato o conejo?</a:t>
            </a:r>
            <a:endParaRPr lang="en-US" sz="2400" dirty="0">
              <a:solidFill>
                <a:srgbClr val="333333"/>
              </a:solidFill>
              <a:latin typeface="Calibri Light"/>
              <a:ea typeface="+mj-ea"/>
              <a:cs typeface="+mj-cs"/>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100</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101</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¿Cara o jinete?</a:t>
            </a:r>
            <a:endParaRPr lang="en-US" sz="2400" dirty="0">
              <a:solidFill>
                <a:srgbClr val="333333"/>
              </a:solidFill>
              <a:latin typeface="Calibri Light"/>
              <a:ea typeface="+mj-ea"/>
              <a:cs typeface="+mj-cs"/>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102</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103</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¿Jesús o crucifixión?</a:t>
            </a:r>
            <a:endParaRPr lang="en-US" sz="2400" dirty="0">
              <a:solidFill>
                <a:srgbClr val="333333"/>
              </a:solidFill>
              <a:latin typeface="Calibri Light"/>
              <a:ea typeface="+mj-ea"/>
              <a:cs typeface="+mj-cs"/>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104</a:t>
            </a:r>
          </a:p>
        </p:txBody>
      </p:sp>
      <p:pic>
        <p:nvPicPr>
          <p:cNvPr id="7"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105</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s-ES" sz="2400">
                <a:solidFill>
                  <a:srgbClr val="333333"/>
                </a:solidFill>
                <a:latin typeface="Calibri Light"/>
                <a:ea typeface="+mj-ea"/>
                <a:cs typeface="+mj-cs"/>
              </a:rPr>
              <a:t>¿Virgen o hada tocando el arpa?</a:t>
            </a:r>
            <a:endParaRPr lang="en-US" sz="2400" dirty="0">
              <a:solidFill>
                <a:srgbClr val="333333"/>
              </a:solidFill>
              <a:latin typeface="Calibri Light"/>
              <a:ea typeface="+mj-ea"/>
              <a:cs typeface="+mj-c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últimas diapositivas demuestran como las decisiones rápidas suelen conducir a errores y sólo se reconoce “la mitad de la verdad”. </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110</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últimas diapositivas demuestran como las decisiones rápidas suelen conducir a errores y sólo se reconoce “la mitad de la verdad”. </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Por lo tanto, buscar la mayor cantidad posible de información e intercambiar opiniones con los demás, sobre todo si las decisiones son trascendentales (por ejemplo, sensación de que su vecino está </a:t>
            </a:r>
            <a:r>
              <a:rPr lang="es-ES" altLang="de-DE" sz="2000">
                <a:solidFill>
                  <a:srgbClr val="333333"/>
                </a:solidFill>
                <a:latin typeface="Calibri Light"/>
                <a:ea typeface="MS PGothic" panose="020B0600070205080204" pitchFamily="34" charset="-128"/>
                <a:cs typeface="Times New Roman" panose="02020603050405020304" pitchFamily="18" charset="0"/>
              </a:rPr>
              <a:t>persiguiéndole </a:t>
            </a:r>
            <a:r>
              <a:rPr lang="es-ES" altLang="de-DE" sz="2000">
                <a:solidFill>
                  <a:srgbClr val="333333"/>
                </a:solidFill>
                <a:latin typeface="Times New Roman"/>
                <a:ea typeface="MS PGothic" panose="020B0600070205080204" pitchFamily="34" charset="-128"/>
                <a:cs typeface="Times New Roman" panose="02020603050405020304" pitchFamily="18" charset="0"/>
                <a:sym typeface="Wingdings" panose="05000000000000000000" pitchFamily="2" charset="2"/>
              </a:rPr>
              <a:t>→</a:t>
            </a:r>
            <a:r>
              <a:rPr lang="es-ES" altLang="de-DE" sz="2000">
                <a:solidFill>
                  <a:srgbClr val="333333"/>
                </a:solidFill>
                <a:latin typeface="Calibri Light"/>
                <a:ea typeface="MS PGothic" panose="020B0600070205080204" pitchFamily="34" charset="-128"/>
                <a:cs typeface="Times New Roman" panose="02020603050405020304" pitchFamily="18" charset="0"/>
              </a:rPr>
              <a:t>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¡no atacar al presunto enemigo inmediatamente!).</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110</a:t>
            </a:r>
          </a:p>
        </p:txBody>
      </p:sp>
    </p:spTree>
    <p:extLst>
      <p:ext uri="{BB962C8B-B14F-4D97-AF65-F5344CB8AC3E}">
        <p14:creationId xmlns:p14="http://schemas.microsoft.com/office/powerpoint/2010/main" val="15103568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últimas diapositivas demuestran como las decisiones rápidas suelen conducir a errores y sólo se reconoce “la mitad de la verdad”. </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Por lo tanto, buscar la mayor cantidad posible de información e intercambiar opiniones con los demás, sobre todo si las decisiones son trascendentales (por ejemplo, sensación de que su vecino está </a:t>
            </a:r>
            <a:r>
              <a:rPr lang="es-ES" altLang="de-DE" sz="2000">
                <a:solidFill>
                  <a:srgbClr val="333333"/>
                </a:solidFill>
                <a:latin typeface="Calibri Light"/>
                <a:ea typeface="MS PGothic" panose="020B0600070205080204" pitchFamily="34" charset="-128"/>
                <a:cs typeface="Times New Roman" panose="02020603050405020304" pitchFamily="18" charset="0"/>
              </a:rPr>
              <a:t>persiguiéndole </a:t>
            </a:r>
            <a:r>
              <a:rPr lang="es-ES" altLang="de-DE" sz="2000">
                <a:solidFill>
                  <a:srgbClr val="333333"/>
                </a:solidFill>
                <a:latin typeface="Times New Roman"/>
                <a:ea typeface="MS PGothic" panose="020B0600070205080204" pitchFamily="34" charset="-128"/>
                <a:cs typeface="Times New Roman" panose="02020603050405020304" pitchFamily="18" charset="0"/>
                <a:sym typeface="Wingdings" panose="05000000000000000000" pitchFamily="2" charset="2"/>
              </a:rPr>
              <a:t>→</a:t>
            </a:r>
            <a:r>
              <a:rPr lang="es-ES" altLang="de-DE" sz="2000">
                <a:solidFill>
                  <a:srgbClr val="333333"/>
                </a:solidFill>
                <a:latin typeface="Calibri Light"/>
                <a:ea typeface="MS PGothic" panose="020B0600070205080204" pitchFamily="34" charset="-128"/>
                <a:cs typeface="Times New Roman" panose="02020603050405020304" pitchFamily="18" charset="0"/>
              </a:rPr>
              <a:t>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¡no atacar al presunto enemigo inmediatamente!).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Para eventos de menor importancia, es posible decidir rápidamente (por ejemplo, la elección de una marca de yogur o una clase de pastel, comprar números de lotería).</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110</a:t>
            </a:r>
          </a:p>
        </p:txBody>
      </p:sp>
    </p:spTree>
    <p:extLst>
      <p:ext uri="{BB962C8B-B14F-4D97-AF65-F5344CB8AC3E}">
        <p14:creationId xmlns:p14="http://schemas.microsoft.com/office/powerpoint/2010/main" val="47564399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últimas diapositivas demuestran como las decisiones rápidas suelen conducir a errores y sólo se reconoce “la mitad de la verdad”. </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Por lo tanto, buscar la mayor cantidad posible de información e intercambiar opiniones con los demás, sobre todo si las decisiones son trascendentales (por ejemplo, sensación de que su vecino está </a:t>
            </a:r>
            <a:r>
              <a:rPr lang="es-ES" altLang="de-DE" sz="2000">
                <a:solidFill>
                  <a:srgbClr val="333333"/>
                </a:solidFill>
                <a:latin typeface="Calibri Light"/>
                <a:ea typeface="MS PGothic" panose="020B0600070205080204" pitchFamily="34" charset="-128"/>
                <a:cs typeface="Times New Roman" panose="02020603050405020304" pitchFamily="18" charset="0"/>
              </a:rPr>
              <a:t>persiguiéndole </a:t>
            </a:r>
            <a:r>
              <a:rPr lang="es-ES" altLang="de-DE" sz="2000">
                <a:solidFill>
                  <a:srgbClr val="333333"/>
                </a:solidFill>
                <a:latin typeface="Times New Roman"/>
                <a:ea typeface="MS PGothic" panose="020B0600070205080204" pitchFamily="34" charset="-128"/>
                <a:cs typeface="Times New Roman" panose="02020603050405020304" pitchFamily="18" charset="0"/>
                <a:sym typeface="Wingdings" panose="05000000000000000000" pitchFamily="2" charset="2"/>
              </a:rPr>
              <a:t>→</a:t>
            </a:r>
            <a:r>
              <a:rPr lang="es-ES" altLang="de-DE" sz="2000">
                <a:solidFill>
                  <a:srgbClr val="333333"/>
                </a:solidFill>
                <a:latin typeface="Calibri Light"/>
                <a:ea typeface="MS PGothic" panose="020B0600070205080204" pitchFamily="34" charset="-128"/>
                <a:cs typeface="Times New Roman" panose="02020603050405020304" pitchFamily="18" charset="0"/>
              </a:rPr>
              <a:t>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¡no atacar al presunto enemigo inmediatamente!).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Para eventos de menor importancia, es posible decidir rápidamente (por ejemplo, la elección de una marca de yogur o una clase de pastel, comprar números de lotería).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Errar es humano, esté preparado para la posibilidad de estar equivocado.</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110</a:t>
            </a:r>
          </a:p>
        </p:txBody>
      </p:sp>
    </p:spTree>
    <p:extLst>
      <p:ext uri="{BB962C8B-B14F-4D97-AF65-F5344CB8AC3E}">
        <p14:creationId xmlns:p14="http://schemas.microsoft.com/office/powerpoint/2010/main" val="402833186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últimas diapositivas demuestran como las decisiones rápidas suelen conducir a errores y sólo se reconoce “la mitad de la verdad”. </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Por lo tanto, buscar la mayor cantidad posible de información e intercambiar opiniones con los demás, sobre todo si las decisiones son trascendentales (por ejemplo, sensación de que su vecino está </a:t>
            </a:r>
            <a:r>
              <a:rPr lang="es-ES" altLang="de-DE" sz="2000">
                <a:solidFill>
                  <a:srgbClr val="333333"/>
                </a:solidFill>
                <a:latin typeface="Calibri Light"/>
                <a:ea typeface="MS PGothic" panose="020B0600070205080204" pitchFamily="34" charset="-128"/>
                <a:cs typeface="Times New Roman" panose="02020603050405020304" pitchFamily="18" charset="0"/>
              </a:rPr>
              <a:t>persiguiéndole </a:t>
            </a:r>
            <a:r>
              <a:rPr lang="es-ES" altLang="de-DE" sz="2000">
                <a:solidFill>
                  <a:srgbClr val="333333"/>
                </a:solidFill>
                <a:latin typeface="Times New Roman"/>
                <a:ea typeface="MS PGothic" panose="020B0600070205080204" pitchFamily="34" charset="-128"/>
                <a:cs typeface="Times New Roman" panose="02020603050405020304" pitchFamily="18" charset="0"/>
                <a:sym typeface="Wingdings" panose="05000000000000000000" pitchFamily="2" charset="2"/>
              </a:rPr>
              <a:t>→</a:t>
            </a:r>
            <a:r>
              <a:rPr lang="es-ES" altLang="de-DE" sz="2000">
                <a:solidFill>
                  <a:srgbClr val="333333"/>
                </a:solidFill>
                <a:latin typeface="Calibri Light"/>
                <a:ea typeface="MS PGothic" panose="020B0600070205080204" pitchFamily="34" charset="-128"/>
                <a:cs typeface="Times New Roman" panose="02020603050405020304" pitchFamily="18" charset="0"/>
              </a:rPr>
              <a:t>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¡no atacar al presunto enemigo inmediatamente!).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Para eventos de menor importancia, es posible decidir rápidamente (por ejemplo, la elección de una marca de yogur o una clase de pastel, comprar números de lotería).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Errar es humano, esté preparado para la posibilidad de estar equivocado.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decisiones importantes deben basarse en hechos sólidos. Las meras conjeturas son “malos consejeros”. Hay que tener en cuenta siempre las consecuencias de un juicio erróneo. </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110</a:t>
            </a:r>
          </a:p>
        </p:txBody>
      </p:sp>
    </p:spTree>
    <p:extLst>
      <p:ext uri="{BB962C8B-B14F-4D97-AF65-F5344CB8AC3E}">
        <p14:creationId xmlns:p14="http://schemas.microsoft.com/office/powerpoint/2010/main" val="39261523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Muchas (¡pero no todas!) de las personas con psicosis tienden a saltar a conclusiones y a formarse opiniones extremas.</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111</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Muchas (¡pero no todas!) de las personas con psicosis tienden a saltar a conclusiones y a formarse opiniones extremas.</a:t>
            </a:r>
          </a:p>
          <a:p>
            <a:pPr lvl="0" defTabSz="914400" fontAlgn="base">
              <a:buClr>
                <a:srgbClr val="000000"/>
              </a:buClr>
            </a:pPr>
            <a:r>
              <a:rPr lang="es-ES" altLang="de-DE" sz="2400" dirty="0">
                <a:solidFill>
                  <a:srgbClr val="004992"/>
                </a:solidFill>
                <a:latin typeface="Calibri Light"/>
                <a:ea typeface="MS PGothic" panose="020B0600070205080204" pitchFamily="34" charset="-128"/>
                <a:cs typeface="Times New Roman" panose="02020603050405020304" pitchFamily="18" charset="0"/>
              </a:rPr>
              <a:t>Ejemplo: </a:t>
            </a:r>
            <a:r>
              <a:rPr lang="es-ES" altLang="de-DE" sz="2400" dirty="0">
                <a:solidFill>
                  <a:srgbClr val="333333"/>
                </a:solidFill>
                <a:latin typeface="Calibri Light"/>
                <a:ea typeface="MS PGothic" panose="020B0600070205080204" pitchFamily="34" charset="-128"/>
                <a:cs typeface="Times New Roman" panose="02020603050405020304" pitchFamily="18" charset="0"/>
              </a:rPr>
              <a:t>Paco acusa a su compañero de piso Luis de intentar envenenarle</a:t>
            </a:r>
          </a:p>
          <a:p>
            <a:pPr lvl="0" defTabSz="914400" fontAlgn="base">
              <a:buClr>
                <a:srgbClr val="000000"/>
              </a:buClr>
            </a:pPr>
            <a:r>
              <a:rPr lang="es-ES" altLang="de-DE" sz="2400" dirty="0">
                <a:solidFill>
                  <a:srgbClr val="004992"/>
                </a:solidFill>
                <a:latin typeface="Calibri Light"/>
                <a:ea typeface="MS PGothic" panose="020B0600070205080204" pitchFamily="34" charset="-128"/>
                <a:cs typeface="Times New Roman" panose="02020603050405020304" pitchFamily="18" charset="0"/>
              </a:rPr>
              <a:t>Antecedentes: </a:t>
            </a:r>
            <a:r>
              <a:rPr lang="es-ES" altLang="de-DE" sz="2400" dirty="0">
                <a:solidFill>
                  <a:srgbClr val="333333"/>
                </a:solidFill>
                <a:latin typeface="Calibri Light"/>
                <a:ea typeface="MS PGothic" panose="020B0600070205080204" pitchFamily="34" charset="-128"/>
                <a:cs typeface="Times New Roman" panose="02020603050405020304" pitchFamily="18" charset="0"/>
              </a:rPr>
              <a:t>La comida sabe rara. Ellos no se llevan bien.</a:t>
            </a:r>
          </a:p>
          <a:p>
            <a:pPr lvl="0" defTabSz="914400" fontAlgn="base">
              <a:buClr>
                <a:srgbClr val="000000"/>
              </a:buClr>
            </a:pPr>
            <a:r>
              <a:rPr lang="es-ES" altLang="de-DE" sz="2400" dirty="0">
                <a:solidFill>
                  <a:srgbClr val="004992"/>
                </a:solidFill>
                <a:latin typeface="Calibri Light"/>
                <a:ea typeface="MS PGothic" panose="020B0600070205080204" pitchFamily="34" charset="-128"/>
                <a:cs typeface="Times New Roman" panose="02020603050405020304" pitchFamily="18" charset="0"/>
              </a:rPr>
              <a:t>¿Pero?: </a:t>
            </a:r>
            <a:r>
              <a:rPr lang="es-ES" altLang="de-DE" sz="2400" dirty="0">
                <a:solidFill>
                  <a:srgbClr val="333333"/>
                </a:solidFill>
                <a:latin typeface="Calibri Light"/>
                <a:ea typeface="MS PGothic" panose="020B0600070205080204" pitchFamily="34" charset="-128"/>
                <a:cs typeface="Times New Roman" panose="02020603050405020304" pitchFamily="18" charset="0"/>
              </a:rPr>
              <a:t>¿Cómo podía saber Luis que comida iba a coger Paco del frigorífico? Rara vez nadie comete un crimen por antipatía o una discrepancia menor.</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111</a:t>
            </a:r>
          </a:p>
        </p:txBody>
      </p:sp>
    </p:spTree>
    <p:extLst>
      <p:ext uri="{BB962C8B-B14F-4D97-AF65-F5344CB8AC3E}">
        <p14:creationId xmlns:p14="http://schemas.microsoft.com/office/powerpoint/2010/main" val="10015388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Muchas (¡pero no todas!) de las personas con psicosis tienden a saltar a conclusiones y a formarse opiniones extremas.</a:t>
            </a:r>
          </a:p>
          <a:p>
            <a:pPr lvl="0" defTabSz="914400" fontAlgn="base">
              <a:buClr>
                <a:srgbClr val="000000"/>
              </a:buClr>
            </a:pPr>
            <a:r>
              <a:rPr lang="es-ES" altLang="de-DE" sz="2400" dirty="0">
                <a:solidFill>
                  <a:srgbClr val="004992"/>
                </a:solidFill>
                <a:latin typeface="Calibri Light"/>
                <a:ea typeface="MS PGothic" panose="020B0600070205080204" pitchFamily="34" charset="-128"/>
                <a:cs typeface="Times New Roman" panose="02020603050405020304" pitchFamily="18" charset="0"/>
              </a:rPr>
              <a:t>Ejemplo: </a:t>
            </a:r>
            <a:r>
              <a:rPr lang="es-ES" altLang="de-DE" sz="2400" dirty="0">
                <a:solidFill>
                  <a:srgbClr val="333333"/>
                </a:solidFill>
                <a:latin typeface="Calibri Light"/>
                <a:ea typeface="MS PGothic" panose="020B0600070205080204" pitchFamily="34" charset="-128"/>
                <a:cs typeface="Times New Roman" panose="02020603050405020304" pitchFamily="18" charset="0"/>
              </a:rPr>
              <a:t>Paco acusa a su compañero de piso Luis de intentar envenenarle</a:t>
            </a:r>
          </a:p>
          <a:p>
            <a:pPr lvl="0" defTabSz="914400" fontAlgn="base">
              <a:buClr>
                <a:srgbClr val="000000"/>
              </a:buClr>
            </a:pPr>
            <a:r>
              <a:rPr lang="es-ES" altLang="de-DE" sz="2400" dirty="0">
                <a:solidFill>
                  <a:srgbClr val="004992"/>
                </a:solidFill>
                <a:latin typeface="Calibri Light"/>
                <a:ea typeface="MS PGothic" panose="020B0600070205080204" pitchFamily="34" charset="-128"/>
                <a:cs typeface="Times New Roman" panose="02020603050405020304" pitchFamily="18" charset="0"/>
              </a:rPr>
              <a:t>Antecedentes: </a:t>
            </a:r>
            <a:r>
              <a:rPr lang="es-ES" altLang="de-DE" sz="2400" dirty="0">
                <a:solidFill>
                  <a:srgbClr val="333333"/>
                </a:solidFill>
                <a:latin typeface="Calibri Light"/>
                <a:ea typeface="MS PGothic" panose="020B0600070205080204" pitchFamily="34" charset="-128"/>
                <a:cs typeface="Times New Roman" panose="02020603050405020304" pitchFamily="18" charset="0"/>
              </a:rPr>
              <a:t>La comida sabe rara. Ellos no se llevan bien.</a:t>
            </a:r>
          </a:p>
          <a:p>
            <a:pPr lvl="0" defTabSz="914400" fontAlgn="base">
              <a:buClr>
                <a:srgbClr val="000000"/>
              </a:buClr>
            </a:pPr>
            <a:r>
              <a:rPr lang="es-ES" altLang="de-DE" sz="2400" dirty="0">
                <a:solidFill>
                  <a:srgbClr val="004992"/>
                </a:solidFill>
                <a:latin typeface="Calibri Light"/>
                <a:ea typeface="MS PGothic" panose="020B0600070205080204" pitchFamily="34" charset="-128"/>
                <a:cs typeface="Times New Roman" panose="02020603050405020304" pitchFamily="18" charset="0"/>
              </a:rPr>
              <a:t>¿Pero?: </a:t>
            </a:r>
            <a:r>
              <a:rPr lang="es-ES" altLang="de-DE" sz="2400" dirty="0">
                <a:solidFill>
                  <a:srgbClr val="333333"/>
                </a:solidFill>
                <a:latin typeface="Calibri Light"/>
                <a:ea typeface="MS PGothic" panose="020B0600070205080204" pitchFamily="34" charset="-128"/>
                <a:cs typeface="Times New Roman" panose="02020603050405020304" pitchFamily="18" charset="0"/>
              </a:rPr>
              <a:t>¿Cómo podía saber Luis que comida iba a coger Paco del frigorífico? Rara vez nadie comete un crimen por antipatía o una discrepancia menor.</a:t>
            </a:r>
          </a:p>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Debemos recopilar distintos elementos informativos. Es bueno contrastar opiniones y explicaciones varias con personas de confianza.</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111</a:t>
            </a:r>
          </a:p>
        </p:txBody>
      </p:sp>
    </p:spTree>
    <p:extLst>
      <p:ext uri="{BB962C8B-B14F-4D97-AF65-F5344CB8AC3E}">
        <p14:creationId xmlns:p14="http://schemas.microsoft.com/office/powerpoint/2010/main" val="419927157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de-DE">
                <a:solidFill>
                  <a:srgbClr val="333333"/>
                </a:solidFill>
              </a:rPr>
              <a:t>Entrenamiento Metacognitivo 2 - Saltar a Conclusiones, Primera Parte</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112</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55895176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115</a:t>
            </a:r>
          </a:p>
        </p:txBody>
      </p:sp>
      <p:graphicFrame>
        <p:nvGraphicFramePr>
          <p:cNvPr id="7" name="Group 2"/>
          <p:cNvGraphicFramePr>
            <a:graphicFrameLocks noGrp="1"/>
          </p:cNvGraphicFramePr>
          <p:nvPr>
            <p:extLst>
              <p:ext uri="{D42A27DB-BD31-4B8C-83A1-F6EECF244321}">
                <p14:modId xmlns:p14="http://schemas.microsoft.com/office/powerpoint/2010/main" val="31345341"/>
              </p:ext>
            </p:extLst>
          </p:nvPr>
        </p:nvGraphicFramePr>
        <p:xfrm>
          <a:off x="408954" y="2011680"/>
          <a:ext cx="11375999" cy="453385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Jonathan Lehrfeld</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Newspaper/Zeitung</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Ruth Klinge</a:t>
                      </a:r>
                      <a:endParaRPr kumimoji="0" lang="en-GB"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Dollar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One dollar/Ein Dollar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chemeClr val="tx1"/>
                          </a:solidFill>
                          <a:effectLst/>
                          <a:latin typeface="Calibri Light"/>
                          <a:ea typeface="Calibri" pitchFamily="34" charset="0"/>
                        </a:rPr>
                        <a:t>Wallyg</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flickr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George Washington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Stephan Walter</a:t>
                      </a:r>
                      <a:endParaRPr kumimoji="0" lang="en-GB"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Wikipedia</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Adam Weishaupt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Public domain</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Adam Weishaupt</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dbking</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cobalt123</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Glass Panel, Eye-Catcher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Arbeitsgruppe Neuropsychologie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Octavio Ocampo</a:t>
                      </a:r>
                      <a:endParaRPr kumimoji="0" lang="de-DE" sz="1000" b="1"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rPr>
                        <a:t>rockypointcollectibles</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Different pictures/</a:t>
                      </a:r>
                      <a:r>
                        <a:rPr kumimoji="0" lang="en-US" sz="1000" b="0" i="0" u="none" strike="noStrike" cap="none" normalizeH="0" baseline="0" dirty="0" err="1">
                          <a:ln>
                            <a:noFill/>
                          </a:ln>
                          <a:solidFill>
                            <a:schemeClr val="tx1"/>
                          </a:solidFill>
                          <a:effectLst/>
                          <a:latin typeface="Calibri Light"/>
                          <a:ea typeface="MS PGothic" pitchFamily="34" charset="-128"/>
                        </a:rPr>
                        <a:t>Verschiedene</a:t>
                      </a:r>
                      <a:r>
                        <a:rPr kumimoji="0" lang="en-US" sz="1000" b="0" i="0" u="none" strike="noStrike" cap="none" normalizeH="0" baseline="0" dirty="0">
                          <a:ln>
                            <a:noFill/>
                          </a:ln>
                          <a:solidFill>
                            <a:schemeClr val="tx1"/>
                          </a:solidFill>
                          <a:effectLst/>
                          <a:latin typeface="Calibri Light"/>
                          <a:ea typeface="MS PGothic" pitchFamily="34" charset="-128"/>
                        </a:rPr>
                        <a:t> </a:t>
                      </a:r>
                      <a:r>
                        <a:rPr kumimoji="0" lang="en-US" sz="1000" b="0" i="0" u="none" strike="noStrike" cap="none" normalizeH="0" baseline="0" dirty="0" err="1">
                          <a:ln>
                            <a:noFill/>
                          </a:ln>
                          <a:solidFill>
                            <a:schemeClr val="tx1"/>
                          </a:solidFill>
                          <a:effectLst/>
                          <a:latin typeface="Calibri Light"/>
                          <a:ea typeface="MS PGothic" pitchFamily="34" charset="-128"/>
                        </a:rPr>
                        <a:t>Bilder</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PP by </a:t>
                      </a:r>
                      <a:r>
                        <a:rPr kumimoji="0" lang="en-US" sz="1000" b="0" i="0" u="none" strike="noStrike" cap="none" normalizeH="0" baseline="0" dirty="0" err="1">
                          <a:ln>
                            <a:noFill/>
                          </a:ln>
                          <a:solidFill>
                            <a:schemeClr val="tx1"/>
                          </a:solidFill>
                          <a:effectLst/>
                          <a:latin typeface="Calibri Light"/>
                          <a:ea typeface="MS PGothic" pitchFamily="34" charset="-128"/>
                        </a:rPr>
                        <a:t>rockypointcollectibles</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rPr>
                        <a:t>---</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5"/>
          <p:cNvGraphicFramePr>
            <a:graphicFrameLocks noGrp="1"/>
          </p:cNvGraphicFramePr>
          <p:nvPr>
            <p:extLst>
              <p:ext uri="{D42A27DB-BD31-4B8C-83A1-F6EECF244321}">
                <p14:modId xmlns:p14="http://schemas.microsoft.com/office/powerpoint/2010/main" val="203484322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Mito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Teorías conspiratorias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Calibri Light"/>
                        </a:rPr>
                        <a:t>¿Argumentos a favor?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138</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303597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5"/>
          <p:cNvGraphicFramePr>
            <a:graphicFrameLocks noGrp="1"/>
          </p:cNvGraphicFramePr>
          <p:nvPr>
            <p:extLst>
              <p:ext uri="{D42A27DB-BD31-4B8C-83A1-F6EECF244321}">
                <p14:modId xmlns:p14="http://schemas.microsoft.com/office/powerpoint/2010/main" val="190450353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Teorías conspiratorias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s-ES" sz="2000" dirty="0">
                          <a:solidFill>
                            <a:srgbClr val="333333"/>
                          </a:solidFill>
                          <a:latin typeface="Calibri Light"/>
                        </a:rPr>
                        <a:t>Motivaciones que se le atribuyen a los EEUU:</a:t>
                      </a:r>
                    </a:p>
                    <a:p>
                      <a:pPr marL="457200" indent="-457200">
                        <a:lnSpc>
                          <a:spcPct val="100000"/>
                        </a:lnSpc>
                        <a:spcBef>
                          <a:spcPts val="1200"/>
                        </a:spcBef>
                        <a:buFont typeface="+mj-lt"/>
                        <a:buAutoNum type="arabicPeriod"/>
                      </a:pPr>
                      <a:r>
                        <a:rPr lang="es-ES" sz="2000" dirty="0">
                          <a:solidFill>
                            <a:srgbClr val="333333"/>
                          </a:solidFill>
                          <a:latin typeface="Calibri Light"/>
                        </a:rPr>
                        <a:t>“Victoria tecnológica” en la competición espacial con la Unión Soviética, que había lanzado antes un satélite al espacio con éxito</a:t>
                      </a:r>
                    </a:p>
                    <a:p>
                      <a:pPr marL="457200" indent="-457200">
                        <a:lnSpc>
                          <a:spcPct val="100000"/>
                        </a:lnSpc>
                        <a:spcBef>
                          <a:spcPts val="1200"/>
                        </a:spcBef>
                        <a:buFont typeface="+mj-lt"/>
                        <a:buAutoNum type="arabicPeriod"/>
                      </a:pPr>
                      <a:r>
                        <a:rPr lang="es-ES" sz="2000" dirty="0">
                          <a:solidFill>
                            <a:srgbClr val="333333"/>
                          </a:solidFill>
                          <a:latin typeface="Calibri Light"/>
                        </a:rPr>
                        <a:t>Distracción de la guerra de Vietnam</a:t>
                      </a:r>
                    </a:p>
                    <a:p>
                      <a:pPr marL="457200" indent="-457200">
                        <a:lnSpc>
                          <a:spcPct val="100000"/>
                        </a:lnSpc>
                        <a:spcBef>
                          <a:spcPts val="1200"/>
                        </a:spcBef>
                        <a:buFont typeface="+mj-lt"/>
                        <a:buAutoNum type="arabicPeriod"/>
                      </a:pPr>
                      <a:r>
                        <a:rPr lang="es-ES" sz="2000" dirty="0">
                          <a:solidFill>
                            <a:srgbClr val="333333"/>
                          </a:solidFill>
                          <a:latin typeface="Calibri Light"/>
                        </a:rPr>
                        <a:t>La propia NASA falsificó el alunizaje por temor a recortes presupuestarios del gobierno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Leyendas urbanas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139</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623147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2"/>
          <p:cNvGraphicFramePr>
            <a:graphicFrameLocks noGrp="1"/>
          </p:cNvGraphicFramePr>
          <p:nvPr>
            <p:extLst>
              <p:ext uri="{D42A27DB-BD31-4B8C-83A1-F6EECF244321}">
                <p14:modId xmlns:p14="http://schemas.microsoft.com/office/powerpoint/2010/main" val="115754500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Mito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s-E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 favor: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140</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901495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2"/>
          <p:cNvGraphicFramePr>
            <a:graphicFrameLocks noGrp="1"/>
          </p:cNvGraphicFramePr>
          <p:nvPr>
            <p:extLst>
              <p:ext uri="{D42A27DB-BD31-4B8C-83A1-F6EECF244321}">
                <p14:modId xmlns:p14="http://schemas.microsoft.com/office/powerpoint/2010/main" val="315350254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s-E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s-ES" sz="1800" b="1" i="0" u="none" strike="noStrike" cap="none" normalizeH="0" baseline="0" dirty="0">
                          <a:ln>
                            <a:noFill/>
                          </a:ln>
                          <a:solidFill>
                            <a:srgbClr val="333333"/>
                          </a:solidFill>
                          <a:effectLst/>
                          <a:latin typeface="Calibri Light"/>
                          <a:cs typeface="Times New Roman" pitchFamily="18" charset="0"/>
                        </a:rPr>
                        <a:t>A favor: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s-ES" sz="1800" b="0" i="0" u="none" strike="noStrike" cap="none" normalizeH="0" baseline="0" dirty="0">
                          <a:ln>
                            <a:noFill/>
                          </a:ln>
                          <a:solidFill>
                            <a:srgbClr val="333333"/>
                          </a:solidFill>
                          <a:effectLst/>
                          <a:latin typeface="Calibri Light"/>
                          <a:cs typeface="Times New Roman" pitchFamily="18" charset="0"/>
                        </a:rPr>
                        <a:t>“Bandera ondeando”: imposible, ya que en la luna no hay atmósfera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s-ES" sz="1800" b="0" i="0" u="none" strike="noStrike" cap="none" normalizeH="0" baseline="0" dirty="0">
                          <a:ln>
                            <a:noFill/>
                          </a:ln>
                          <a:solidFill>
                            <a:srgbClr val="333333"/>
                          </a:solidFill>
                          <a:effectLst/>
                          <a:latin typeface="Calibri Light"/>
                          <a:cs typeface="Times New Roman" pitchFamily="18" charset="0"/>
                        </a:rPr>
                        <a:t>Las fotos del cielo sin estrellas y las sombras cambiantes apuntan a una grabación de estudio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s-ES" sz="1800" b="0" i="0" u="none" strike="noStrike" cap="none" normalizeH="0" baseline="0" dirty="0">
                          <a:ln>
                            <a:noFill/>
                          </a:ln>
                          <a:solidFill>
                            <a:srgbClr val="333333"/>
                          </a:solidFill>
                          <a:effectLst/>
                          <a:latin typeface="Calibri Light"/>
                          <a:cs typeface="Times New Roman" pitchFamily="18" charset="0"/>
                        </a:rPr>
                        <a:t>El mensaje de radio de Armstrong: Responde muy rápido a la última frase del presidente Nixon. Una señal de radio necesita más tiempo para ser transmitida desde la tierra que el que empleó Armstrong para responder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Leyendas urbanas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141</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07810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7"/>
          <p:cNvGraphicFramePr>
            <a:graphicFrameLocks noGrp="1"/>
          </p:cNvGraphicFramePr>
          <p:nvPr>
            <p:extLst>
              <p:ext uri="{D42A27DB-BD31-4B8C-83A1-F6EECF244321}">
                <p14:modId xmlns:p14="http://schemas.microsoft.com/office/powerpoint/2010/main" val="105967963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“Evidencia”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En contra: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Leyendas urbanas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142</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86952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7"/>
          <p:cNvGraphicFramePr>
            <a:graphicFrameLocks noGrp="1"/>
          </p:cNvGraphicFramePr>
          <p:nvPr>
            <p:extLst>
              <p:ext uri="{D42A27DB-BD31-4B8C-83A1-F6EECF244321}">
                <p14:modId xmlns:p14="http://schemas.microsoft.com/office/powerpoint/2010/main" val="111735632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Mito</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s-ES" sz="1800" b="1" dirty="0">
                          <a:latin typeface="Calibri Light"/>
                        </a:rPr>
                        <a:t>En contra:</a:t>
                      </a:r>
                    </a:p>
                    <a:p>
                      <a:pPr marL="342900" indent="-342900">
                        <a:lnSpc>
                          <a:spcPct val="100000"/>
                        </a:lnSpc>
                        <a:spcBef>
                          <a:spcPts val="1200"/>
                        </a:spcBef>
                        <a:buFont typeface="+mj-lt"/>
                        <a:buAutoNum type="arabicPeriod"/>
                      </a:pPr>
                      <a:r>
                        <a:rPr lang="es-ES" sz="1800" b="0" dirty="0">
                          <a:latin typeface="Calibri Light"/>
                        </a:rPr>
                        <a:t>El efecto de la bandera ondeando se creó clavando el asta en la superficie lunar y con un mástil superior horizontal </a:t>
                      </a:r>
                    </a:p>
                    <a:p>
                      <a:pPr marL="342900" indent="-342900">
                        <a:lnSpc>
                          <a:spcPct val="100000"/>
                        </a:lnSpc>
                        <a:spcBef>
                          <a:spcPts val="1200"/>
                        </a:spcBef>
                        <a:buFont typeface="+mj-lt"/>
                        <a:buAutoNum type="arabicPeriod"/>
                      </a:pPr>
                      <a:r>
                        <a:rPr lang="es-ES" sz="1800" b="0" dirty="0">
                          <a:latin typeface="Calibri Light"/>
                        </a:rPr>
                        <a:t>Las fotografías nocturnas no pueden capturar las luces débiles por los tiempos de </a:t>
                      </a:r>
                      <a:r>
                        <a:rPr lang="es-ES" sz="1800" b="0">
                          <a:latin typeface="Calibri Light"/>
                        </a:rPr>
                        <a:t>exposición </a:t>
                      </a:r>
                      <a:r>
                        <a:rPr lang="es-ES" sz="1800" b="0">
                          <a:latin typeface="Times New Roman"/>
                        </a:rPr>
                        <a:t>→</a:t>
                      </a:r>
                      <a:r>
                        <a:rPr lang="es-ES" sz="1800" b="0">
                          <a:latin typeface="Calibri Light"/>
                        </a:rPr>
                        <a:t> </a:t>
                      </a:r>
                      <a:r>
                        <a:rPr lang="es-ES" sz="1800" b="0" dirty="0">
                          <a:latin typeface="Calibri Light"/>
                        </a:rPr>
                        <a:t>ausencia de estrellas</a:t>
                      </a:r>
                    </a:p>
                    <a:p>
                      <a:pPr marL="342900" indent="-342900">
                        <a:lnSpc>
                          <a:spcPct val="100000"/>
                        </a:lnSpc>
                        <a:spcBef>
                          <a:spcPts val="1200"/>
                        </a:spcBef>
                        <a:buFont typeface="+mj-lt"/>
                        <a:buAutoNum type="arabicPeriod"/>
                      </a:pPr>
                      <a:r>
                        <a:rPr lang="es-ES" sz="1800" b="0" dirty="0">
                          <a:latin typeface="Calibri Light"/>
                        </a:rPr>
                        <a:t>Las sombras cambiantes están causadas por la superficie desigual de la luna</a:t>
                      </a:r>
                    </a:p>
                    <a:p>
                      <a:pPr marL="342900" indent="-342900">
                        <a:lnSpc>
                          <a:spcPct val="100000"/>
                        </a:lnSpc>
                        <a:spcBef>
                          <a:spcPts val="1200"/>
                        </a:spcBef>
                        <a:buFont typeface="+mj-lt"/>
                        <a:buAutoNum type="arabicPeriod"/>
                      </a:pPr>
                      <a:r>
                        <a:rPr lang="es-ES" sz="1800" b="0" dirty="0">
                          <a:latin typeface="Calibri Light"/>
                        </a:rPr>
                        <a:t>La entrevista había sido editada para cubrir el retardo original en el diálogo entre Nixon y Armstrong </a:t>
                      </a:r>
                      <a:endParaRPr lang="en-US" sz="1800" b="0" dirty="0">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Leyendas urbanas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143</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361030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144</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Fuente: German television station ZDF: “Vorsicht Verschwörung” [Beware conspiracy] </a:t>
            </a:r>
          </a:p>
        </p:txBody>
      </p:sp>
      <p:sp>
        <p:nvSpPr>
          <p:cNvPr id="13" name="Text Box 3"/>
          <p:cNvSpPr txBox="1">
            <a:spLocks noChangeArrowheads="1"/>
          </p:cNvSpPr>
          <p:nvPr/>
        </p:nvSpPr>
        <p:spPr bwMode="auto">
          <a:xfrm>
            <a:off x="408955" y="2312440"/>
            <a:ext cx="11376000" cy="769441"/>
          </a:xfrm>
          <a:prstGeom prst="rect">
            <a:avLst/>
          </a:prstGeom>
          <a:noFill/>
          <a:ln w="9525">
            <a:noFill/>
            <a:miter lim="800000"/>
            <a:headEnd/>
            <a:tailEnd/>
          </a:ln>
        </p:spPr>
        <p:txBody>
          <a:bodyPr>
            <a:spAutoFit/>
          </a:bodyPr>
          <a:lstStyle/>
          <a:p>
            <a:pPr fontAlgn="base">
              <a:spcBef>
                <a:spcPct val="0"/>
              </a:spcBef>
              <a:spcAft>
                <a:spcPct val="0"/>
              </a:spcAft>
              <a:defRPr/>
            </a:pPr>
            <a:r>
              <a:rPr lang="es-ES" sz="2200">
                <a:solidFill>
                  <a:srgbClr val="000000"/>
                </a:solidFill>
                <a:latin typeface="Calibri Light"/>
                <a:ea typeface="ＭＳ Ｐゴシック" panose="020B0600070205080204" pitchFamily="34" charset="-128"/>
              </a:rPr>
              <a:t>¿Fue la llegada del hombre a la luna un engaño </a:t>
            </a:r>
          </a:p>
          <a:p>
            <a:pPr fontAlgn="base">
              <a:spcBef>
                <a:spcPct val="0"/>
              </a:spcBef>
              <a:spcAft>
                <a:spcPct val="0"/>
              </a:spcAft>
              <a:defRPr/>
            </a:pPr>
            <a:r>
              <a:rPr lang="es-ES" sz="2200">
                <a:solidFill>
                  <a:srgbClr val="000000"/>
                </a:solidFill>
                <a:latin typeface="Calibri Light"/>
                <a:ea typeface="ＭＳ Ｐゴシック" panose="020B0600070205080204" pitchFamily="34" charset="-128"/>
              </a:rPr>
              <a:t>del gobierno de los EEUU? </a:t>
            </a:r>
            <a:endParaRPr lang="de-DE" sz="2200" dirty="0">
              <a:solidFill>
                <a:srgbClr val="000000"/>
              </a:solidFill>
              <a:latin typeface="Calibri Light"/>
              <a:ea typeface="ＭＳ Ｐゴシック" panose="020B0600070205080204" pitchFamily="34" charset="-128"/>
            </a:endParaRPr>
          </a:p>
        </p:txBody>
      </p:sp>
      <p:sp>
        <p:nvSpPr>
          <p:cNvPr id="14" name="Rectangle 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
        <p:nvSpPr>
          <p:cNvPr id="15" name="Text Box 8"/>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s-ES" altLang="de-DE" sz="2400">
                <a:latin typeface="Calibri Light"/>
              </a:rPr>
              <a:t>Director Roland Emmerich (Independence Day):</a:t>
            </a:r>
            <a:br>
              <a:rPr lang="es-ES" altLang="de-DE" sz="2400">
                <a:latin typeface="Calibri Light"/>
              </a:rPr>
            </a:br>
            <a:r>
              <a:rPr lang="es-ES" altLang="de-DE" sz="2400">
                <a:latin typeface="Calibri Light"/>
              </a:rPr>
              <a:t>“La llegada a la luna […] era demasiado buena. Tal cosa era imposible de lograr en los años 60. Incluso con tecnología como la de hoy en dia plantearía problemas.”</a:t>
            </a:r>
            <a:endParaRPr lang="de-DE" altLang="de-DE" sz="2400" i="1" dirty="0">
              <a:latin typeface="Calibri Light"/>
            </a:endParaRPr>
          </a:p>
        </p:txBody>
      </p:sp>
    </p:spTree>
    <p:extLst>
      <p:ext uri="{BB962C8B-B14F-4D97-AF65-F5344CB8AC3E}">
        <p14:creationId xmlns:p14="http://schemas.microsoft.com/office/powerpoint/2010/main" val="228090583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 leyenda urbana y otras teorías conspiratorias?</a:t>
            </a:r>
            <a:endParaRPr lang="en-US" sz="3600">
              <a:latin typeface="Calibri Light"/>
            </a:endParaRPr>
          </a:p>
        </p:txBody>
      </p:sp>
      <p:sp>
        <p:nvSpPr>
          <p:cNvPr id="4" name="Content Placeholder 3"/>
          <p:cNvSpPr>
            <a:spLocks noGrp="1"/>
          </p:cNvSpPr>
          <p:nvPr>
            <p:ph idx="1"/>
          </p:nvPr>
        </p:nvSpPr>
        <p:spPr/>
        <p:txBody>
          <a:bodyPr/>
          <a:lstStyle/>
          <a:p>
            <a:pPr>
              <a:buClr>
                <a:srgbClr val="000000"/>
              </a:buClr>
            </a:pPr>
            <a:r>
              <a:rPr lang="de-DE" sz="2400" dirty="0">
                <a:solidFill>
                  <a:schemeClr val="tx1"/>
                </a:solidFill>
                <a:latin typeface="Calibri Light"/>
                <a:ea typeface="MS PGothic" panose="020B0600070205080204" pitchFamily="34" charset="-128"/>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5" name="Slide Number Placeholder 4"/>
          <p:cNvSpPr>
            <a:spLocks noGrp="1"/>
          </p:cNvSpPr>
          <p:nvPr>
            <p:ph type="sldNum" sz="quarter" idx="12"/>
          </p:nvPr>
        </p:nvSpPr>
        <p:spPr/>
        <p:txBody>
          <a:bodyPr/>
          <a:lstStyle/>
          <a:p>
            <a:r>
              <a:rPr lang="de-DE" altLang="de-DE">
                <a:latin typeface="Calibri Light"/>
              </a:rPr>
              <a:t>145</a:t>
            </a:r>
          </a:p>
        </p:txBody>
      </p:sp>
    </p:spTree>
    <p:extLst>
      <p:ext uri="{BB962C8B-B14F-4D97-AF65-F5344CB8AC3E}">
        <p14:creationId xmlns:p14="http://schemas.microsoft.com/office/powerpoint/2010/main" val="309976786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¿Cómo surgen esta leyenda urbana y otras teorías conspiratorias?</a:t>
            </a:r>
            <a:endParaRPr lang="en-US" sz="3600" dirty="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es-ES" sz="2400" dirty="0">
                <a:solidFill>
                  <a:srgbClr val="333333"/>
                </a:solidFill>
                <a:latin typeface="Calibri Light"/>
                <a:ea typeface="MS PGothic" panose="020B0600070205080204" pitchFamily="34" charset="-128"/>
              </a:rPr>
              <a:t>A menudo son más emocionantes que la realidad. </a:t>
            </a:r>
          </a:p>
          <a:p>
            <a:pPr marL="342900" lvl="0" indent="-342900" defTabSz="914400" fontAlgn="base">
              <a:buClr>
                <a:srgbClr val="000000"/>
              </a:buClr>
              <a:buFont typeface="WingDings"/>
              <a:buChar char=""/>
              <a:defRPr/>
            </a:pPr>
            <a:r>
              <a:rPr lang="es-ES" sz="2400" dirty="0">
                <a:solidFill>
                  <a:srgbClr val="333333"/>
                </a:solidFill>
                <a:latin typeface="Calibri Light"/>
                <a:ea typeface="MS PGothic" panose="020B0600070205080204" pitchFamily="34" charset="-128"/>
              </a:rPr>
              <a:t>Se basan en información que es difícil de comprobar y la gente lo cree </a:t>
            </a:r>
            <a:r>
              <a:rPr lang="es-ES" sz="2400" dirty="0" err="1">
                <a:solidFill>
                  <a:srgbClr val="333333"/>
                </a:solidFill>
                <a:latin typeface="Calibri Light"/>
                <a:ea typeface="MS PGothic" panose="020B0600070205080204" pitchFamily="34" charset="-128"/>
              </a:rPr>
              <a:t>fácilemente</a:t>
            </a:r>
            <a:r>
              <a:rPr lang="es-ES" sz="2400" dirty="0">
                <a:solidFill>
                  <a:srgbClr val="333333"/>
                </a:solidFill>
                <a:latin typeface="Calibri Light"/>
                <a:ea typeface="MS PGothic" panose="020B0600070205080204" pitchFamily="34" charset="-128"/>
              </a:rPr>
              <a:t> (ej. el ondear de la bandera sugiere que las fotos fueron tomadas en la tierra).</a:t>
            </a:r>
          </a:p>
          <a:p>
            <a:pPr marL="342900" lvl="0" indent="-342900" defTabSz="914400" fontAlgn="base">
              <a:buClr>
                <a:srgbClr val="000000"/>
              </a:buClr>
              <a:buFont typeface="WingDings"/>
              <a:buChar char=""/>
              <a:defRPr/>
            </a:pPr>
            <a:r>
              <a:rPr lang="es-ES" sz="2400" dirty="0">
                <a:solidFill>
                  <a:srgbClr val="333333"/>
                </a:solidFill>
                <a:latin typeface="Calibri Light"/>
                <a:ea typeface="MS PGothic" panose="020B0600070205080204" pitchFamily="34" charset="-128"/>
              </a:rPr>
              <a:t>Se ocultan explicaciones alternativas (ej. el cielo sin estrellas se puede explicar por la limitaciones técnicas de las fotografías nocturnas).</a:t>
            </a:r>
          </a:p>
          <a:p>
            <a:pPr marL="342900" lvl="0" indent="-342900" defTabSz="914400" fontAlgn="base">
              <a:buClr>
                <a:srgbClr val="000000"/>
              </a:buClr>
              <a:buFont typeface="WingDings"/>
              <a:buChar char=""/>
              <a:defRPr/>
            </a:pPr>
            <a:r>
              <a:rPr lang="es-ES" sz="2400" dirty="0">
                <a:solidFill>
                  <a:srgbClr val="333333"/>
                </a:solidFill>
                <a:latin typeface="Calibri Light"/>
                <a:ea typeface="MS PGothic" panose="020B0600070205080204" pitchFamily="34" charset="-128"/>
              </a:rPr>
              <a:t>Las leyendas urbanas toman hechos sacados de contexto y los ponen al límite. </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5" name="Slide Number Placeholder 4"/>
          <p:cNvSpPr>
            <a:spLocks noGrp="1"/>
          </p:cNvSpPr>
          <p:nvPr>
            <p:ph type="sldNum" sz="quarter" idx="12"/>
          </p:nvPr>
        </p:nvSpPr>
        <p:spPr/>
        <p:txBody>
          <a:bodyPr/>
          <a:lstStyle/>
          <a:p>
            <a:r>
              <a:rPr lang="de-DE" altLang="de-DE">
                <a:latin typeface="Calibri Light"/>
              </a:rPr>
              <a:t>146</a:t>
            </a:r>
          </a:p>
        </p:txBody>
      </p:sp>
    </p:spTree>
    <p:extLst>
      <p:ext uri="{BB962C8B-B14F-4D97-AF65-F5344CB8AC3E}">
        <p14:creationId xmlns:p14="http://schemas.microsoft.com/office/powerpoint/2010/main" val="161729291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7018</Words>
  <Application>Microsoft Macintosh PowerPoint</Application>
  <PresentationFormat>Benutzerdefiniert</PresentationFormat>
  <Paragraphs>1137</Paragraphs>
  <Slides>122</Slides>
  <Notes>120</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122</vt:i4>
      </vt:variant>
    </vt:vector>
  </HeadingPairs>
  <TitlesOfParts>
    <vt:vector size="133" baseType="lpstr">
      <vt:lpstr>MS PGothic</vt: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EMC 2 B – Saltar a Conclusiones, Primera Parte</vt:lpstr>
      <vt:lpstr>Saltar a Conclusiones</vt:lpstr>
      <vt:lpstr>Saltar a Conclusiones</vt:lpstr>
      <vt:lpstr>Saltar a Conclusiones</vt:lpstr>
      <vt:lpstr>Saltar a Conclusiones</vt:lpstr>
      <vt:lpstr>Saltar a Conclusiones</vt:lpstr>
      <vt:lpstr>Inferencias sin tener el 100% de las pruebas</vt:lpstr>
      <vt:lpstr>Inferencias sin tener el 100% de las pruebas</vt:lpstr>
      <vt:lpstr>Inferencias sin tener el 100% de las pruebas</vt:lpstr>
      <vt:lpstr>Saltar a Conclusiones: En Acción</vt:lpstr>
      <vt:lpstr>Saltar a Conclusiones: En Acción</vt:lpstr>
      <vt:lpstr>Saltar a Conclusiones: En Acción</vt:lpstr>
      <vt:lpstr>¿Hay pistas en los billetes de un dólar que hagan pensar en sociedades secretas infiltradas en los EEUU?  - Mitos Modernos -</vt:lpstr>
      <vt:lpstr>Razonamiento prematuro en acción  ¿Hay pistas en los billetes de un dólar que hagan pensar en sociedades secretas infiltradas en los EEUU? </vt:lpstr>
      <vt:lpstr>Razonamiento prematuro en acción  ¿Hay pistas en los billetes de un dólar que hagan pensar en sociedades secretas infiltradas en los EEUU? </vt:lpstr>
      <vt:lpstr>Razonamiento prematuro - Mitos Modernos -</vt:lpstr>
      <vt:lpstr>¿Cómo surgen estas teorías de conspiración?</vt:lpstr>
      <vt:lpstr>¿Cómo surgen estas teorías de conspiración?</vt:lpstr>
      <vt:lpstr>¿Cómo surgen estas teorías de conspiración?</vt:lpstr>
      <vt:lpstr>¿Qué relevancia tiene esto?</vt:lpstr>
      <vt:lpstr>¿Qué relevancia tiene esto?</vt:lpstr>
      <vt:lpstr>A continuación les mostramos como el saltar a conclusiones puede producir errores de interpretación durante la psicosis. </vt:lpstr>
      <vt:lpstr>Conjunto de Tareas 1:</vt:lpstr>
      <vt:lpstr>Conjunto de Tareas 1:</vt:lpstr>
      <vt:lpstr>Conjunto de Tareas 1:</vt:lpstr>
      <vt:lpstr>Dibujo 1</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2</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3</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4</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Opcional: Videoclip</vt:lpstr>
      <vt:lpstr>Dibujo 5</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6</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7</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Conjunto de Tareas 2:</vt:lpstr>
      <vt:lpstr>¿Qué ve usted?</vt:lpstr>
      <vt:lpstr>¿Qué ve usted ahora?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Traducción a la vida diaria</vt:lpstr>
      <vt:lpstr>Traducción a la vida diaria</vt:lpstr>
      <vt:lpstr>Traducción a la vida diaria</vt:lpstr>
      <vt:lpstr>Traducción a la vida diaria</vt:lpstr>
      <vt:lpstr>Traducción a la vida diaria</vt:lpstr>
      <vt:lpstr>¿Qué tiene esto que ver con la psicosis?</vt:lpstr>
      <vt:lpstr>¿Qué tiene esto que ver con la psicosis?</vt:lpstr>
      <vt:lpstr>¿Qué tiene esto que ver con la psicosis?</vt:lpstr>
      <vt:lpstr>¡Gracias Por Su Atención!</vt:lpstr>
      <vt:lpstr>PowerPoint-Präsentation</vt:lpstr>
      <vt:lpstr>Saltar a conclusiones “en acción” - Leyendas urbanas -</vt:lpstr>
      <vt:lpstr>Saltar a conclusiones “en acción” - Leyendas urbanas -</vt:lpstr>
      <vt:lpstr>Saltar a conclusiones “en acción” - Leyendas urbanas -</vt:lpstr>
      <vt:lpstr>Saltar a conclusiones “en acción” - Leyendas urbanas -</vt:lpstr>
      <vt:lpstr>Saltar a conclusiones “en acción” - Leyendas urbanas -</vt:lpstr>
      <vt:lpstr>Saltar a conclusiones “en acción” - Leyendas urbanas -</vt:lpstr>
      <vt:lpstr>Saltar a conclusiones “en acción” - Leyendas urbanas -</vt:lpstr>
      <vt:lpstr>¿Cómo surgen esta leyenda urbana y otras teorías conspiratorias?</vt:lpstr>
      <vt:lpstr>¿Cómo surgen esta leyenda urbana y otras teorías conspiratorias?</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315</cp:revision>
  <dcterms:created xsi:type="dcterms:W3CDTF">2002-10-15T10:55:06Z</dcterms:created>
  <dcterms:modified xsi:type="dcterms:W3CDTF">2023-12-21T21:15:28Z</dcterms:modified>
</cp:coreProperties>
</file>