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1"/>
    <p:sldMasterId id="2147483684" r:id="rId2"/>
    <p:sldMasterId id="2147483697" r:id="rId3"/>
  </p:sldMasterIdLst>
  <p:notesMasterIdLst>
    <p:notesMasterId r:id="rId159"/>
  </p:notesMasterIdLst>
  <p:handoutMasterIdLst>
    <p:handoutMasterId r:id="rId160"/>
  </p:handoutMasterIdLst>
  <p:sldIdLst>
    <p:sldId id="885" r:id="rId4"/>
    <p:sldId id="804" r:id="rId5"/>
    <p:sldId id="866" r:id="rId6"/>
    <p:sldId id="867" r:id="rId7"/>
    <p:sldId id="868" r:id="rId8"/>
    <p:sldId id="869" r:id="rId9"/>
    <p:sldId id="854" r:id="rId10"/>
    <p:sldId id="853" r:id="rId11"/>
    <p:sldId id="806" r:id="rId12"/>
    <p:sldId id="897" r:id="rId13"/>
    <p:sldId id="898" r:id="rId14"/>
    <p:sldId id="886" r:id="rId15"/>
    <p:sldId id="821" r:id="rId16"/>
    <p:sldId id="808" r:id="rId17"/>
    <p:sldId id="843" r:id="rId18"/>
    <p:sldId id="699" r:id="rId19"/>
    <p:sldId id="826" r:id="rId20"/>
    <p:sldId id="872" r:id="rId21"/>
    <p:sldId id="827" r:id="rId22"/>
    <p:sldId id="822" r:id="rId23"/>
    <p:sldId id="873" r:id="rId24"/>
    <p:sldId id="769" r:id="rId25"/>
    <p:sldId id="842" r:id="rId26"/>
    <p:sldId id="874" r:id="rId27"/>
    <p:sldId id="875" r:id="rId28"/>
    <p:sldId id="594" r:id="rId29"/>
    <p:sldId id="425" r:id="rId30"/>
    <p:sldId id="426" r:id="rId31"/>
    <p:sldId id="427" r:id="rId32"/>
    <p:sldId id="428" r:id="rId33"/>
    <p:sldId id="429" r:id="rId34"/>
    <p:sldId id="430" r:id="rId35"/>
    <p:sldId id="431" r:id="rId36"/>
    <p:sldId id="432" r:id="rId37"/>
    <p:sldId id="593" r:id="rId38"/>
    <p:sldId id="595" r:id="rId39"/>
    <p:sldId id="895" r:id="rId40"/>
    <p:sldId id="894" r:id="rId41"/>
    <p:sldId id="893" r:id="rId42"/>
    <p:sldId id="892" r:id="rId43"/>
    <p:sldId id="891" r:id="rId44"/>
    <p:sldId id="890" r:id="rId45"/>
    <p:sldId id="889" r:id="rId46"/>
    <p:sldId id="896" r:id="rId47"/>
    <p:sldId id="888" r:id="rId48"/>
    <p:sldId id="596" r:id="rId49"/>
    <p:sldId id="597" r:id="rId50"/>
    <p:sldId id="598" r:id="rId51"/>
    <p:sldId id="599" r:id="rId52"/>
    <p:sldId id="600" r:id="rId53"/>
    <p:sldId id="601" r:id="rId54"/>
    <p:sldId id="602" r:id="rId55"/>
    <p:sldId id="776" r:id="rId56"/>
    <p:sldId id="441" r:id="rId57"/>
    <p:sldId id="700" r:id="rId58"/>
    <p:sldId id="701" r:id="rId59"/>
    <p:sldId id="702" r:id="rId60"/>
    <p:sldId id="703" r:id="rId61"/>
    <p:sldId id="704" r:id="rId62"/>
    <p:sldId id="705" r:id="rId63"/>
    <p:sldId id="706" r:id="rId64"/>
    <p:sldId id="450" r:id="rId65"/>
    <p:sldId id="754" r:id="rId66"/>
    <p:sldId id="755" r:id="rId67"/>
    <p:sldId id="756" r:id="rId68"/>
    <p:sldId id="757" r:id="rId69"/>
    <p:sldId id="758" r:id="rId70"/>
    <p:sldId id="759" r:id="rId71"/>
    <p:sldId id="760" r:id="rId72"/>
    <p:sldId id="761" r:id="rId73"/>
    <p:sldId id="876" r:id="rId74"/>
    <p:sldId id="708" r:id="rId75"/>
    <p:sldId id="709" r:id="rId76"/>
    <p:sldId id="711" r:id="rId77"/>
    <p:sldId id="712" r:id="rId78"/>
    <p:sldId id="713" r:id="rId79"/>
    <p:sldId id="714" r:id="rId80"/>
    <p:sldId id="715" r:id="rId81"/>
    <p:sldId id="710" r:id="rId82"/>
    <p:sldId id="716" r:id="rId83"/>
    <p:sldId id="651" r:id="rId84"/>
    <p:sldId id="652" r:id="rId85"/>
    <p:sldId id="653" r:id="rId86"/>
    <p:sldId id="654" r:id="rId87"/>
    <p:sldId id="655" r:id="rId88"/>
    <p:sldId id="656" r:id="rId89"/>
    <p:sldId id="657" r:id="rId90"/>
    <p:sldId id="658" r:id="rId91"/>
    <p:sldId id="667" r:id="rId92"/>
    <p:sldId id="618" r:id="rId93"/>
    <p:sldId id="619" r:id="rId94"/>
    <p:sldId id="620" r:id="rId95"/>
    <p:sldId id="621" r:id="rId96"/>
    <p:sldId id="622" r:id="rId97"/>
    <p:sldId id="623" r:id="rId98"/>
    <p:sldId id="624" r:id="rId99"/>
    <p:sldId id="625" r:id="rId100"/>
    <p:sldId id="468" r:id="rId101"/>
    <p:sldId id="626" r:id="rId102"/>
    <p:sldId id="627" r:id="rId103"/>
    <p:sldId id="628" r:id="rId104"/>
    <p:sldId id="629" r:id="rId105"/>
    <p:sldId id="630" r:id="rId106"/>
    <p:sldId id="631" r:id="rId107"/>
    <p:sldId id="632" r:id="rId108"/>
    <p:sldId id="633" r:id="rId109"/>
    <p:sldId id="742" r:id="rId110"/>
    <p:sldId id="734" r:id="rId111"/>
    <p:sldId id="735" r:id="rId112"/>
    <p:sldId id="736" r:id="rId113"/>
    <p:sldId id="737" r:id="rId114"/>
    <p:sldId id="738" r:id="rId115"/>
    <p:sldId id="739" r:id="rId116"/>
    <p:sldId id="740" r:id="rId117"/>
    <p:sldId id="741" r:id="rId118"/>
    <p:sldId id="556" r:id="rId119"/>
    <p:sldId id="557" r:id="rId120"/>
    <p:sldId id="558" r:id="rId121"/>
    <p:sldId id="669" r:id="rId122"/>
    <p:sldId id="668" r:id="rId123"/>
    <p:sldId id="696" r:id="rId124"/>
    <p:sldId id="800" r:id="rId125"/>
    <p:sldId id="670" r:id="rId126"/>
    <p:sldId id="671" r:id="rId127"/>
    <p:sldId id="763" r:id="rId128"/>
    <p:sldId id="764" r:id="rId129"/>
    <p:sldId id="677" r:id="rId130"/>
    <p:sldId id="678" r:id="rId131"/>
    <p:sldId id="679" r:id="rId132"/>
    <p:sldId id="680" r:id="rId133"/>
    <p:sldId id="681" r:id="rId134"/>
    <p:sldId id="765" r:id="rId135"/>
    <p:sldId id="766" r:id="rId136"/>
    <p:sldId id="767" r:id="rId137"/>
    <p:sldId id="721" r:id="rId138"/>
    <p:sldId id="768" r:id="rId139"/>
    <p:sldId id="859" r:id="rId140"/>
    <p:sldId id="880" r:id="rId141"/>
    <p:sldId id="877" r:id="rId142"/>
    <p:sldId id="878" r:id="rId143"/>
    <p:sldId id="879" r:id="rId144"/>
    <p:sldId id="864" r:id="rId145"/>
    <p:sldId id="881" r:id="rId146"/>
    <p:sldId id="882" r:id="rId147"/>
    <p:sldId id="883" r:id="rId148"/>
    <p:sldId id="836" r:id="rId149"/>
    <p:sldId id="844" r:id="rId150"/>
    <p:sldId id="845" r:id="rId151"/>
    <p:sldId id="846" r:id="rId152"/>
    <p:sldId id="847" r:id="rId153"/>
    <p:sldId id="848" r:id="rId154"/>
    <p:sldId id="849" r:id="rId155"/>
    <p:sldId id="850" r:id="rId156"/>
    <p:sldId id="851" r:id="rId157"/>
    <p:sldId id="852" r:id="rId158"/>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114">
          <p15:clr>
            <a:srgbClr val="A4A3A4"/>
          </p15:clr>
        </p15:guide>
        <p15:guide id="2" pos="280">
          <p15:clr>
            <a:srgbClr val="A4A3A4"/>
          </p15:clr>
        </p15:guide>
        <p15:guide id="3" pos="373">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CCECFF"/>
    <a:srgbClr val="006699"/>
    <a:srgbClr val="FF0066"/>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12" autoAdjust="0"/>
    <p:restoredTop sz="94660"/>
  </p:normalViewPr>
  <p:slideViewPr>
    <p:cSldViewPr snapToGrid="0">
      <p:cViewPr varScale="1">
        <p:scale>
          <a:sx n="67" d="100"/>
          <a:sy n="67" d="100"/>
        </p:scale>
        <p:origin x="680" y="44"/>
      </p:cViewPr>
      <p:guideLst>
        <p:guide orient="horz" pos="1114"/>
        <p:guide pos="280"/>
        <p:guide pos="37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604"/>
    </p:cViewPr>
  </p:sorterViewPr>
  <p:notesViewPr>
    <p:cSldViewPr snapToGrid="0">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38" Type="http://schemas.openxmlformats.org/officeDocument/2006/relationships/slide" Target="slides/slide135.xml"/><Relationship Id="rId154" Type="http://schemas.openxmlformats.org/officeDocument/2006/relationships/slide" Target="slides/slide151.xml"/><Relationship Id="rId159" Type="http://schemas.openxmlformats.org/officeDocument/2006/relationships/notesMaster" Target="notesMasters/notesMaster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144" Type="http://schemas.openxmlformats.org/officeDocument/2006/relationships/slide" Target="slides/slide141.xml"/><Relationship Id="rId149" Type="http://schemas.openxmlformats.org/officeDocument/2006/relationships/slide" Target="slides/slide14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60" Type="http://schemas.openxmlformats.org/officeDocument/2006/relationships/handoutMaster" Target="handoutMasters/handoutMaster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slide" Target="slides/slide147.xml"/><Relationship Id="rId155" Type="http://schemas.openxmlformats.org/officeDocument/2006/relationships/slide" Target="slides/slide15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slide" Target="slides/slide127.xml"/><Relationship Id="rId135" Type="http://schemas.openxmlformats.org/officeDocument/2006/relationships/slide" Target="slides/slide132.xml"/><Relationship Id="rId143" Type="http://schemas.openxmlformats.org/officeDocument/2006/relationships/slide" Target="slides/slide140.xml"/><Relationship Id="rId148" Type="http://schemas.openxmlformats.org/officeDocument/2006/relationships/slide" Target="slides/slide145.xml"/><Relationship Id="rId151" Type="http://schemas.openxmlformats.org/officeDocument/2006/relationships/slide" Target="slides/slide148.xml"/><Relationship Id="rId156" Type="http://schemas.openxmlformats.org/officeDocument/2006/relationships/slide" Target="slides/slide153.xml"/><Relationship Id="rId16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412DE093-B562-4B12-AF55-99B4D0A5943E}" type="slidenum">
              <a:rPr lang="en-GB" altLang="de-DE"/>
              <a:pPr/>
              <a:t>‹Nr.›</a:t>
            </a:fld>
            <a:endParaRPr lang="en-GB" altLang="de-DE"/>
          </a:p>
        </p:txBody>
      </p:sp>
    </p:spTree>
    <p:extLst>
      <p:ext uri="{BB962C8B-B14F-4D97-AF65-F5344CB8AC3E}">
        <p14:creationId xmlns:p14="http://schemas.microsoft.com/office/powerpoint/2010/main" val="25202110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155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7F56D584-375E-48CC-A511-6E92E011CAFA}" type="slidenum">
              <a:rPr lang="de-DE" altLang="de-DE"/>
              <a:pPr/>
              <a:t>‹Nr.›</a:t>
            </a:fld>
            <a:endParaRPr lang="de-DE" altLang="de-DE"/>
          </a:p>
        </p:txBody>
      </p:sp>
    </p:spTree>
    <p:extLst>
      <p:ext uri="{BB962C8B-B14F-4D97-AF65-F5344CB8AC3E}">
        <p14:creationId xmlns:p14="http://schemas.microsoft.com/office/powerpoint/2010/main" val="41698508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2A0811-2164-48D7-908D-74193D10DB12}" type="slidenum">
              <a:rPr lang="de-DE" altLang="de-DE" sz="1300"/>
              <a:pPr eaLnBrk="1" hangingPunct="1">
                <a:spcBef>
                  <a:spcPct val="0"/>
                </a:spcBef>
              </a:pPr>
              <a:t>7</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2710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1592CB-B804-4D82-92BF-BE376B32AFD9}" type="slidenum">
              <a:rPr lang="de-DE" altLang="de-DE" sz="1300"/>
              <a:pPr eaLnBrk="1" hangingPunct="1">
                <a:spcBef>
                  <a:spcPct val="0"/>
                </a:spcBef>
              </a:pPr>
              <a:t>8</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6388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F2EEDEE-7E0D-4342-815B-3870D0A68A48}" type="slidenum">
              <a:rPr lang="de-DE" altLang="de-DE" sz="1300"/>
              <a:pPr eaLnBrk="1" hangingPunct="1">
                <a:spcBef>
                  <a:spcPct val="0"/>
                </a:spcBef>
              </a:pPr>
              <a:t>9</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76140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10C659-1E20-4B77-8E3D-257116CA961F}" type="slidenum">
              <a:rPr lang="de-DE" altLang="de-DE" sz="1300"/>
              <a:pP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967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10C659-1E20-4B77-8E3D-257116CA961F}" type="slidenum">
              <a:rPr lang="de-DE" altLang="de-DE" sz="1300"/>
              <a:pP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8227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10C659-1E20-4B77-8E3D-257116CA961F}" type="slidenum">
              <a:rPr lang="de-DE" altLang="de-DE" sz="1300"/>
              <a:pP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72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1EBF26B-8479-4EF9-AE29-F5832F42BEFA}" type="slidenum">
              <a:rPr lang="de-DE" altLang="de-DE" sz="1300"/>
              <a:pPr eaLnBrk="1" hangingPunct="1">
                <a:spcBef>
                  <a:spcPct val="0"/>
                </a:spcBef>
              </a:pPr>
              <a:t>13</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7931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0CD34C9-BD68-41A1-A291-70E60318F1CA}" type="slidenum">
              <a:rPr lang="de-DE" altLang="de-DE" sz="1300"/>
              <a:pPr eaLnBrk="1" hangingPunct="1">
                <a:spcBef>
                  <a:spcPct val="0"/>
                </a:spcBef>
              </a:pPr>
              <a:t>14</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83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54556D-D836-4785-995C-4C7DDA420CD9}" type="slidenum">
              <a:rPr lang="de-DE" altLang="de-DE" sz="1300"/>
              <a:pPr eaLnBrk="1" hangingPunct="1">
                <a:spcBef>
                  <a:spcPct val="0"/>
                </a:spcBef>
              </a:pPr>
              <a:t>15</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7939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5787E41-9EFE-4652-952A-50B648ED2F22}" type="slidenum">
              <a:rPr lang="de-DE" altLang="de-DE" sz="1300"/>
              <a:pPr eaLnBrk="1" hangingPunct="1">
                <a:spcBef>
                  <a:spcPct val="0"/>
                </a:spcBef>
              </a:pPr>
              <a:t>16</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3713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0E66628-36BC-4E6F-91FC-E97AFDA813B4}" type="slidenum">
              <a:rPr lang="de-DE" altLang="de-DE" sz="1300"/>
              <a:pPr eaLnBrk="1" hangingPunct="1">
                <a:spcBef>
                  <a:spcPct val="0"/>
                </a:spcBef>
              </a:pPr>
              <a:t>20</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964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0E66628-36BC-4E6F-91FC-E97AFDA813B4}" type="slidenum">
              <a:rPr lang="de-DE" altLang="de-DE" sz="1300"/>
              <a:pPr eaLnBrk="1" hangingPunct="1">
                <a:spcBef>
                  <a:spcPct val="0"/>
                </a:spcBef>
              </a:pPr>
              <a:t>21</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964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01B0054-96DB-4583-88EE-80232600E7B2}" type="slidenum">
              <a:rPr lang="de-DE" altLang="de-DE" sz="1300"/>
              <a:pPr eaLnBrk="1" hangingPunct="1">
                <a:spcBef>
                  <a:spcPct val="0"/>
                </a:spcBef>
              </a:pPr>
              <a:t>22</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193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2BA27D-288F-47FD-84C5-F6BD1DCA40D0}" type="slidenum">
              <a:rPr lang="de-DE" altLang="de-DE" sz="1300"/>
              <a:pPr eaLnBrk="1" hangingPunct="1">
                <a:spcBef>
                  <a:spcPct val="0"/>
                </a:spcBef>
              </a:pPr>
              <a:t>23</a:t>
            </a:fld>
            <a:endParaRPr lang="de-DE" altLang="de-DE" sz="1300"/>
          </a:p>
        </p:txBody>
      </p:sp>
      <p:sp>
        <p:nvSpPr>
          <p:cNvPr id="17510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F820480-85C9-495D-A24E-27C4E488C22D}" type="slidenum">
              <a:rPr lang="de-DE" altLang="de-DE" sz="1300"/>
              <a:pPr algn="r" eaLnBrk="1" hangingPunct="1">
                <a:spcBef>
                  <a:spcPct val="0"/>
                </a:spcBef>
              </a:pPr>
              <a:t>23</a:t>
            </a:fld>
            <a:endParaRPr lang="de-DE" altLang="de-DE" sz="1300"/>
          </a:p>
        </p:txBody>
      </p:sp>
      <p:sp>
        <p:nvSpPr>
          <p:cNvPr id="175108" name="Rectangle 2"/>
          <p:cNvSpPr>
            <a:spLocks noGrp="1" noRot="1" noChangeAspect="1" noChangeArrowheads="1" noTextEdit="1"/>
          </p:cNvSpPr>
          <p:nvPr>
            <p:ph type="sldImg"/>
          </p:nvPr>
        </p:nvSpPr>
        <p:spPr>
          <a:xfrm>
            <a:off x="82550" y="744538"/>
            <a:ext cx="6618288" cy="3722687"/>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extLst>
      <p:ext uri="{BB962C8B-B14F-4D97-AF65-F5344CB8AC3E}">
        <p14:creationId xmlns:p14="http://schemas.microsoft.com/office/powerpoint/2010/main" val="1477424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2BA27D-288F-47FD-84C5-F6BD1DCA40D0}" type="slidenum">
              <a:rPr lang="de-DE" altLang="de-DE" sz="1300"/>
              <a:pPr eaLnBrk="1" hangingPunct="1">
                <a:spcBef>
                  <a:spcPct val="0"/>
                </a:spcBef>
              </a:pPr>
              <a:t>24</a:t>
            </a:fld>
            <a:endParaRPr lang="de-DE" altLang="de-DE" sz="1300"/>
          </a:p>
        </p:txBody>
      </p:sp>
      <p:sp>
        <p:nvSpPr>
          <p:cNvPr id="17510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F820480-85C9-495D-A24E-27C4E488C22D}" type="slidenum">
              <a:rPr lang="de-DE" altLang="de-DE" sz="1300"/>
              <a:pPr algn="r" eaLnBrk="1" hangingPunct="1">
                <a:spcBef>
                  <a:spcPct val="0"/>
                </a:spcBef>
              </a:pPr>
              <a:t>24</a:t>
            </a:fld>
            <a:endParaRPr lang="de-DE" altLang="de-DE" sz="1300"/>
          </a:p>
        </p:txBody>
      </p:sp>
      <p:sp>
        <p:nvSpPr>
          <p:cNvPr id="175108" name="Rectangle 2"/>
          <p:cNvSpPr>
            <a:spLocks noGrp="1" noRot="1" noChangeAspect="1" noChangeArrowheads="1" noTextEdit="1"/>
          </p:cNvSpPr>
          <p:nvPr>
            <p:ph type="sldImg"/>
          </p:nvPr>
        </p:nvSpPr>
        <p:spPr>
          <a:xfrm>
            <a:off x="82550" y="744538"/>
            <a:ext cx="6618288" cy="3722687"/>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extLst>
      <p:ext uri="{BB962C8B-B14F-4D97-AF65-F5344CB8AC3E}">
        <p14:creationId xmlns:p14="http://schemas.microsoft.com/office/powerpoint/2010/main" val="1477424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2BA27D-288F-47FD-84C5-F6BD1DCA40D0}" type="slidenum">
              <a:rPr lang="de-DE" altLang="de-DE" sz="1300"/>
              <a:pPr eaLnBrk="1" hangingPunct="1">
                <a:spcBef>
                  <a:spcPct val="0"/>
                </a:spcBef>
              </a:pPr>
              <a:t>25</a:t>
            </a:fld>
            <a:endParaRPr lang="de-DE" altLang="de-DE" sz="1300"/>
          </a:p>
        </p:txBody>
      </p:sp>
      <p:sp>
        <p:nvSpPr>
          <p:cNvPr id="17510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F820480-85C9-495D-A24E-27C4E488C22D}" type="slidenum">
              <a:rPr lang="de-DE" altLang="de-DE" sz="1300"/>
              <a:pPr algn="r" eaLnBrk="1" hangingPunct="1">
                <a:spcBef>
                  <a:spcPct val="0"/>
                </a:spcBef>
              </a:pPr>
              <a:t>25</a:t>
            </a:fld>
            <a:endParaRPr lang="de-DE" altLang="de-DE" sz="1300"/>
          </a:p>
        </p:txBody>
      </p:sp>
      <p:sp>
        <p:nvSpPr>
          <p:cNvPr id="175108" name="Rectangle 2"/>
          <p:cNvSpPr>
            <a:spLocks noGrp="1" noRot="1" noChangeAspect="1" noChangeArrowheads="1" noTextEdit="1"/>
          </p:cNvSpPr>
          <p:nvPr>
            <p:ph type="sldImg"/>
          </p:nvPr>
        </p:nvSpPr>
        <p:spPr>
          <a:xfrm>
            <a:off x="82550" y="744538"/>
            <a:ext cx="6618288" cy="3722687"/>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extLst>
      <p:ext uri="{BB962C8B-B14F-4D97-AF65-F5344CB8AC3E}">
        <p14:creationId xmlns:p14="http://schemas.microsoft.com/office/powerpoint/2010/main" val="1477424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DC9381E-F8B4-4C08-AE50-44E95BB9F756}" type="slidenum">
              <a:rPr lang="de-DE" altLang="de-DE" sz="1300"/>
              <a:pPr eaLnBrk="1" hangingPunct="1">
                <a:spcBef>
                  <a:spcPct val="0"/>
                </a:spcBef>
              </a:pPr>
              <a:t>26</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3404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8427EBB-9C73-4AA8-B15B-E223FDDD6E1A}" type="slidenum">
              <a:rPr lang="de-DE" altLang="de-DE" sz="1300"/>
              <a:pPr eaLnBrk="1" hangingPunct="1">
                <a:spcBef>
                  <a:spcPct val="0"/>
                </a:spcBef>
              </a:pPr>
              <a:t>27</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675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5C241D9-D12F-4EC4-A6F5-B1399ABCBD82}" type="slidenum">
              <a:rPr lang="de-DE" altLang="de-DE" sz="1300"/>
              <a:pPr eaLnBrk="1" hangingPunct="1">
                <a:spcBef>
                  <a:spcPct val="0"/>
                </a:spcBef>
              </a:pPr>
              <a:t>28</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934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F663F8B-47CA-41A6-AEF6-097C0591A26C}" type="slidenum">
              <a:rPr lang="de-DE" altLang="de-DE" sz="1300"/>
              <a:pPr eaLnBrk="1" hangingPunct="1">
                <a:spcBef>
                  <a:spcPct val="0"/>
                </a:spcBef>
              </a:pPr>
              <a:t>29</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8267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2340488-908E-4A8A-BB0E-3BE2BC13A341}" type="slidenum">
              <a:rPr lang="de-DE" altLang="de-DE" sz="1300"/>
              <a:pPr eaLnBrk="1" hangingPunct="1">
                <a:spcBef>
                  <a:spcPct val="0"/>
                </a:spcBef>
              </a:pPr>
              <a:t>30</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597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99E2144-510C-41B0-BEE1-C9D7D15EB534}" type="slidenum">
              <a:rPr lang="de-DE" altLang="de-DE" sz="1300"/>
              <a:pPr eaLnBrk="1" hangingPunct="1">
                <a:spcBef>
                  <a:spcPct val="0"/>
                </a:spcBef>
              </a:pPr>
              <a:t>31</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883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7F5E94D-A7FA-4D26-B10F-1CD5AB42418F}" type="slidenum">
              <a:rPr lang="de-DE" altLang="de-DE" sz="1300"/>
              <a:pPr eaLnBrk="1" hangingPunct="1">
                <a:spcBef>
                  <a:spcPct val="0"/>
                </a:spcBef>
              </a:pPr>
              <a:t>32</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18674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9EFBAD-4254-4EF0-B955-34A742D196C5}" type="slidenum">
              <a:rPr lang="de-DE" altLang="de-DE" sz="1300"/>
              <a:pPr eaLnBrk="1" hangingPunct="1">
                <a:spcBef>
                  <a:spcPct val="0"/>
                </a:spcBef>
              </a:pPr>
              <a:t>33</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25784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A08E34D-C918-4000-ADCC-B271D51C9166}" type="slidenum">
              <a:rPr lang="de-DE" altLang="de-DE" sz="1300"/>
              <a:pPr eaLnBrk="1" hangingPunct="1">
                <a:spcBef>
                  <a:spcPct val="0"/>
                </a:spcBef>
              </a:pPr>
              <a:t>34</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889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B30B3DA-5FC7-46D1-9D71-F33E3C967771}" type="slidenum">
              <a:rPr lang="de-DE" altLang="de-DE" sz="1300"/>
              <a:pPr eaLnBrk="1" hangingPunct="1">
                <a:spcBef>
                  <a:spcPct val="0"/>
                </a:spcBef>
              </a:pPr>
              <a:t>35</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3083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36</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2204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37</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15998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38</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0459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39</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25292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40</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7513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41</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4723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3826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43</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2138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31CBBA16-506A-4D88-8687-82A05C7BEF73}"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44</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17590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45</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55699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9040333-B27B-454E-8E51-5106085C5D67}" type="slidenum">
              <a:rPr lang="de-DE" altLang="de-DE" sz="1300"/>
              <a:pPr eaLnBrk="1" hangingPunct="1">
                <a:spcBef>
                  <a:spcPct val="0"/>
                </a:spcBef>
              </a:pPr>
              <a:t>46</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49842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044EF1-34F5-475B-ABDF-ADAC767FF754}" type="slidenum">
              <a:rPr lang="de-DE" altLang="de-DE" sz="1300"/>
              <a:pPr eaLnBrk="1" hangingPunct="1">
                <a:spcBef>
                  <a:spcPct val="0"/>
                </a:spcBef>
              </a:pPr>
              <a:t>47</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480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9F55331-35F1-447C-BB53-3D08C2211545}" type="slidenum">
              <a:rPr lang="de-DE" altLang="de-DE" sz="1300"/>
              <a:pPr eaLnBrk="1" hangingPunct="1">
                <a:spcBef>
                  <a:spcPct val="0"/>
                </a:spcBef>
              </a:pPr>
              <a:t>48</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841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EADE618-7D7D-4CF4-848C-70E1AED28AE5}" type="slidenum">
              <a:rPr lang="de-DE" altLang="de-DE" sz="1300"/>
              <a:pPr eaLnBrk="1" hangingPunct="1">
                <a:spcBef>
                  <a:spcPct val="0"/>
                </a:spcBef>
              </a:pPr>
              <a:t>49</a:t>
            </a:fld>
            <a:endParaRPr lang="de-DE" altLang="de-DE" sz="1300"/>
          </a:p>
        </p:txBody>
      </p:sp>
      <p:sp>
        <p:nvSpPr>
          <p:cNvPr id="190467" name="Rectangle 2050"/>
          <p:cNvSpPr>
            <a:spLocks noGrp="1" noRot="1" noChangeAspect="1" noChangeArrowheads="1" noTextEdit="1"/>
          </p:cNvSpPr>
          <p:nvPr>
            <p:ph type="sldImg"/>
          </p:nvPr>
        </p:nvSpPr>
        <p:spPr>
          <a:xfrm>
            <a:off x="82550" y="744538"/>
            <a:ext cx="6618288" cy="3722687"/>
          </a:xfrm>
          <a:ln/>
        </p:spPr>
      </p:sp>
      <p:sp>
        <p:nvSpPr>
          <p:cNvPr id="19046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81415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981067B-3AFE-4DBE-98EF-C1EF61525E9E}" type="slidenum">
              <a:rPr lang="de-DE" altLang="de-DE" sz="1300"/>
              <a:pPr eaLnBrk="1" hangingPunct="1">
                <a:spcBef>
                  <a:spcPct val="0"/>
                </a:spcBef>
              </a:pPr>
              <a:t>50</a:t>
            </a:fld>
            <a:endParaRPr lang="de-DE" altLang="de-DE" sz="1300"/>
          </a:p>
        </p:txBody>
      </p:sp>
      <p:sp>
        <p:nvSpPr>
          <p:cNvPr id="191491" name="Rectangle 1026"/>
          <p:cNvSpPr>
            <a:spLocks noGrp="1" noRot="1" noChangeAspect="1" noChangeArrowheads="1" noTextEdit="1"/>
          </p:cNvSpPr>
          <p:nvPr>
            <p:ph type="sldImg"/>
          </p:nvPr>
        </p:nvSpPr>
        <p:spPr>
          <a:xfrm>
            <a:off x="82550" y="744538"/>
            <a:ext cx="6618288" cy="3722687"/>
          </a:xfrm>
          <a:ln/>
        </p:spPr>
      </p:sp>
      <p:sp>
        <p:nvSpPr>
          <p:cNvPr id="191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89505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5960A99-9C48-4744-A007-A376918DF47D}" type="slidenum">
              <a:rPr lang="de-DE" altLang="de-DE" sz="1300"/>
              <a:pPr eaLnBrk="1" hangingPunct="1">
                <a:spcBef>
                  <a:spcPct val="0"/>
                </a:spcBef>
              </a:pPr>
              <a:t>51</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54806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5168372-E9F5-4342-A39A-5D584E6B59B9}" type="slidenum">
              <a:rPr lang="de-DE" altLang="de-DE" sz="1300"/>
              <a:pPr eaLnBrk="1" hangingPunct="1">
                <a:spcBef>
                  <a:spcPct val="0"/>
                </a:spcBef>
              </a:pPr>
              <a:t>52</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163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CBBA16-506A-4D88-8687-82A05C7BEF73}" type="slidenum">
              <a:rPr lang="de-DE" altLang="de-DE" sz="1300"/>
              <a:pPr eaLnBrk="1" hangingPunct="1">
                <a:spcBef>
                  <a:spcPct val="0"/>
                </a:spcBef>
              </a:pPr>
              <a:t>53</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50563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9F8C436-77A9-4E9B-B177-F49452FA44B8}" type="slidenum">
              <a:rPr lang="de-DE" altLang="de-DE" sz="1300"/>
              <a:pPr eaLnBrk="1" hangingPunct="1">
                <a:spcBef>
                  <a:spcPct val="0"/>
                </a:spcBef>
              </a:pPr>
              <a:t>54</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77044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A2D8773-76BE-445F-9D77-B9FAE9DF10C3}" type="slidenum">
              <a:rPr lang="de-DE" altLang="de-DE" sz="1300"/>
              <a:pPr eaLnBrk="1" hangingPunct="1">
                <a:spcBef>
                  <a:spcPct val="0"/>
                </a:spcBef>
              </a:pPr>
              <a:t>55</a:t>
            </a:fld>
            <a:endParaRPr lang="de-DE" altLang="de-DE" sz="1300"/>
          </a:p>
        </p:txBody>
      </p:sp>
      <p:sp>
        <p:nvSpPr>
          <p:cNvPr id="196611" name="Rectangle 1026"/>
          <p:cNvSpPr>
            <a:spLocks noGrp="1" noRot="1" noChangeAspect="1" noChangeArrowheads="1" noTextEdit="1"/>
          </p:cNvSpPr>
          <p:nvPr>
            <p:ph type="sldImg"/>
          </p:nvPr>
        </p:nvSpPr>
        <p:spPr>
          <a:xfrm>
            <a:off x="82550" y="744538"/>
            <a:ext cx="6618288" cy="3722687"/>
          </a:xfrm>
          <a:ln/>
        </p:spPr>
      </p:sp>
      <p:sp>
        <p:nvSpPr>
          <p:cNvPr id="1966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50365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884212C-C411-42BA-A6B3-4C46F9CBA6F3}" type="slidenum">
              <a:rPr lang="de-DE" altLang="de-DE" sz="1300"/>
              <a:pPr eaLnBrk="1" hangingPunct="1">
                <a:spcBef>
                  <a:spcPct val="0"/>
                </a:spcBef>
              </a:pPr>
              <a:t>56</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71866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311E7BA-2D90-4232-BB11-CE7E62F5FD3A}" type="slidenum">
              <a:rPr lang="de-DE" altLang="de-DE" sz="1300"/>
              <a:pPr eaLnBrk="1" hangingPunct="1">
                <a:spcBef>
                  <a:spcPct val="0"/>
                </a:spcBef>
              </a:pPr>
              <a:t>57</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87407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8270D7-3676-4588-BC6B-568CF904952A}" type="slidenum">
              <a:rPr lang="de-DE" altLang="de-DE" sz="1300"/>
              <a:pPr eaLnBrk="1" hangingPunct="1">
                <a:spcBef>
                  <a:spcPct val="0"/>
                </a:spcBef>
              </a:pPr>
              <a:t>58</a:t>
            </a:fld>
            <a:endParaRPr lang="de-DE" altLang="de-DE" sz="1300"/>
          </a:p>
        </p:txBody>
      </p:sp>
      <p:sp>
        <p:nvSpPr>
          <p:cNvPr id="199683" name="Rectangle 2050"/>
          <p:cNvSpPr>
            <a:spLocks noGrp="1" noRot="1" noChangeAspect="1" noChangeArrowheads="1" noTextEdit="1"/>
          </p:cNvSpPr>
          <p:nvPr>
            <p:ph type="sldImg"/>
          </p:nvPr>
        </p:nvSpPr>
        <p:spPr>
          <a:xfrm>
            <a:off x="82550" y="744538"/>
            <a:ext cx="6618288" cy="3722687"/>
          </a:xfrm>
          <a:ln/>
        </p:spPr>
      </p:sp>
      <p:sp>
        <p:nvSpPr>
          <p:cNvPr id="1996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6091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6798D2-4F61-4253-95D4-CA0F1B3007E4}" type="slidenum">
              <a:rPr lang="de-DE" altLang="de-DE" sz="1300"/>
              <a:pPr eaLnBrk="1" hangingPunct="1">
                <a:spcBef>
                  <a:spcPct val="0"/>
                </a:spcBef>
              </a:pPr>
              <a:t>59</a:t>
            </a:fld>
            <a:endParaRPr lang="de-DE" altLang="de-DE" sz="1300"/>
          </a:p>
        </p:txBody>
      </p:sp>
      <p:sp>
        <p:nvSpPr>
          <p:cNvPr id="200707" name="Rectangle 1026"/>
          <p:cNvSpPr>
            <a:spLocks noGrp="1" noRot="1" noChangeAspect="1" noChangeArrowheads="1" noTextEdit="1"/>
          </p:cNvSpPr>
          <p:nvPr>
            <p:ph type="sldImg"/>
          </p:nvPr>
        </p:nvSpPr>
        <p:spPr>
          <a:xfrm>
            <a:off x="82550" y="744538"/>
            <a:ext cx="6618288" cy="3722687"/>
          </a:xfrm>
          <a:ln/>
        </p:spPr>
      </p:sp>
      <p:sp>
        <p:nvSpPr>
          <p:cNvPr id="200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59037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C7A2054-38CB-49CA-AAB7-00CAE7D623A3}" type="slidenum">
              <a:rPr lang="de-DE" altLang="de-DE" sz="1300"/>
              <a:pPr eaLnBrk="1" hangingPunct="1">
                <a:spcBef>
                  <a:spcPct val="0"/>
                </a:spcBef>
              </a:pPr>
              <a:t>60</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04912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BF2A048-F407-440B-B0E1-E3FC22B35D68}" type="slidenum">
              <a:rPr lang="de-DE" altLang="de-DE" sz="1300"/>
              <a:pPr eaLnBrk="1" hangingPunct="1">
                <a:spcBef>
                  <a:spcPct val="0"/>
                </a:spcBef>
              </a:pPr>
              <a:t>61</a:t>
            </a:fld>
            <a:endParaRPr lang="de-DE" altLang="de-DE" sz="1300"/>
          </a:p>
        </p:txBody>
      </p:sp>
      <p:sp>
        <p:nvSpPr>
          <p:cNvPr id="202755" name="Rectangle 1026"/>
          <p:cNvSpPr>
            <a:spLocks noGrp="1" noRot="1" noChangeAspect="1" noChangeArrowheads="1" noTextEdit="1"/>
          </p:cNvSpPr>
          <p:nvPr>
            <p:ph type="sldImg"/>
          </p:nvPr>
        </p:nvSpPr>
        <p:spPr>
          <a:xfrm>
            <a:off x="82550" y="744538"/>
            <a:ext cx="6618288" cy="3722687"/>
          </a:xfrm>
          <a:ln/>
        </p:spPr>
      </p:sp>
      <p:sp>
        <p:nvSpPr>
          <p:cNvPr id="2027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97451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F1E1B-02A0-493F-8E9B-083D68BF89D3}" type="slidenum">
              <a:rPr lang="de-DE" altLang="de-DE" sz="1300"/>
              <a:pPr eaLnBrk="1" hangingPunct="1">
                <a:spcBef>
                  <a:spcPct val="0"/>
                </a:spcBef>
              </a:pPr>
              <a:t>62</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55591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9E84425-BEF1-49FB-9C02-21C687309DD6}" type="slidenum">
              <a:rPr lang="de-DE" altLang="de-DE" sz="1300"/>
              <a:pPr eaLnBrk="1" hangingPunct="1">
                <a:spcBef>
                  <a:spcPct val="0"/>
                </a:spcBef>
              </a:pPr>
              <a:t>63</a:t>
            </a:fld>
            <a:endParaRPr lang="de-DE" altLang="de-DE" sz="1300"/>
          </a:p>
        </p:txBody>
      </p:sp>
      <p:sp>
        <p:nvSpPr>
          <p:cNvPr id="204803" name="Rectangle 2050"/>
          <p:cNvSpPr>
            <a:spLocks noGrp="1" noRot="1" noChangeAspect="1" noChangeArrowheads="1" noTextEdit="1"/>
          </p:cNvSpPr>
          <p:nvPr>
            <p:ph type="sldImg"/>
          </p:nvPr>
        </p:nvSpPr>
        <p:spPr>
          <a:xfrm>
            <a:off x="82550" y="744538"/>
            <a:ext cx="6618288" cy="3722687"/>
          </a:xfrm>
          <a:ln/>
        </p:spPr>
      </p:sp>
      <p:sp>
        <p:nvSpPr>
          <p:cNvPr id="20480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32759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E79DC9D-E641-4769-83F9-1044933B088D}" type="slidenum">
              <a:rPr lang="de-DE" altLang="de-DE" sz="1300"/>
              <a:pPr eaLnBrk="1" hangingPunct="1">
                <a:spcBef>
                  <a:spcPct val="0"/>
                </a:spcBef>
              </a:pPr>
              <a:t>64</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9642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DCDA1F5-7457-4105-B9B2-05ACDE8C29AF}" type="slidenum">
              <a:rPr lang="de-DE" altLang="de-DE" sz="1300"/>
              <a:pPr eaLnBrk="1" hangingPunct="1">
                <a:spcBef>
                  <a:spcPct val="0"/>
                </a:spcBef>
              </a:pPr>
              <a:t>65</a:t>
            </a:fld>
            <a:endParaRPr lang="de-DE" altLang="de-DE" sz="1300"/>
          </a:p>
        </p:txBody>
      </p:sp>
      <p:sp>
        <p:nvSpPr>
          <p:cNvPr id="206851" name="Rectangle 1026"/>
          <p:cNvSpPr>
            <a:spLocks noGrp="1" noRot="1" noChangeAspect="1" noChangeArrowheads="1" noTextEdit="1"/>
          </p:cNvSpPr>
          <p:nvPr>
            <p:ph type="sldImg"/>
          </p:nvPr>
        </p:nvSpPr>
        <p:spPr>
          <a:xfrm>
            <a:off x="82550" y="744538"/>
            <a:ext cx="6618288" cy="3722687"/>
          </a:xfrm>
          <a:ln/>
        </p:spPr>
      </p:sp>
      <p:sp>
        <p:nvSpPr>
          <p:cNvPr id="2068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1963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5FFCFCF-2EB5-4093-8010-A3E0CE6571B4}" type="slidenum">
              <a:rPr lang="de-DE" altLang="de-DE" sz="1300"/>
              <a:pPr eaLnBrk="1" hangingPunct="1">
                <a:spcBef>
                  <a:spcPct val="0"/>
                </a:spcBef>
              </a:pPr>
              <a:t>66</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05181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0361338-AD4B-4C93-AA31-AC0D88CBC034}" type="slidenum">
              <a:rPr lang="de-DE" altLang="de-DE" sz="1300"/>
              <a:pPr eaLnBrk="1" hangingPunct="1">
                <a:spcBef>
                  <a:spcPct val="0"/>
                </a:spcBef>
              </a:pPr>
              <a:t>67</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79580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A1413E1-4A73-4A00-9621-49B122E0F266}" type="slidenum">
              <a:rPr lang="de-DE" altLang="de-DE" sz="1300"/>
              <a:pPr eaLnBrk="1" hangingPunct="1">
                <a:spcBef>
                  <a:spcPct val="0"/>
                </a:spcBef>
              </a:pPr>
              <a:t>68</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0118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392891E-44CA-4B1E-B226-F5610BD8A7F1}" type="slidenum">
              <a:rPr lang="de-DE" altLang="de-DE" sz="1300"/>
              <a:pPr eaLnBrk="1" hangingPunct="1">
                <a:spcBef>
                  <a:spcPct val="0"/>
                </a:spcBef>
              </a:pPr>
              <a:t>69</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1196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7D82E3-82D6-4EB0-A272-C549648D8CC0}" type="slidenum">
              <a:rPr lang="de-DE" altLang="de-DE" sz="1300"/>
              <a:pPr eaLnBrk="1" hangingPunct="1">
                <a:spcBef>
                  <a:spcPct val="0"/>
                </a:spcBef>
              </a:pPr>
              <a:t>70</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6049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168B43-FDBB-4FA8-9E66-80573C471D8C}" type="slidenum">
              <a:rPr lang="de-DE" altLang="de-DE" sz="1300"/>
              <a:pPr eaLnBrk="1" hangingPunct="1">
                <a:spcBef>
                  <a:spcPct val="0"/>
                </a:spcBef>
              </a:pPr>
              <a:t>72</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52123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B528F-3C57-456A-96A9-AB483E992569}" type="slidenum">
              <a:rPr lang="de-DE" altLang="de-DE" sz="1300"/>
              <a:pPr eaLnBrk="1" hangingPunct="1">
                <a:spcBef>
                  <a:spcPct val="0"/>
                </a:spcBef>
              </a:pPr>
              <a:t>73</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6057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81DAD2-C232-4BFF-AF70-8EBAB177B641}" type="slidenum">
              <a:rPr lang="de-DE" altLang="de-DE" sz="1300"/>
              <a:pPr eaLnBrk="1" hangingPunct="1">
                <a:spcBef>
                  <a:spcPct val="0"/>
                </a:spcBef>
              </a:pPr>
              <a:t>74</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7234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53E1727-3AEB-4994-9FE2-E26A5E43DB3E}" type="slidenum">
              <a:rPr lang="de-DE" altLang="de-DE" sz="1300"/>
              <a:pPr eaLnBrk="1" hangingPunct="1">
                <a:spcBef>
                  <a:spcPct val="0"/>
                </a:spcBef>
              </a:pPr>
              <a:t>75</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87974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0323CC8-0265-4093-8690-E67EC9DF7F25}" type="slidenum">
              <a:rPr lang="de-DE" altLang="de-DE" sz="1300"/>
              <a:pPr eaLnBrk="1" hangingPunct="1">
                <a:spcBef>
                  <a:spcPct val="0"/>
                </a:spcBef>
              </a:pPr>
              <a:t>76</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61957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73C7C9A-5902-4E39-9878-3FD5523BA446}" type="slidenum">
              <a:rPr lang="de-DE" altLang="de-DE" sz="1300"/>
              <a:pPr eaLnBrk="1" hangingPunct="1">
                <a:spcBef>
                  <a:spcPct val="0"/>
                </a:spcBef>
              </a:pPr>
              <a:t>77</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53153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F33DA0A-2CDC-48B2-A0EE-2B10402A784E}" type="slidenum">
              <a:rPr lang="de-DE" altLang="de-DE" sz="1300"/>
              <a:pPr eaLnBrk="1" hangingPunct="1">
                <a:spcBef>
                  <a:spcPct val="0"/>
                </a:spcBef>
              </a:pPr>
              <a:t>78</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88016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34F6B6-BBB6-439A-9BAA-9CB6F5D1D3D4}" type="slidenum">
              <a:rPr lang="de-DE" altLang="de-DE" sz="1300"/>
              <a:pPr eaLnBrk="1" hangingPunct="1">
                <a:spcBef>
                  <a:spcPct val="0"/>
                </a:spcBef>
              </a:pPr>
              <a:t>79</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09981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962EAE1-FFA8-4FF7-BCEF-AF619F2A8E86}" type="slidenum">
              <a:rPr lang="de-DE" altLang="de-DE" sz="1300"/>
              <a:pPr eaLnBrk="1" hangingPunct="1">
                <a:spcBef>
                  <a:spcPct val="0"/>
                </a:spcBef>
              </a:pPr>
              <a:t>80</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43247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7B14238-2150-48B8-9B16-D13364D2E7D8}" type="slidenum">
              <a:rPr lang="de-DE" altLang="de-DE" sz="1300"/>
              <a:pPr eaLnBrk="1" hangingPunct="1">
                <a:spcBef>
                  <a:spcPct val="0"/>
                </a:spcBef>
              </a:pPr>
              <a:t>81</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89528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029596-9646-4558-9380-C28DC3E0540C}" type="slidenum">
              <a:rPr lang="de-DE" altLang="de-DE" sz="1300"/>
              <a:pPr eaLnBrk="1" hangingPunct="1">
                <a:spcBef>
                  <a:spcPct val="0"/>
                </a:spcBef>
              </a:pPr>
              <a:t>82</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078189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5E317A-6B7C-42B1-B256-4E7A0B312DB2}" type="slidenum">
              <a:rPr lang="de-DE" altLang="de-DE" sz="1300"/>
              <a:pPr eaLnBrk="1" hangingPunct="1">
                <a:spcBef>
                  <a:spcPct val="0"/>
                </a:spcBef>
              </a:pPr>
              <a:t>83</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11238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F89BA6-048A-42E8-80E7-76677CA13172}" type="slidenum">
              <a:rPr lang="de-DE" altLang="de-DE" sz="1300"/>
              <a:pPr eaLnBrk="1" hangingPunct="1">
                <a:spcBef>
                  <a:spcPct val="0"/>
                </a:spcBef>
              </a:pPr>
              <a:t>84</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9528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62470DA-4F3E-48F6-9A5E-64C4CD2BB750}" type="slidenum">
              <a:rPr lang="de-DE" altLang="de-DE" sz="1300"/>
              <a:pPr eaLnBrk="1" hangingPunct="1">
                <a:spcBef>
                  <a:spcPct val="0"/>
                </a:spcBef>
              </a:pPr>
              <a:t>85</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05185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01021AD-4D9E-4BC8-A6C8-F60F6F4D4C2F}" type="slidenum">
              <a:rPr lang="de-DE" altLang="de-DE" sz="1300"/>
              <a:pPr eaLnBrk="1" hangingPunct="1">
                <a:spcBef>
                  <a:spcPct val="0"/>
                </a:spcBef>
              </a:pPr>
              <a:t>86</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936146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ADF0565-2593-404C-9AB2-1A3BFCD59615}" type="slidenum">
              <a:rPr lang="de-DE" altLang="de-DE" sz="1300"/>
              <a:pPr eaLnBrk="1" hangingPunct="1">
                <a:spcBef>
                  <a:spcPct val="0"/>
                </a:spcBef>
              </a:pPr>
              <a:t>87</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87882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E5B2737-AB2B-4786-8644-D965B687CD3C}" type="slidenum">
              <a:rPr lang="de-DE" altLang="de-DE" sz="1300"/>
              <a:pPr eaLnBrk="1" hangingPunct="1">
                <a:spcBef>
                  <a:spcPct val="0"/>
                </a:spcBef>
              </a:pPr>
              <a:t>88</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93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308783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5F81DD-CE73-4D9C-9B09-4E9F6CE3A520}" type="slidenum">
              <a:rPr lang="de-DE" altLang="de-DE" sz="1300"/>
              <a:pPr eaLnBrk="1" hangingPunct="1">
                <a:spcBef>
                  <a:spcPct val="0"/>
                </a:spcBef>
              </a:pPr>
              <a:t>89</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31371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F822F75-CF25-4FFC-AAC9-8CAB0583C36D}" type="slidenum">
              <a:rPr lang="de-DE" altLang="de-DE" sz="1300"/>
              <a:pPr eaLnBrk="1" hangingPunct="1">
                <a:spcBef>
                  <a:spcPct val="0"/>
                </a:spcBef>
              </a:pPr>
              <a:t>90</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711380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3727552-40E0-4CB2-842D-033EDE0FE522}" type="slidenum">
              <a:rPr lang="de-DE" altLang="de-DE" sz="1300"/>
              <a:pPr eaLnBrk="1" hangingPunct="1">
                <a:spcBef>
                  <a:spcPct val="0"/>
                </a:spcBef>
              </a:pPr>
              <a:t>91</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1997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75F729-6352-4D3D-9784-7297FA056400}" type="slidenum">
              <a:rPr lang="de-DE" altLang="de-DE" sz="1300"/>
              <a:pPr eaLnBrk="1" hangingPunct="1">
                <a:spcBef>
                  <a:spcPct val="0"/>
                </a:spcBef>
              </a:pPr>
              <a:t>92</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34668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5BDD99D-AF8C-4F2F-906E-BA73352EC0E7}" type="slidenum">
              <a:rPr lang="de-DE" altLang="de-DE" sz="1300"/>
              <a:pPr eaLnBrk="1" hangingPunct="1">
                <a:spcBef>
                  <a:spcPct val="0"/>
                </a:spcBef>
              </a:pPr>
              <a:t>93</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10430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E52EB1D-1EB0-4A76-AE30-EC78747FC76F}" type="slidenum">
              <a:rPr lang="de-DE" altLang="de-DE" sz="1300"/>
              <a:pPr eaLnBrk="1" hangingPunct="1">
                <a:spcBef>
                  <a:spcPct val="0"/>
                </a:spcBef>
              </a:pPr>
              <a:t>94</a:t>
            </a:fld>
            <a:endParaRPr lang="de-DE" altLang="de-DE" sz="1300"/>
          </a:p>
        </p:txBody>
      </p:sp>
      <p:sp>
        <p:nvSpPr>
          <p:cNvPr id="235523" name="Rectangle 1026"/>
          <p:cNvSpPr>
            <a:spLocks noGrp="1" noRot="1" noChangeAspect="1" noChangeArrowheads="1" noTextEdit="1"/>
          </p:cNvSpPr>
          <p:nvPr>
            <p:ph type="sldImg"/>
          </p:nvPr>
        </p:nvSpPr>
        <p:spPr>
          <a:xfrm>
            <a:off x="82550" y="744538"/>
            <a:ext cx="6618288" cy="3722687"/>
          </a:xfrm>
          <a:ln/>
        </p:spPr>
      </p:sp>
      <p:sp>
        <p:nvSpPr>
          <p:cNvPr id="2355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969347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1BF3F0-0962-44E6-8FB7-497DF4680933}" type="slidenum">
              <a:rPr lang="de-DE" altLang="de-DE" sz="1300"/>
              <a:pPr eaLnBrk="1" hangingPunct="1">
                <a:spcBef>
                  <a:spcPct val="0"/>
                </a:spcBef>
              </a:pPr>
              <a:t>95</a:t>
            </a:fld>
            <a:endParaRPr lang="de-DE" altLang="de-DE" sz="1300"/>
          </a:p>
        </p:txBody>
      </p:sp>
      <p:sp>
        <p:nvSpPr>
          <p:cNvPr id="236547" name="Rectangle 1026"/>
          <p:cNvSpPr>
            <a:spLocks noGrp="1" noRot="1" noChangeAspect="1" noChangeArrowheads="1" noTextEdit="1"/>
          </p:cNvSpPr>
          <p:nvPr>
            <p:ph type="sldImg"/>
          </p:nvPr>
        </p:nvSpPr>
        <p:spPr>
          <a:xfrm>
            <a:off x="82550" y="744538"/>
            <a:ext cx="6618288" cy="3722687"/>
          </a:xfrm>
          <a:ln/>
        </p:spPr>
      </p:sp>
      <p:sp>
        <p:nvSpPr>
          <p:cNvPr id="2365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786316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9D64535-CB40-43A6-9832-B8761A82435A}" type="slidenum">
              <a:rPr lang="de-DE" altLang="de-DE" sz="1300"/>
              <a:pPr eaLnBrk="1" hangingPunct="1">
                <a:spcBef>
                  <a:spcPct val="0"/>
                </a:spcBef>
              </a:pPr>
              <a:t>96</a:t>
            </a:fld>
            <a:endParaRPr lang="de-DE" altLang="de-DE" sz="1300"/>
          </a:p>
        </p:txBody>
      </p:sp>
      <p:sp>
        <p:nvSpPr>
          <p:cNvPr id="237571" name="Rectangle 1026"/>
          <p:cNvSpPr>
            <a:spLocks noGrp="1" noRot="1" noChangeAspect="1" noChangeArrowheads="1" noTextEdit="1"/>
          </p:cNvSpPr>
          <p:nvPr>
            <p:ph type="sldImg"/>
          </p:nvPr>
        </p:nvSpPr>
        <p:spPr>
          <a:xfrm>
            <a:off x="82550" y="744538"/>
            <a:ext cx="6618288" cy="3722687"/>
          </a:xfrm>
          <a:ln/>
        </p:spPr>
      </p:sp>
      <p:sp>
        <p:nvSpPr>
          <p:cNvPr id="237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61915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F230F6-5688-4F0A-9D35-79BD00BBB073}" type="slidenum">
              <a:rPr lang="de-DE" altLang="de-DE" sz="1300"/>
              <a:pPr eaLnBrk="1" hangingPunct="1">
                <a:spcBef>
                  <a:spcPct val="0"/>
                </a:spcBef>
              </a:pPr>
              <a:t>97</a:t>
            </a:fld>
            <a:endParaRPr lang="de-DE" altLang="de-DE" sz="1300"/>
          </a:p>
        </p:txBody>
      </p:sp>
      <p:sp>
        <p:nvSpPr>
          <p:cNvPr id="238595" name="Rectangle 1026"/>
          <p:cNvSpPr>
            <a:spLocks noGrp="1" noRot="1" noChangeAspect="1" noChangeArrowheads="1" noTextEdit="1"/>
          </p:cNvSpPr>
          <p:nvPr>
            <p:ph type="sldImg"/>
          </p:nvPr>
        </p:nvSpPr>
        <p:spPr>
          <a:xfrm>
            <a:off x="82550" y="744538"/>
            <a:ext cx="6618288" cy="3722687"/>
          </a:xfrm>
          <a:ln/>
        </p:spPr>
      </p:sp>
      <p:sp>
        <p:nvSpPr>
          <p:cNvPr id="2385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197242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076A072-8FE2-4ED2-8355-0C511711C7E8}" type="slidenum">
              <a:rPr lang="de-DE" altLang="de-DE" sz="1300"/>
              <a:pPr eaLnBrk="1" hangingPunct="1">
                <a:spcBef>
                  <a:spcPct val="0"/>
                </a:spcBef>
              </a:pPr>
              <a:t>98</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418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DDD741-97CD-49C3-BA00-45664F47B5EA}" type="slidenum">
              <a:rPr lang="de-DE" altLang="de-DE" sz="1300"/>
              <a:pPr eaLnBrk="1" hangingPunct="1">
                <a:spcBef>
                  <a:spcPct val="0"/>
                </a:spcBef>
              </a:pPr>
              <a:t>99</a:t>
            </a:fld>
            <a:endParaRPr lang="de-DE" altLang="de-DE" sz="1300"/>
          </a:p>
        </p:txBody>
      </p:sp>
      <p:sp>
        <p:nvSpPr>
          <p:cNvPr id="240643" name="Rectangle 1026"/>
          <p:cNvSpPr>
            <a:spLocks noGrp="1" noRot="1" noChangeAspect="1" noChangeArrowheads="1" noTextEdit="1"/>
          </p:cNvSpPr>
          <p:nvPr>
            <p:ph type="sldImg"/>
          </p:nvPr>
        </p:nvSpPr>
        <p:spPr>
          <a:xfrm>
            <a:off x="82550" y="744538"/>
            <a:ext cx="6618288" cy="3722687"/>
          </a:xfrm>
          <a:ln/>
        </p:spPr>
      </p:sp>
      <p:sp>
        <p:nvSpPr>
          <p:cNvPr id="240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53461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8454F2C-DE65-4C9C-ABC8-F933434CCFE4}" type="slidenum">
              <a:rPr lang="de-DE" altLang="de-DE" sz="1300"/>
              <a:pPr eaLnBrk="1" hangingPunct="1">
                <a:spcBef>
                  <a:spcPct val="0"/>
                </a:spcBef>
              </a:pPr>
              <a:t>100</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11674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9097D65-DD98-4204-B0B6-0266B9E03B9D}" type="slidenum">
              <a:rPr lang="de-DE" altLang="de-DE" sz="1300"/>
              <a:pPr eaLnBrk="1" hangingPunct="1">
                <a:spcBef>
                  <a:spcPct val="0"/>
                </a:spcBef>
              </a:pPr>
              <a:t>101</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80348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6DE0D53-766A-4BD8-9433-5583F1002452}" type="slidenum">
              <a:rPr lang="de-DE" altLang="de-DE" sz="1300"/>
              <a:pPr eaLnBrk="1" hangingPunct="1">
                <a:spcBef>
                  <a:spcPct val="0"/>
                </a:spcBef>
              </a:pPr>
              <a:t>102</a:t>
            </a:fld>
            <a:endParaRPr lang="de-DE" altLang="de-DE" sz="1300"/>
          </a:p>
        </p:txBody>
      </p:sp>
      <p:sp>
        <p:nvSpPr>
          <p:cNvPr id="243715" name="Rectangle 1026"/>
          <p:cNvSpPr>
            <a:spLocks noGrp="1" noRot="1" noChangeAspect="1" noChangeArrowheads="1" noTextEdit="1"/>
          </p:cNvSpPr>
          <p:nvPr>
            <p:ph type="sldImg"/>
          </p:nvPr>
        </p:nvSpPr>
        <p:spPr>
          <a:xfrm>
            <a:off x="82550" y="744538"/>
            <a:ext cx="6618288" cy="3722687"/>
          </a:xfrm>
          <a:ln/>
        </p:spPr>
      </p:sp>
      <p:sp>
        <p:nvSpPr>
          <p:cNvPr id="243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007090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95CD955-B1A5-4467-9070-E62620D0A285}" type="slidenum">
              <a:rPr lang="de-DE" altLang="de-DE" sz="1300"/>
              <a:pPr eaLnBrk="1" hangingPunct="1">
                <a:spcBef>
                  <a:spcPct val="0"/>
                </a:spcBef>
              </a:pPr>
              <a:t>103</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231234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134571C-E338-4AD6-BD40-363C176F6862}" type="slidenum">
              <a:rPr lang="de-DE" altLang="de-DE" sz="1300"/>
              <a:pPr eaLnBrk="1" hangingPunct="1">
                <a:spcBef>
                  <a:spcPct val="0"/>
                </a:spcBef>
              </a:pPr>
              <a:t>104</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75038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980895C-3583-44AA-9B0D-F284DCF85AAD}" type="slidenum">
              <a:rPr lang="de-DE" altLang="de-DE" sz="1300"/>
              <a:pPr eaLnBrk="1" hangingPunct="1">
                <a:spcBef>
                  <a:spcPct val="0"/>
                </a:spcBef>
              </a:pPr>
              <a:t>105</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972701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8D5261C-1643-4D04-9DD7-09815FB9D00B}" type="slidenum">
              <a:rPr lang="de-DE" altLang="de-DE" sz="1300"/>
              <a:pPr eaLnBrk="1" hangingPunct="1">
                <a:spcBef>
                  <a:spcPct val="0"/>
                </a:spcBef>
              </a:pPr>
              <a:t>106</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375836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964C9EB-B29F-4515-91F3-523C5C117708}" type="slidenum">
              <a:rPr lang="de-DE" altLang="de-DE" sz="1300"/>
              <a:pPr eaLnBrk="1" hangingPunct="1">
                <a:spcBef>
                  <a:spcPct val="0"/>
                </a:spcBef>
              </a:pPr>
              <a:t>107</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67595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4F056D-1DE0-4E43-82F4-5BB7AB7064AA}" type="slidenum">
              <a:rPr lang="de-DE" altLang="de-DE" sz="1300"/>
              <a:pPr eaLnBrk="1" hangingPunct="1">
                <a:spcBef>
                  <a:spcPct val="0"/>
                </a:spcBef>
              </a:pPr>
              <a:t>108</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876416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72E269B-B021-415F-B470-86F4E26B1E23}" type="slidenum">
              <a:rPr lang="de-DE" altLang="de-DE" sz="1300"/>
              <a:pPr eaLnBrk="1" hangingPunct="1">
                <a:spcBef>
                  <a:spcPct val="0"/>
                </a:spcBef>
              </a:pPr>
              <a:t>109</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057529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CB67EEA-9DC8-43AC-AA58-60C31099F457}" type="slidenum">
              <a:rPr lang="de-DE" altLang="de-DE" sz="1300"/>
              <a:pPr eaLnBrk="1" hangingPunct="1">
                <a:spcBef>
                  <a:spcPct val="0"/>
                </a:spcBef>
              </a:pPr>
              <a:t>110</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92261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BC1E03C-50B0-4DBE-8F71-C179A8E45DB4}" type="slidenum">
              <a:rPr lang="de-DE" altLang="de-DE" sz="1300"/>
              <a:pPr eaLnBrk="1" hangingPunct="1">
                <a:spcBef>
                  <a:spcPct val="0"/>
                </a:spcBef>
              </a:pPr>
              <a:t>111</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374629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66CA01E-9D1E-441E-9642-50A4FD16D70B}" type="slidenum">
              <a:rPr lang="de-DE" altLang="de-DE" sz="1300"/>
              <a:pPr eaLnBrk="1" hangingPunct="1">
                <a:spcBef>
                  <a:spcPct val="0"/>
                </a:spcBef>
              </a:pPr>
              <a:t>112</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36560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F2DF47-1AA1-4B30-B67B-AE2C70613C0F}" type="slidenum">
              <a:rPr lang="de-DE" altLang="de-DE" sz="1300"/>
              <a:pPr eaLnBrk="1" hangingPunct="1">
                <a:spcBef>
                  <a:spcPct val="0"/>
                </a:spcBef>
              </a:pPr>
              <a:t>113</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0466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60ED34-A20F-4173-8244-A658F2458827}" type="slidenum">
              <a:rPr lang="de-DE" altLang="de-DE" sz="1300"/>
              <a:pPr eaLnBrk="1" hangingPunct="1">
                <a:spcBef>
                  <a:spcPct val="0"/>
                </a:spcBef>
              </a:pPr>
              <a:t>114</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80444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F93A62-613D-492D-B692-F24D07144495}" type="slidenum">
              <a:rPr lang="de-DE" altLang="de-DE" sz="1300"/>
              <a:pPr eaLnBrk="1" hangingPunct="1">
                <a:spcBef>
                  <a:spcPct val="0"/>
                </a:spcBef>
              </a:pPr>
              <a:t>115</a:t>
            </a:fld>
            <a:endParaRPr lang="de-DE" altLang="de-DE" sz="1300"/>
          </a:p>
        </p:txBody>
      </p:sp>
      <p:sp>
        <p:nvSpPr>
          <p:cNvPr id="257027" name="Rectangle 1026"/>
          <p:cNvSpPr>
            <a:spLocks noGrp="1" noRot="1" noChangeAspect="1" noChangeArrowheads="1" noTextEdit="1"/>
          </p:cNvSpPr>
          <p:nvPr>
            <p:ph type="sldImg"/>
          </p:nvPr>
        </p:nvSpPr>
        <p:spPr>
          <a:xfrm>
            <a:off x="82550" y="744538"/>
            <a:ext cx="6618288" cy="3722687"/>
          </a:xfrm>
          <a:ln/>
        </p:spPr>
      </p:sp>
      <p:sp>
        <p:nvSpPr>
          <p:cNvPr id="2570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559890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A6A2E85-8EEF-44EA-B7D8-A119C37DCD05}" type="slidenum">
              <a:rPr lang="de-DE" altLang="de-DE" sz="1300"/>
              <a:pPr eaLnBrk="1" hangingPunct="1">
                <a:spcBef>
                  <a:spcPct val="0"/>
                </a:spcBef>
              </a:pPr>
              <a:t>116</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536835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19060E0-A1FA-4540-B6CA-51D5B3CD2A71}" type="slidenum">
              <a:rPr lang="de-DE" altLang="de-DE" sz="1300"/>
              <a:pPr eaLnBrk="1" hangingPunct="1">
                <a:spcBef>
                  <a:spcPct val="0"/>
                </a:spcBef>
              </a:pPr>
              <a:t>117</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415556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DF4542-0CF1-4243-A173-FF19D72AE3FA}" type="slidenum">
              <a:rPr lang="de-DE" altLang="de-DE" sz="1300"/>
              <a:pPr eaLnBrk="1" hangingPunct="1">
                <a:spcBef>
                  <a:spcPct val="0"/>
                </a:spcBef>
              </a:pPr>
              <a:t>118</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001316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343E2FD-BA78-4C14-95B3-1B1AEE06BF9C}" type="slidenum">
              <a:rPr lang="de-DE" altLang="de-DE" sz="1300"/>
              <a:pPr eaLnBrk="1" hangingPunct="1">
                <a:spcBef>
                  <a:spcPct val="0"/>
                </a:spcBef>
              </a:pPr>
              <a:t>119</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16504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B39287-5F99-4DAC-A866-1E31E5FEA10B}" type="slidenum">
              <a:rPr lang="de-DE" altLang="de-DE" sz="1300"/>
              <a:pPr eaLnBrk="1" hangingPunct="1">
                <a:spcBef>
                  <a:spcPct val="0"/>
                </a:spcBef>
              </a:pPr>
              <a:t>120</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35643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5C954AC-AAD8-42E0-9724-852FF81B57A0}" type="slidenum">
              <a:rPr lang="de-DE" altLang="de-DE" sz="1300"/>
              <a:pPr eaLnBrk="1" hangingPunct="1">
                <a:spcBef>
                  <a:spcPct val="0"/>
                </a:spcBef>
              </a:pPr>
              <a:t>121</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99586808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8F44B28-A163-4A90-B4B8-1036BC914D44}" type="slidenum">
              <a:rPr lang="de-DE" altLang="de-DE" sz="1300"/>
              <a:pPr eaLnBrk="1" hangingPunct="1">
                <a:spcBef>
                  <a:spcPct val="0"/>
                </a:spcBef>
              </a:pPr>
              <a:t>122</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93698639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8C2653-7FC4-4C54-9355-A1A0681C28F8}" type="slidenum">
              <a:rPr lang="de-DE" altLang="de-DE" sz="1300"/>
              <a:pPr eaLnBrk="1" hangingPunct="1">
                <a:spcBef>
                  <a:spcPct val="0"/>
                </a:spcBef>
              </a:pPr>
              <a:t>123</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39654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CB63FD-1FA3-4A27-A3A3-A7A1B1C5C7C6}" type="slidenum">
              <a:rPr lang="de-DE" altLang="de-DE" sz="1300"/>
              <a:pPr eaLnBrk="1" hangingPunct="1">
                <a:spcBef>
                  <a:spcPct val="0"/>
                </a:spcBef>
              </a:pPr>
              <a:t>124</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816501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0974F04-0459-44D3-A18A-F9F6FF70FA08}" type="slidenum">
              <a:rPr lang="de-DE" altLang="de-DE" sz="1300"/>
              <a:pPr eaLnBrk="1" hangingPunct="1">
                <a:spcBef>
                  <a:spcPct val="0"/>
                </a:spcBef>
              </a:pPr>
              <a:t>125</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282540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9D6C551-3C91-4866-AFC7-065609D8A24E}" type="slidenum">
              <a:rPr lang="de-DE" altLang="de-DE" sz="1300"/>
              <a:pPr eaLnBrk="1" hangingPunct="1">
                <a:spcBef>
                  <a:spcPct val="0"/>
                </a:spcBef>
              </a:pPr>
              <a:t>126</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302413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710CB24-146D-4357-A8D4-651DEC7913AD}" type="slidenum">
              <a:rPr lang="de-DE" altLang="de-DE" sz="1300"/>
              <a:pPr eaLnBrk="1" hangingPunct="1">
                <a:spcBef>
                  <a:spcPct val="0"/>
                </a:spcBef>
              </a:pPr>
              <a:t>127</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15458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0CBD28D-3913-402E-9E66-57EEFBCD3CA0}" type="slidenum">
              <a:rPr lang="de-DE" altLang="de-DE" sz="1300"/>
              <a:pPr eaLnBrk="1" hangingPunct="1">
                <a:spcBef>
                  <a:spcPct val="0"/>
                </a:spcBef>
              </a:pPr>
              <a:t>128</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529838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816927E-0300-4D5A-A414-18A3F3C04404}" type="slidenum">
              <a:rPr lang="de-DE" altLang="de-DE" sz="1300"/>
              <a:pPr eaLnBrk="1" hangingPunct="1">
                <a:spcBef>
                  <a:spcPct val="0"/>
                </a:spcBef>
              </a:pPr>
              <a:t>129</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71323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1F1D9B-A848-4C30-901C-B78949EACD84}" type="slidenum">
              <a:rPr lang="de-DE" altLang="de-DE" sz="1300"/>
              <a:pPr eaLnBrk="1" hangingPunct="1">
                <a:spcBef>
                  <a:spcPct val="0"/>
                </a:spcBef>
              </a:pPr>
              <a:t>130</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459414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AAE957-71A3-4AA9-A565-A5F3657B0648}" type="slidenum">
              <a:rPr lang="de-DE" altLang="de-DE" sz="1300"/>
              <a:pPr eaLnBrk="1" hangingPunct="1">
                <a:spcBef>
                  <a:spcPct val="0"/>
                </a:spcBef>
              </a:pPr>
              <a:t>131</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875917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1E263A-E0EB-4CA7-96D9-4DDD92D9BB82}" type="slidenum">
              <a:rPr lang="de-DE" altLang="de-DE" sz="1300"/>
              <a:pPr eaLnBrk="1" hangingPunct="1">
                <a:spcBef>
                  <a:spcPct val="0"/>
                </a:spcBef>
              </a:pPr>
              <a:t>132</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903293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439C24-B427-46A4-A1EB-F1FF98762033}" type="slidenum">
              <a:rPr lang="de-DE" altLang="de-DE" sz="1300"/>
              <a:pPr eaLnBrk="1" hangingPunct="1">
                <a:spcBef>
                  <a:spcPct val="0"/>
                </a:spcBef>
              </a:pPr>
              <a:t>133</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982084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E9F75BA-EFC3-4AE5-B983-7E96B5EC1D7C}" type="slidenum">
              <a:rPr lang="de-DE" altLang="de-DE" sz="1300"/>
              <a:pPr eaLnBrk="1" hangingPunct="1">
                <a:spcBef>
                  <a:spcPct val="0"/>
                </a:spcBef>
              </a:pPr>
              <a:t>134</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21939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4F09257-C1B1-4491-8E01-18AC27B4B6C8}" type="slidenum">
              <a:rPr lang="de-DE" altLang="de-DE" sz="1300"/>
              <a:pPr eaLnBrk="1" hangingPunct="1">
                <a:spcBef>
                  <a:spcPct val="0"/>
                </a:spcBef>
              </a:pPr>
              <a:t>135</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85744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D7B2781-A897-427F-B649-FE3B4D277E01}" type="slidenum">
              <a:rPr lang="de-DE" altLang="de-DE" sz="1300"/>
              <a:pPr eaLnBrk="1" hangingPunct="1">
                <a:spcBef>
                  <a:spcPct val="0"/>
                </a:spcBef>
              </a:pPr>
              <a:t>136</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06493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137</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138</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139</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140</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141</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09F560-AA02-4F8C-87CF-48E29D684910}" type="slidenum">
              <a:rPr lang="de-DE" altLang="de-DE" sz="1300"/>
              <a:pPr eaLnBrk="1" hangingPunct="1">
                <a:spcBef>
                  <a:spcPct val="0"/>
                </a:spcBef>
              </a:pPr>
              <a:t>142</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812414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09F560-AA02-4F8C-87CF-48E29D684910}" type="slidenum">
              <a:rPr lang="de-DE" altLang="de-DE" sz="1300"/>
              <a:pPr eaLnBrk="1" hangingPunct="1">
                <a:spcBef>
                  <a:spcPct val="0"/>
                </a:spcBef>
              </a:pPr>
              <a:t>143</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812414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09F560-AA02-4F8C-87CF-48E29D684910}" type="slidenum">
              <a:rPr lang="de-DE" altLang="de-DE" sz="1300"/>
              <a:pPr eaLnBrk="1" hangingPunct="1">
                <a:spcBef>
                  <a:spcPct val="0"/>
                </a:spcBef>
              </a:pPr>
              <a:t>144</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812414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Rot="1" noChangeAspect="1" noChangeArrowheads="1" noTextEdit="1"/>
          </p:cNvSpPr>
          <p:nvPr>
            <p:ph type="sldImg"/>
          </p:nvPr>
        </p:nvSpPr>
        <p:spPr>
          <a:xfrm>
            <a:off x="82550" y="744538"/>
            <a:ext cx="6618288" cy="3722687"/>
          </a:xfrm>
          <a:ln/>
        </p:spPr>
      </p:sp>
      <p:sp>
        <p:nvSpPr>
          <p:cNvPr id="288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9267287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84DF59-EB45-4181-9D20-DD59C09650DD}" type="slidenum">
              <a:rPr lang="de-DE" altLang="de-DE" sz="1300"/>
              <a:pPr eaLnBrk="1" hangingPunct="1">
                <a:spcBef>
                  <a:spcPct val="0"/>
                </a:spcBef>
              </a:pPr>
              <a:t>147</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06643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4CBD92-9FCA-41F2-A553-A73237D76352}" type="slidenum">
              <a:rPr lang="de-DE" altLang="de-DE" sz="1300"/>
              <a:pPr eaLnBrk="1" hangingPunct="1">
                <a:spcBef>
                  <a:spcPct val="0"/>
                </a:spcBef>
              </a:pPr>
              <a:t>148</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33645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9192C-7D1C-47D6-87CC-7E914D74E630}" type="slidenum">
              <a:rPr lang="de-DE" altLang="de-DE" sz="1300"/>
              <a:pPr eaLnBrk="1" hangingPunct="1">
                <a:spcBef>
                  <a:spcPct val="0"/>
                </a:spcBef>
              </a:pPr>
              <a:t>149</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401387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C45DAE-E3F8-4FF3-9C53-69565825F457}" type="slidenum">
              <a:rPr lang="de-DE" altLang="de-DE" sz="1300"/>
              <a:pPr eaLnBrk="1" hangingPunct="1">
                <a:spcBef>
                  <a:spcPct val="0"/>
                </a:spcBef>
              </a:pPr>
              <a:t>150</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83628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EF1642A-3AEC-483D-8554-43A398B7050A}" type="slidenum">
              <a:rPr lang="de-DE" altLang="de-DE" sz="1300"/>
              <a:pPr algn="r" eaLnBrk="1" hangingPunct="1">
                <a:spcBef>
                  <a:spcPct val="0"/>
                </a:spcBef>
              </a:pPr>
              <a:t>151</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12773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36E801E-20F4-4D66-AF10-C59899735324}" type="slidenum">
              <a:rPr lang="de-DE" altLang="de-DE" sz="1300"/>
              <a:pPr algn="r" eaLnBrk="1" hangingPunct="1">
                <a:spcBef>
                  <a:spcPct val="0"/>
                </a:spcBef>
              </a:pPr>
              <a:t>152</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48753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1E37C-2692-4B51-AAF9-B8439FB015D6}" type="slidenum">
              <a:rPr lang="de-DE" altLang="de-DE" sz="1300"/>
              <a:pPr eaLnBrk="1" hangingPunct="1">
                <a:spcBef>
                  <a:spcPct val="0"/>
                </a:spcBef>
              </a:pPr>
              <a:t>153</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124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2 - Saltar a Conclusiones, Primera Parte</a:t>
            </a:r>
          </a:p>
        </p:txBody>
      </p:sp>
      <p:sp>
        <p:nvSpPr>
          <p:cNvPr id="4" name="Slide Number Placeholder 3"/>
          <p:cNvSpPr>
            <a:spLocks noGrp="1"/>
          </p:cNvSpPr>
          <p:nvPr>
            <p:ph type="sldNum" sz="quarter" idx="12"/>
          </p:nvPr>
        </p:nvSpPr>
        <p:spPr bwMode="gray"/>
        <p:txBody>
          <a:bodyPr/>
          <a:lstStyle/>
          <a:p>
            <a:fld id="{1C6E9E2B-26E5-4A16-95F6-C0B88C7472D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fld id="{1C6E9E2B-26E5-4A16-95F6-C0B88C7472D2}"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1C6E9E2B-26E5-4A16-95F6-C0B88C7472D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1C6E9E2B-26E5-4A16-95F6-C0B88C7472D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1C6E9E2B-26E5-4A16-95F6-C0B88C7472D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2 - Saltar a Conclusiones, Primera Parte</a:t>
            </a:r>
          </a:p>
        </p:txBody>
      </p:sp>
      <p:sp>
        <p:nvSpPr>
          <p:cNvPr id="5" name="Slide Number Placeholder 4"/>
          <p:cNvSpPr>
            <a:spLocks noGrp="1"/>
          </p:cNvSpPr>
          <p:nvPr>
            <p:ph type="sldNum" sz="quarter" idx="12"/>
          </p:nvPr>
        </p:nvSpPr>
        <p:spPr bwMode="gray"/>
        <p:txBody>
          <a:bodyPr/>
          <a:lstStyle/>
          <a:p>
            <a:fld id="{1C6E9E2B-26E5-4A16-95F6-C0B88C7472D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2 - Saltar a Conclusiones, Primera Parte</a:t>
            </a:r>
          </a:p>
        </p:txBody>
      </p:sp>
      <p:sp>
        <p:nvSpPr>
          <p:cNvPr id="4" name="Slide Number Placeholder 3"/>
          <p:cNvSpPr>
            <a:spLocks noGrp="1"/>
          </p:cNvSpPr>
          <p:nvPr>
            <p:ph type="sldNum" sz="quarter" idx="12"/>
          </p:nvPr>
        </p:nvSpPr>
        <p:spPr bwMode="gray"/>
        <p:txBody>
          <a:bodyPr/>
          <a:lstStyle/>
          <a:p>
            <a:fld id="{1C6E9E2B-26E5-4A16-95F6-C0B88C7472D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2 - Saltar a Conclusiones, Primera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1C6E9E2B-26E5-4A16-95F6-C0B88C7472D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2 - Saltar a Conclusiones,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2 - Saltar a Conclusiones,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8.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79.xml"/><Relationship Id="rId1" Type="http://schemas.openxmlformats.org/officeDocument/2006/relationships/slideLayout" Target="../slideLayouts/slideLayout10.xml"/><Relationship Id="rId5" Type="http://schemas.openxmlformats.org/officeDocument/2006/relationships/image" Target="../media/image64.png"/><Relationship Id="rId4" Type="http://schemas.openxmlformats.org/officeDocument/2006/relationships/image" Target="../media/image63.png"/></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80.xml"/><Relationship Id="rId1" Type="http://schemas.openxmlformats.org/officeDocument/2006/relationships/slideLayout" Target="../slideLayouts/slideLayout10.xml"/><Relationship Id="rId5" Type="http://schemas.openxmlformats.org/officeDocument/2006/relationships/image" Target="../media/image66.png"/><Relationship Id="rId4" Type="http://schemas.openxmlformats.org/officeDocument/2006/relationships/image" Target="../media/image65.pn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81.xml"/><Relationship Id="rId1" Type="http://schemas.openxmlformats.org/officeDocument/2006/relationships/slideLayout" Target="../slideLayouts/slideLayout10.xml"/><Relationship Id="rId5" Type="http://schemas.openxmlformats.org/officeDocument/2006/relationships/image" Target="../media/image68.png"/><Relationship Id="rId4" Type="http://schemas.openxmlformats.org/officeDocument/2006/relationships/image" Target="../media/image67.png"/></Relationships>
</file>

<file path=ppt/slides/_rels/slide8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2.xml"/><Relationship Id="rId1" Type="http://schemas.openxmlformats.org/officeDocument/2006/relationships/slideLayout" Target="../slideLayouts/slideLayout5.xml"/><Relationship Id="rId4" Type="http://schemas.openxmlformats.org/officeDocument/2006/relationships/image" Target="../media/image109.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2 A – Saltar a Conclusiones, Primera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766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600" dirty="0">
                <a:latin typeface="+mj-lt"/>
              </a:rPr>
              <a:t>© Moritz, Woodward, </a:t>
            </a:r>
            <a:r>
              <a:rPr lang="de-DE" sz="1600" dirty="0" err="1">
                <a:latin typeface="+mj-lt"/>
              </a:rPr>
              <a:t>Arzola</a:t>
            </a:r>
            <a:r>
              <a:rPr lang="de-DE" sz="1600" dirty="0">
                <a:latin typeface="+mj-lt"/>
              </a:rPr>
              <a:t> &amp; </a:t>
            </a:r>
            <a:r>
              <a:rPr lang="de-DE" sz="1600" dirty="0" err="1">
                <a:latin typeface="+mj-lt"/>
              </a:rPr>
              <a:t>Barrignón</a:t>
            </a:r>
            <a:r>
              <a:rPr lang="de-DE" sz="1600" dirty="0">
                <a:latin typeface="+mj-lt"/>
              </a:rPr>
              <a:t>, 7|22</a:t>
            </a:r>
            <a:br>
              <a:rPr lang="de-DE" sz="1600" dirty="0">
                <a:latin typeface="+mj-lt"/>
              </a:rPr>
            </a:br>
            <a:r>
              <a:rPr lang="pt-BR" sz="1600" dirty="0">
                <a:solidFill>
                  <a:srgbClr val="004992"/>
                </a:solidFill>
                <a:latin typeface="+mj-lt"/>
              </a:rPr>
              <a:t>www.uke.de/mct</a:t>
            </a:r>
          </a:p>
        </p:txBody>
      </p:sp>
    </p:spTree>
    <p:extLst>
      <p:ext uri="{BB962C8B-B14F-4D97-AF65-F5344CB8AC3E}">
        <p14:creationId xmlns:p14="http://schemas.microsoft.com/office/powerpoint/2010/main" val="4041679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a:solidFill>
                  <a:srgbClr val="333333"/>
                </a:solidFill>
                <a:latin typeface="Calibri Light"/>
              </a:rPr>
              <a:t>A veces llegamos a una conclusión sin tener el 100% de las pruebas.</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3</a:t>
            </a:r>
          </a:p>
        </p:txBody>
      </p:sp>
    </p:spTree>
    <p:extLst>
      <p:ext uri="{BB962C8B-B14F-4D97-AF65-F5344CB8AC3E}">
        <p14:creationId xmlns:p14="http://schemas.microsoft.com/office/powerpoint/2010/main" val="2149462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a:solidFill>
                  <a:srgbClr val="333333"/>
                </a:solidFill>
                <a:latin typeface="Calibri Light"/>
              </a:rPr>
              <a:t>Debemos encontrar un término medio entre:</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4</a:t>
            </a:r>
          </a:p>
        </p:txBody>
      </p:sp>
    </p:spTree>
    <p:extLst>
      <p:ext uri="{BB962C8B-B14F-4D97-AF65-F5344CB8AC3E}">
        <p14:creationId xmlns:p14="http://schemas.microsoft.com/office/powerpoint/2010/main" val="4266820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dirty="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dirty="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dirty="0">
                <a:solidFill>
                  <a:srgbClr val="333333"/>
                </a:solidFill>
                <a:latin typeface="Calibri Light"/>
              </a:rPr>
              <a:t>Debemos encontrar un término medio entre:</a:t>
            </a:r>
          </a:p>
          <a:p>
            <a:pPr marL="342900" indent="-342900" algn="l" eaLnBrk="1" hangingPunct="1">
              <a:buClr>
                <a:srgbClr val="333333"/>
              </a:buClr>
              <a:buFont typeface="WingDings"/>
              <a:buChar char=""/>
            </a:pPr>
            <a:r>
              <a:rPr lang="es-ES" altLang="de-DE" sz="2400" dirty="0">
                <a:solidFill>
                  <a:srgbClr val="333333"/>
                </a:solidFill>
                <a:latin typeface="Calibri Light"/>
              </a:rPr>
              <a:t>Tomar una decisión apresurada (</a:t>
            </a:r>
            <a:r>
              <a:rPr lang="es-ES" altLang="de-DE" sz="2400" dirty="0">
                <a:solidFill>
                  <a:srgbClr val="004992"/>
                </a:solidFill>
                <a:latin typeface="Calibri Light"/>
              </a:rPr>
              <a:t>riesgo:</a:t>
            </a:r>
            <a:r>
              <a:rPr lang="es-ES" altLang="de-DE" sz="2400" dirty="0">
                <a:solidFill>
                  <a:srgbClr val="333333"/>
                </a:solidFill>
                <a:latin typeface="Calibri Light"/>
              </a:rPr>
              <a:t> mala decisión)</a:t>
            </a:r>
            <a:br>
              <a:rPr lang="es-ES" altLang="de-DE" sz="2400" dirty="0">
                <a:solidFill>
                  <a:srgbClr val="333333"/>
                </a:solidFill>
                <a:latin typeface="Calibri Light"/>
              </a:rPr>
            </a:br>
            <a:r>
              <a:rPr lang="es-ES" altLang="de-DE" sz="2400" dirty="0">
                <a:solidFill>
                  <a:srgbClr val="333333"/>
                </a:solidFill>
                <a:latin typeface="Calibri Light"/>
              </a:rPr>
              <a:t>Y también,</a:t>
            </a:r>
            <a:endParaRPr lang="es-ES" altLang="de-DE" sz="24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5</a:t>
            </a:r>
          </a:p>
        </p:txBody>
      </p:sp>
    </p:spTree>
    <p:extLst>
      <p:ext uri="{BB962C8B-B14F-4D97-AF65-F5344CB8AC3E}">
        <p14:creationId xmlns:p14="http://schemas.microsoft.com/office/powerpoint/2010/main" val="2300292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dirty="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dirty="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dirty="0">
                <a:solidFill>
                  <a:srgbClr val="333333"/>
                </a:solidFill>
                <a:latin typeface="Calibri Light"/>
              </a:rPr>
              <a:t>Debemos encontrar un término medio entre:</a:t>
            </a:r>
          </a:p>
          <a:p>
            <a:pPr marL="342900" indent="-342900" algn="l" eaLnBrk="1" hangingPunct="1">
              <a:buClr>
                <a:srgbClr val="333333"/>
              </a:buClr>
              <a:buFont typeface="WingDings"/>
              <a:buChar char=""/>
            </a:pPr>
            <a:r>
              <a:rPr lang="es-ES" altLang="de-DE" sz="2400" dirty="0">
                <a:solidFill>
                  <a:srgbClr val="333333"/>
                </a:solidFill>
                <a:latin typeface="Calibri Light"/>
              </a:rPr>
              <a:t>Tomar una decisión apresurada (</a:t>
            </a:r>
            <a:r>
              <a:rPr lang="es-ES" altLang="de-DE" sz="2400" dirty="0">
                <a:solidFill>
                  <a:srgbClr val="004992"/>
                </a:solidFill>
                <a:latin typeface="Calibri Light"/>
              </a:rPr>
              <a:t>riesgo:</a:t>
            </a:r>
            <a:r>
              <a:rPr lang="es-ES" altLang="de-DE" sz="2400" dirty="0">
                <a:solidFill>
                  <a:srgbClr val="333333"/>
                </a:solidFill>
                <a:latin typeface="Calibri Light"/>
              </a:rPr>
              <a:t> mala decisión)</a:t>
            </a:r>
            <a:br>
              <a:rPr lang="es-ES" altLang="de-DE" sz="2400" dirty="0">
                <a:solidFill>
                  <a:srgbClr val="333333"/>
                </a:solidFill>
                <a:latin typeface="Calibri Light"/>
              </a:rPr>
            </a:br>
            <a:r>
              <a:rPr lang="es-ES" altLang="de-DE" sz="2400" dirty="0">
                <a:solidFill>
                  <a:srgbClr val="333333"/>
                </a:solidFill>
                <a:latin typeface="Calibri Light"/>
              </a:rPr>
              <a:t>Y también,</a:t>
            </a:r>
          </a:p>
          <a:p>
            <a:pPr marL="342900" indent="-342900" algn="l" eaLnBrk="1" hangingPunct="1">
              <a:buClr>
                <a:srgbClr val="333333"/>
              </a:buClr>
              <a:buFont typeface="WingDings"/>
              <a:buChar char=""/>
            </a:pPr>
            <a:r>
              <a:rPr lang="es-ES" altLang="de-DE" sz="2400" dirty="0">
                <a:solidFill>
                  <a:srgbClr val="333333"/>
                </a:solidFill>
                <a:latin typeface="Calibri Light"/>
              </a:rPr>
              <a:t>Ser demasiado precisos (</a:t>
            </a:r>
            <a:r>
              <a:rPr lang="es-ES" altLang="de-DE" sz="2400" dirty="0">
                <a:solidFill>
                  <a:srgbClr val="004992"/>
                </a:solidFill>
                <a:latin typeface="Calibri Light"/>
              </a:rPr>
              <a:t>inconveniente:</a:t>
            </a:r>
            <a:r>
              <a:rPr lang="es-ES" altLang="de-DE" sz="2400" dirty="0">
                <a:solidFill>
                  <a:srgbClr val="333333"/>
                </a:solidFill>
                <a:latin typeface="Calibri Light"/>
              </a:rPr>
              <a:t> la pérdida de tiempo).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6</a:t>
            </a:r>
          </a:p>
        </p:txBody>
      </p:sp>
    </p:spTree>
    <p:extLst>
      <p:ext uri="{BB962C8B-B14F-4D97-AF65-F5344CB8AC3E}">
        <p14:creationId xmlns:p14="http://schemas.microsoft.com/office/powerpoint/2010/main" val="3055167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312418799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Explicación</a:t>
                      </a:r>
                      <a:endParaRPr kumimoji="0" lang="de-DE" sz="24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¿Está 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Sale humo de una ventana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¿Es un incendio?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rPr>
                        <a:t>???</a:t>
                      </a:r>
                      <a:r>
                        <a:rPr kumimoji="0" lang="es-ES" sz="2400" b="1" i="0" u="none" strike="noStrike" cap="none" normalizeH="0" baseline="0" dirty="0">
                          <a:ln>
                            <a:noFill/>
                          </a:ln>
                          <a:solidFill>
                            <a:srgbClr val="333333"/>
                          </a:solidFill>
                          <a:effectLst/>
                          <a:latin typeface="Calibri Light"/>
                        </a:rPr>
                        <a:t> – ¿Qué haría usted?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Un hombre balbucea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¿Está borracho?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19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8</a:t>
            </a:r>
          </a:p>
        </p:txBody>
      </p:sp>
      <p:graphicFrame>
        <p:nvGraphicFramePr>
          <p:cNvPr id="6" name="Group 24"/>
          <p:cNvGraphicFramePr>
            <a:graphicFrameLocks noGrp="1"/>
          </p:cNvGraphicFramePr>
          <p:nvPr>
            <p:extLst>
              <p:ext uri="{D42A27DB-BD31-4B8C-83A1-F6EECF244321}">
                <p14:modId xmlns:p14="http://schemas.microsoft.com/office/powerpoint/2010/main" val="306291309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Explicación</a:t>
                      </a:r>
                      <a:endParaRPr kumimoji="0" lang="de-DE" sz="24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¿Está 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Sale humo de una ventana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 un incendio?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rPr>
                        <a:t>Es probable – </a:t>
                      </a:r>
                      <a:r>
                        <a:rPr kumimoji="0" lang="es-ES" sz="2400" b="0" i="0" u="none" strike="noStrike" cap="none" normalizeH="0" baseline="0" dirty="0">
                          <a:ln>
                            <a:noFill/>
                          </a:ln>
                          <a:solidFill>
                            <a:srgbClr val="333333"/>
                          </a:solidFill>
                          <a:effectLst/>
                          <a:latin typeface="Calibri Light"/>
                        </a:rPr>
                        <a:t>donde hay humo hay fuego. En caso de duda, llame a los bomberos. A pesar de no tener la prueba, la negligencia puede ser peor que una falsa alarma.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Un hombre balbucea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¿Está borracho?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9</a:t>
            </a:r>
          </a:p>
        </p:txBody>
      </p:sp>
      <p:graphicFrame>
        <p:nvGraphicFramePr>
          <p:cNvPr id="6" name="Group 25"/>
          <p:cNvGraphicFramePr>
            <a:graphicFrameLocks noGrp="1"/>
          </p:cNvGraphicFramePr>
          <p:nvPr>
            <p:extLst>
              <p:ext uri="{D42A27DB-BD31-4B8C-83A1-F6EECF244321}">
                <p14:modId xmlns:p14="http://schemas.microsoft.com/office/powerpoint/2010/main" val="124639736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¿Está 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Sale humo de una ventana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 un incendio?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rPr>
                        <a:t>Es probable – </a:t>
                      </a:r>
                      <a:r>
                        <a:rPr kumimoji="0" lang="es-ES" sz="2400" b="0" i="0" u="none" strike="noStrike" cap="none" normalizeH="0" baseline="0" dirty="0">
                          <a:ln>
                            <a:noFill/>
                          </a:ln>
                          <a:solidFill>
                            <a:srgbClr val="333333"/>
                          </a:solidFill>
                          <a:effectLst/>
                          <a:latin typeface="Calibri Light"/>
                        </a:rPr>
                        <a:t>donde hay humo hay fuego. En caso de duda, llame a los bomberos. A pesar de no tener la prueba, la negligencia puede ser peor que una falsa alarma.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Un hombre balbucea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¿Está borracho?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rPr>
                        <a:t>Podría ser – </a:t>
                      </a:r>
                      <a:r>
                        <a:rPr kumimoji="0" lang="es-ES" sz="2400" b="0" i="0" u="none" strike="noStrike" cap="none" normalizeH="0" baseline="0" dirty="0">
                          <a:ln>
                            <a:noFill/>
                          </a:ln>
                          <a:solidFill>
                            <a:srgbClr val="333333"/>
                          </a:solidFill>
                          <a:effectLst/>
                          <a:latin typeface="Calibri Light"/>
                        </a:rPr>
                        <a:t>pero hay otras explicaciones posibles, por ejemplo: razones médicas. Si no consideramos otras explicaciones, se puede reaccionar de mala manera (ej. mostrar repulsión).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a:t>
            </a:r>
          </a:p>
        </p:txBody>
      </p:sp>
      <p:graphicFrame>
        <p:nvGraphicFramePr>
          <p:cNvPr id="6" name="Group 111"/>
          <p:cNvGraphicFramePr>
            <a:graphicFrameLocks noGrp="1"/>
          </p:cNvGraphicFramePr>
          <p:nvPr>
            <p:extLst>
              <p:ext uri="{D42A27DB-BD31-4B8C-83A1-F6EECF244321}">
                <p14:modId xmlns:p14="http://schemas.microsoft.com/office/powerpoint/2010/main" val="3612116919"/>
              </p:ext>
            </p:extLst>
          </p:nvPr>
        </p:nvGraphicFramePr>
        <p:xfrm>
          <a:off x="408955" y="1791843"/>
          <a:ext cx="11376000" cy="4904232"/>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Dominio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Ejemplo</a:t>
                      </a:r>
                      <a:endParaRPr kumimoji="0" lang="de-DE" sz="24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Política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s-ES" sz="1800" b="0" i="0" u="none" strike="noStrike" kern="1200" cap="none" normalizeH="0" baseline="0" dirty="0">
                          <a:ln>
                            <a:noFill/>
                          </a:ln>
                          <a:solidFill>
                            <a:schemeClr val="accent1"/>
                          </a:solidFill>
                          <a:effectLst/>
                          <a:latin typeface="Calibri Light"/>
                          <a:ea typeface="+mn-ea"/>
                          <a:cs typeface="+mn-cs"/>
                        </a:rPr>
                        <a:t>??? </a:t>
                      </a:r>
                      <a:r>
                        <a:rPr kumimoji="0" lang="es-ES" sz="1800" b="0" i="0" u="none" strike="noStrike" kern="1200" cap="none" normalizeH="0" baseline="0" dirty="0">
                          <a:ln>
                            <a:noFill/>
                          </a:ln>
                          <a:solidFill>
                            <a:schemeClr val="bg1"/>
                          </a:solidFill>
                          <a:effectLst/>
                          <a:latin typeface="Calibri Light"/>
                          <a:ea typeface="+mn-ea"/>
                          <a:cs typeface="+mn-cs"/>
                        </a:rPr>
                        <a:t>personas a menudo toman conclusiones precipitadas cuando escuchan sobre un crimen en los medios de comunicación. Dependiendo de su postura política, se pueden  atribuir ciertos motivos de manera rápida al atacante.</a:t>
                      </a:r>
                    </a:p>
                    <a:p>
                      <a:pPr rtl="0"/>
                      <a:r>
                        <a:rPr kumimoji="0" lang="es-ES" sz="1800" b="0" i="0" u="none" strike="noStrike" kern="1200" cap="none" normalizeH="0" baseline="0" dirty="0">
                          <a:ln>
                            <a:noFill/>
                          </a:ln>
                          <a:solidFill>
                            <a:schemeClr val="bg1"/>
                          </a:solidFill>
                          <a:effectLst/>
                          <a:latin typeface="Calibri Light"/>
                          <a:ea typeface="+mn-ea"/>
                          <a:cs typeface="+mn-cs"/>
                        </a:rPr>
                        <a:t>Ejemplo: </a:t>
                      </a:r>
                      <a:br>
                        <a:rPr kumimoji="0" lang="es-ES" sz="1800" b="0" i="0" u="none" strike="noStrike" kern="1200" cap="none" normalizeH="0" baseline="0" dirty="0">
                          <a:ln>
                            <a:noFill/>
                          </a:ln>
                          <a:solidFill>
                            <a:schemeClr val="bg1"/>
                          </a:solidFill>
                          <a:effectLst/>
                          <a:latin typeface="Calibri Light"/>
                          <a:ea typeface="+mn-ea"/>
                          <a:cs typeface="+mn-cs"/>
                        </a:rPr>
                      </a:br>
                      <a:r>
                        <a:rPr kumimoji="0" lang="es-ES" sz="1800" b="0" i="0" u="none" strike="noStrike" kern="1200" cap="none" normalizeH="0" baseline="0" dirty="0">
                          <a:ln>
                            <a:noFill/>
                          </a:ln>
                          <a:solidFill>
                            <a:schemeClr val="bg1"/>
                          </a:solidFill>
                          <a:effectLst/>
                          <a:latin typeface="Calibri Light"/>
                          <a:ea typeface="+mn-ea"/>
                          <a:cs typeface="+mn-cs"/>
                        </a:rPr>
                        <a:t>El perpetrador y la víctima tienen una raza o religión diferente. Mucha gente cree que el racismo o el extremismo es el motivo principal detrás del crimen.</a:t>
                      </a:r>
                    </a:p>
                    <a:p>
                      <a:pPr rtl="0"/>
                      <a:endParaRPr kumimoji="0" lang="es-ES" sz="1800" b="0" i="0" u="none" strike="noStrike" kern="1200" cap="none" normalizeH="0" baseline="0" dirty="0">
                        <a:ln>
                          <a:noFill/>
                        </a:ln>
                        <a:solidFill>
                          <a:schemeClr val="bg1"/>
                        </a:solidFill>
                        <a:effectLst/>
                        <a:latin typeface="Calibri Light"/>
                        <a:ea typeface="+mn-ea"/>
                        <a:cs typeface="+mn-cs"/>
                      </a:endParaRPr>
                    </a:p>
                    <a:p>
                      <a:pPr rtl="0"/>
                      <a:r>
                        <a:rPr kumimoji="0" lang="es-ES" sz="1800" b="0" i="0" u="none" strike="noStrike" kern="1200" cap="none" normalizeH="0" baseline="0" dirty="0">
                          <a:ln>
                            <a:noFill/>
                          </a:ln>
                          <a:solidFill>
                            <a:schemeClr val="bg1"/>
                          </a:solidFill>
                          <a:effectLst/>
                          <a:latin typeface="Calibri Light"/>
                          <a:ea typeface="+mn-ea"/>
                          <a:cs typeface="+mn-cs"/>
                        </a:rPr>
                        <a:t>A veces, esto puede resultar ser cierto. En la discusión pública, sin embargo, tales suposiciones a menudo se hacen demasiado rápido y rara vez se consideran puntos de vista alternativos.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237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26315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a:t>
            </a:r>
          </a:p>
        </p:txBody>
      </p:sp>
      <p:graphicFrame>
        <p:nvGraphicFramePr>
          <p:cNvPr id="6" name="Group 111"/>
          <p:cNvGraphicFramePr>
            <a:graphicFrameLocks noGrp="1"/>
          </p:cNvGraphicFramePr>
          <p:nvPr/>
        </p:nvGraphicFramePr>
        <p:xfrm>
          <a:off x="408955" y="1791843"/>
          <a:ext cx="11376000" cy="4904232"/>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Dominio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Ejemplo</a:t>
                      </a:r>
                      <a:endParaRPr kumimoji="0" lang="de-DE" sz="24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Política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s-ES" sz="1800" b="0" i="0" u="none" strike="noStrike" kern="1200" cap="none" normalizeH="0" baseline="0" dirty="0">
                          <a:ln>
                            <a:noFill/>
                          </a:ln>
                          <a:solidFill>
                            <a:srgbClr val="333333"/>
                          </a:solidFill>
                          <a:effectLst/>
                          <a:latin typeface="Calibri Light"/>
                          <a:ea typeface="+mn-ea"/>
                          <a:cs typeface="+mn-cs"/>
                        </a:rPr>
                        <a:t>Las personas a menudo toman conclusiones precipitadas cuando escuchan sobre un crimen en los medios de comunicación. Dependiendo de su postura política, se pueden  atribuir ciertos motivos de manera rápida al atacante.</a:t>
                      </a:r>
                    </a:p>
                    <a:p>
                      <a:pPr rtl="0"/>
                      <a:r>
                        <a:rPr kumimoji="0" lang="es-ES" sz="1800" b="0" i="0" u="none" strike="noStrike" kern="1200" cap="none" normalizeH="0" baseline="0" dirty="0">
                          <a:ln>
                            <a:noFill/>
                          </a:ln>
                          <a:solidFill>
                            <a:srgbClr val="333333"/>
                          </a:solidFill>
                          <a:effectLst/>
                          <a:latin typeface="Calibri Light"/>
                          <a:ea typeface="+mn-ea"/>
                          <a:cs typeface="+mn-cs"/>
                        </a:rPr>
                        <a:t>Ejemplo: </a:t>
                      </a:r>
                      <a:br>
                        <a:rPr kumimoji="0" lang="es-ES" sz="1800" b="0" i="0" u="none" strike="noStrike" kern="1200" cap="none" normalizeH="0" baseline="0" dirty="0">
                          <a:ln>
                            <a:noFill/>
                          </a:ln>
                          <a:solidFill>
                            <a:srgbClr val="333333"/>
                          </a:solidFill>
                          <a:effectLst/>
                          <a:latin typeface="Calibri Light"/>
                          <a:ea typeface="+mn-ea"/>
                          <a:cs typeface="+mn-cs"/>
                        </a:rPr>
                      </a:br>
                      <a:r>
                        <a:rPr kumimoji="0" lang="es-ES" sz="1800" b="0" i="0" u="none" strike="noStrike" kern="1200" cap="none" normalizeH="0" baseline="0" dirty="0">
                          <a:ln>
                            <a:noFill/>
                          </a:ln>
                          <a:solidFill>
                            <a:srgbClr val="333333"/>
                          </a:solidFill>
                          <a:effectLst/>
                          <a:latin typeface="Calibri Light"/>
                          <a:ea typeface="+mn-ea"/>
                          <a:cs typeface="+mn-cs"/>
                        </a:rPr>
                        <a:t>El perpetrador y la víctima tienen una raza o religión diferente. Mucha gente cree que el racismo o el extremismo es el motivo principal detrás del crimen.</a:t>
                      </a:r>
                    </a:p>
                    <a:p>
                      <a:pPr rtl="0"/>
                      <a:endParaRPr kumimoji="0" lang="es-ES" sz="1800" b="0" i="0" u="none" strike="noStrike" kern="1200" cap="none" normalizeH="0" baseline="0" dirty="0">
                        <a:ln>
                          <a:noFill/>
                        </a:ln>
                        <a:solidFill>
                          <a:srgbClr val="333333"/>
                        </a:solidFill>
                        <a:effectLst/>
                        <a:latin typeface="Calibri Light"/>
                        <a:ea typeface="+mn-ea"/>
                        <a:cs typeface="+mn-cs"/>
                      </a:endParaRPr>
                    </a:p>
                    <a:p>
                      <a:pPr rtl="0"/>
                      <a:r>
                        <a:rPr kumimoji="0" lang="es-ES" sz="1800" b="0" i="0" u="none" strike="noStrike" kern="1200" cap="none" normalizeH="0" baseline="0" dirty="0">
                          <a:ln>
                            <a:noFill/>
                          </a:ln>
                          <a:solidFill>
                            <a:srgbClr val="333333"/>
                          </a:solidFill>
                          <a:effectLst/>
                          <a:latin typeface="Calibri Light"/>
                          <a:ea typeface="+mn-ea"/>
                          <a:cs typeface="+mn-cs"/>
                        </a:rPr>
                        <a:t>A veces, esto puede resultar ser cierto. En la discusión pública, sin embargo, tales suposiciones a menudo se hacen demasiado rápido y rara vez se consideran puntos de vista alternativos.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237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58114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a:t>
            </a:r>
          </a:p>
        </p:txBody>
      </p:sp>
      <p:graphicFrame>
        <p:nvGraphicFramePr>
          <p:cNvPr id="6" name="Group 111"/>
          <p:cNvGraphicFramePr>
            <a:graphicFrameLocks noGrp="1"/>
          </p:cNvGraphicFramePr>
          <p:nvPr>
            <p:extLst>
              <p:ext uri="{D42A27DB-BD31-4B8C-83A1-F6EECF244321}">
                <p14:modId xmlns:p14="http://schemas.microsoft.com/office/powerpoint/2010/main" val="2138471727"/>
              </p:ext>
            </p:extLst>
          </p:nvPr>
        </p:nvGraphicFramePr>
        <p:xfrm>
          <a:off x="408955" y="1791843"/>
          <a:ext cx="11376000" cy="4904232"/>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Dominio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Ejemplo</a:t>
                      </a:r>
                      <a:endParaRPr kumimoji="0" lang="de-DE" sz="24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Política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s-ES" sz="1800" b="0" i="0" u="none" strike="noStrike" kern="1200" cap="none" normalizeH="0" baseline="0" dirty="0">
                          <a:ln>
                            <a:noFill/>
                          </a:ln>
                          <a:solidFill>
                            <a:srgbClr val="333333"/>
                          </a:solidFill>
                          <a:effectLst/>
                          <a:latin typeface="Calibri Light"/>
                          <a:ea typeface="+mn-ea"/>
                          <a:cs typeface="+mn-cs"/>
                        </a:rPr>
                        <a:t>Las personas a menudo toman conclusiones precipitadas cuando escuchan sobre un crimen en los medios de comunicación. Dependiendo de su postura política, se pueden  atribuir ciertos motivos de manera rápida al atacante.</a:t>
                      </a:r>
                    </a:p>
                    <a:p>
                      <a:pPr rtl="0"/>
                      <a:r>
                        <a:rPr kumimoji="0" lang="es-ES" sz="1800" b="0" i="0" u="none" strike="noStrike" kern="1200" cap="none" normalizeH="0" baseline="0" dirty="0">
                          <a:ln>
                            <a:noFill/>
                          </a:ln>
                          <a:solidFill>
                            <a:srgbClr val="333333"/>
                          </a:solidFill>
                          <a:effectLst/>
                          <a:latin typeface="Calibri Light"/>
                          <a:ea typeface="+mn-ea"/>
                          <a:cs typeface="+mn-cs"/>
                        </a:rPr>
                        <a:t>Ejemplo: </a:t>
                      </a:r>
                      <a:br>
                        <a:rPr kumimoji="0" lang="es-ES" sz="1800" b="0" i="0" u="none" strike="noStrike" kern="1200" cap="none" normalizeH="0" baseline="0" dirty="0">
                          <a:ln>
                            <a:noFill/>
                          </a:ln>
                          <a:solidFill>
                            <a:srgbClr val="333333"/>
                          </a:solidFill>
                          <a:effectLst/>
                          <a:latin typeface="Calibri Light"/>
                          <a:ea typeface="+mn-ea"/>
                          <a:cs typeface="+mn-cs"/>
                        </a:rPr>
                      </a:br>
                      <a:r>
                        <a:rPr kumimoji="0" lang="es-ES" sz="1800" b="0" i="0" u="none" strike="noStrike" kern="1200" cap="none" normalizeH="0" baseline="0" dirty="0">
                          <a:ln>
                            <a:noFill/>
                          </a:ln>
                          <a:solidFill>
                            <a:srgbClr val="333333"/>
                          </a:solidFill>
                          <a:effectLst/>
                          <a:latin typeface="Calibri Light"/>
                          <a:ea typeface="+mn-ea"/>
                          <a:cs typeface="+mn-cs"/>
                        </a:rPr>
                        <a:t>El perpetrador y la víctima tienen una raza o religión diferente. Mucha gente cree que el racismo o el extremismo es el motivo principal detrás del crimen.</a:t>
                      </a:r>
                    </a:p>
                    <a:p>
                      <a:pPr rtl="0"/>
                      <a:endParaRPr kumimoji="0" lang="es-ES" sz="1800" b="0" i="0" u="none" strike="noStrike" kern="1200" cap="none" normalizeH="0" baseline="0" dirty="0">
                        <a:ln>
                          <a:noFill/>
                        </a:ln>
                        <a:solidFill>
                          <a:srgbClr val="333333"/>
                        </a:solidFill>
                        <a:effectLst/>
                        <a:latin typeface="Calibri Light"/>
                        <a:ea typeface="+mn-ea"/>
                        <a:cs typeface="+mn-cs"/>
                      </a:endParaRPr>
                    </a:p>
                    <a:p>
                      <a:pPr rtl="0"/>
                      <a:r>
                        <a:rPr kumimoji="0" lang="es-ES" sz="1800" b="0" i="0" u="none" strike="noStrike" kern="1200" cap="none" normalizeH="0" baseline="0" dirty="0">
                          <a:ln>
                            <a:noFill/>
                          </a:ln>
                          <a:solidFill>
                            <a:srgbClr val="333333"/>
                          </a:solidFill>
                          <a:effectLst/>
                          <a:latin typeface="Calibri Light"/>
                          <a:ea typeface="+mn-ea"/>
                          <a:cs typeface="+mn-cs"/>
                        </a:rPr>
                        <a:t>A veces, esto puede resultar ser cierto. En la discusión pública, sin embargo, tales suposiciones a menudo se hacen demasiado rápido y rara vez se consideran puntos de vista alternativos.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237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004992"/>
                          </a:solidFill>
                          <a:effectLst/>
                          <a:latin typeface="Calibri Light"/>
                        </a:rPr>
                        <a:t>Un solo síntoma </a:t>
                      </a:r>
                      <a:r>
                        <a:rPr kumimoji="0" lang="es-E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s-ES" sz="1800" b="0" i="0" u="none" strike="noStrike" cap="none" normalizeH="0" baseline="0" dirty="0">
                          <a:ln>
                            <a:noFill/>
                          </a:ln>
                          <a:solidFill>
                            <a:srgbClr val="004992"/>
                          </a:solidFill>
                          <a:effectLst/>
                          <a:latin typeface="Calibri Light"/>
                        </a:rPr>
                        <a:t> diagnóstico</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rPr>
                        <a:t>Una sola convulsión es a veces confundida con epilepsia (una convulsión también puede ser ocasionada por una fiebre alta o por dejar de beber alcohol).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rPr>
                        <a:t>Por otra parte, algunos diagnósticos se pasan por alto debido a la terminación prematura de la evaluación.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74715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226328482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Paul McCartney (Beatles) murió en 1966 en un accidente y fue reemplazado por un doble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333333"/>
                          </a:solidFill>
                          <a:effectLst/>
                          <a:latin typeface="Calibri Light"/>
                        </a:rPr>
                        <a:t>A favor: </a:t>
                      </a:r>
                      <a:r>
                        <a:rPr kumimoji="0" lang="es-ES" sz="1800" b="1" i="0" u="none" strike="noStrike" cap="none" normalizeH="0" baseline="0" dirty="0">
                          <a:ln>
                            <a:noFill/>
                          </a:ln>
                          <a:solidFill>
                            <a:srgbClr val="004992"/>
                          </a:solidFill>
                          <a:effectLst/>
                          <a:latin typeface="Calibri Light"/>
                        </a:rPr>
                        <a:t>???</a:t>
                      </a:r>
                      <a:r>
                        <a:rPr kumimoji="0" lang="es-ES" sz="1800" b="1" i="0" u="none" strike="noStrike" cap="none" normalizeH="0" baseline="0" dirty="0" err="1">
                          <a:ln>
                            <a:noFill/>
                          </a:ln>
                          <a:solidFill>
                            <a:srgbClr val="FFFFFF"/>
                          </a:solidFill>
                          <a:effectLst/>
                          <a:latin typeface="Calibri Light"/>
                        </a:rPr>
                        <a:t>suntamente</a:t>
                      </a:r>
                      <a:r>
                        <a:rPr kumimoji="0" lang="es-ES" sz="1800" b="1" i="0" u="none" strike="noStrike" cap="none" normalizeH="0" baseline="0" dirty="0">
                          <a:ln>
                            <a:noFill/>
                          </a:ln>
                          <a:solidFill>
                            <a:srgbClr val="FFFFFF"/>
                          </a:solidFill>
                          <a:effectLst/>
                          <a:latin typeface="Calibri Light"/>
                        </a:rPr>
                        <a:t> existen más de 70 claves ocultas, algunas en la portada de "</a:t>
                      </a:r>
                      <a:r>
                        <a:rPr kumimoji="0" lang="es-ES" sz="1800" b="1" i="0" u="none" strike="noStrike" cap="none" normalizeH="0" baseline="0" dirty="0" err="1">
                          <a:ln>
                            <a:noFill/>
                          </a:ln>
                          <a:solidFill>
                            <a:srgbClr val="FFFFFF"/>
                          </a:solidFill>
                          <a:effectLst/>
                          <a:latin typeface="Calibri Light"/>
                        </a:rPr>
                        <a:t>Abbey</a:t>
                      </a:r>
                      <a:r>
                        <a:rPr kumimoji="0" lang="es-ES" sz="1800" b="1" i="0" u="none" strike="noStrike" cap="none" normalizeH="0" baseline="0" dirty="0">
                          <a:ln>
                            <a:noFill/>
                          </a:ln>
                          <a:solidFill>
                            <a:srgbClr val="FFFFFF"/>
                          </a:solidFill>
                          <a:effectLst/>
                          <a:latin typeface="Calibri Light"/>
                        </a:rPr>
                        <a:t> Road" (a la derecha):</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Paul está descalzo y muy pálido.</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Paul es zurdo, pero tiene su cigarrillo en la mano derecha.</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Matrícula “LMW" (ver flecha): "Linda </a:t>
                      </a:r>
                      <a:r>
                        <a:rPr kumimoji="0" lang="es-ES" sz="1800" b="1" i="0" u="none" strike="noStrike" cap="none" normalizeH="0" baseline="0" dirty="0" err="1">
                          <a:ln>
                            <a:noFill/>
                          </a:ln>
                          <a:solidFill>
                            <a:srgbClr val="FFFFFF"/>
                          </a:solidFill>
                          <a:effectLst/>
                          <a:latin typeface="Calibri Light"/>
                        </a:rPr>
                        <a:t>McCartne</a:t>
                      </a:r>
                      <a:endParaRPr kumimoji="0" lang="es-ES" sz="1800" b="1"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0000"/>
                        </a:lnSpc>
                        <a:spcBef>
                          <a:spcPct val="20000"/>
                        </a:spcBef>
                        <a:spcAft>
                          <a:spcPct val="0"/>
                        </a:spcAft>
                        <a:buClr>
                          <a:schemeClr val="bg1"/>
                        </a:buClr>
                        <a:buSzTx/>
                        <a:buFontTx/>
                        <a:buNone/>
                        <a:tabLst/>
                      </a:pPr>
                      <a:endParaRPr kumimoji="0" lang="es-ES" sz="18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333333"/>
                          </a:solidFill>
                          <a:effectLst/>
                          <a:latin typeface="Calibri Light"/>
                        </a:rPr>
                        <a:t>En Contra: </a:t>
                      </a:r>
                      <a:r>
                        <a:rPr kumimoji="0" lang="es-ES" sz="1800" b="1" i="0" u="none" strike="noStrike" cap="none" normalizeH="0" baseline="0" dirty="0">
                          <a:ln>
                            <a:noFill/>
                          </a:ln>
                          <a:solidFill>
                            <a:srgbClr val="004992"/>
                          </a:solidFill>
                          <a:effectLst/>
                          <a:latin typeface="Calibri Light"/>
                        </a:rPr>
                        <a:t>???</a:t>
                      </a:r>
                      <a:r>
                        <a:rPr kumimoji="0" lang="es-ES" sz="1800" b="1" i="0" u="none" strike="noStrike" cap="none" normalizeH="0" baseline="0" dirty="0">
                          <a:ln>
                            <a:noFill/>
                          </a:ln>
                          <a:solidFill>
                            <a:srgbClr val="FFFFFF"/>
                          </a:solidFill>
                          <a:effectLst/>
                          <a:latin typeface="Calibri Light"/>
                        </a:rPr>
                        <a:t>misma apariencia y voz.</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La evidencia parece fabricada, las iniciales LMW pueden significar cualquier cosa.</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Origen: la leyenda surgió en 1969. De un periódico sensacionalista.</a:t>
                      </a:r>
                      <a:endParaRPr kumimoji="0" lang="de-DE" sz="18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Mitos Modernos -</a:t>
            </a:r>
            <a:br>
              <a:rPr lang="es-ES" sz="3600" dirty="0">
                <a:latin typeface="Calibri Light"/>
              </a:rPr>
            </a:br>
            <a:r>
              <a:rPr lang="es-ES" sz="2400" dirty="0">
                <a:latin typeface="Calibri Light"/>
              </a:rPr>
              <a:t>(para un ejercicio alternativo ir al final de la presentación)</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a:t>
            </a:r>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362652363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Paul McCartney (Beatles) murió en 1966 en un accidente y fue reemplazado por un doble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1" i="0" u="none" strike="noStrike" cap="none" normalizeH="0" baseline="0" dirty="0">
                          <a:ln>
                            <a:noFill/>
                          </a:ln>
                          <a:solidFill>
                            <a:srgbClr val="333333"/>
                          </a:solidFill>
                          <a:effectLst/>
                          <a:latin typeface="Calibri Light"/>
                        </a:rPr>
                        <a:t>A favor: </a:t>
                      </a:r>
                      <a:r>
                        <a:rPr kumimoji="0" lang="es-ES" sz="1800" b="0" i="0" u="none" strike="noStrike" cap="none" normalizeH="0" baseline="0" dirty="0">
                          <a:ln>
                            <a:noFill/>
                          </a:ln>
                          <a:solidFill>
                            <a:srgbClr val="333333"/>
                          </a:solidFill>
                          <a:effectLst/>
                          <a:latin typeface="Calibri Light"/>
                        </a:rPr>
                        <a:t>Presuntamente existen más de 70 claves ocultas, algunas en la portada de “</a:t>
                      </a:r>
                      <a:r>
                        <a:rPr kumimoji="0" lang="es-ES" sz="1800" b="0" i="0" u="none" strike="noStrike" cap="none" normalizeH="0" baseline="0" dirty="0" err="1">
                          <a:ln>
                            <a:noFill/>
                          </a:ln>
                          <a:solidFill>
                            <a:srgbClr val="333333"/>
                          </a:solidFill>
                          <a:effectLst/>
                          <a:latin typeface="Calibri Light"/>
                        </a:rPr>
                        <a:t>Abbey</a:t>
                      </a:r>
                      <a:r>
                        <a:rPr kumimoji="0" lang="es-ES" sz="1800" b="0" i="0" u="none" strike="noStrike" cap="none" normalizeH="0" baseline="0" dirty="0">
                          <a:ln>
                            <a:noFill/>
                          </a:ln>
                          <a:solidFill>
                            <a:srgbClr val="333333"/>
                          </a:solidFill>
                          <a:effectLst/>
                          <a:latin typeface="Calibri Light"/>
                        </a:rPr>
                        <a:t> Road” (a la derecha):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Paul está descalzo y muy pálido.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Paul es zurdo, pero tiene su cigarrillo en la mano derecha.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Matrícula “LMW” (ver flecha): “Linda McCartney </a:t>
                      </a:r>
                      <a:r>
                        <a:rPr kumimoji="0" lang="es-ES" sz="1800" b="0" i="0" u="none" strike="noStrike" cap="none" normalizeH="0" baseline="0" dirty="0" err="1">
                          <a:ln>
                            <a:noFill/>
                          </a:ln>
                          <a:solidFill>
                            <a:srgbClr val="333333"/>
                          </a:solidFill>
                          <a:effectLst/>
                          <a:latin typeface="Calibri Light"/>
                        </a:rPr>
                        <a:t>Weeping</a:t>
                      </a:r>
                      <a:r>
                        <a:rPr kumimoji="0" lang="es-E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1" i="0" u="none" strike="noStrike" cap="none" normalizeH="0" baseline="0" dirty="0">
                          <a:ln>
                            <a:noFill/>
                          </a:ln>
                          <a:solidFill>
                            <a:srgbClr val="333333"/>
                          </a:solidFill>
                          <a:effectLst/>
                          <a:latin typeface="Calibri Light"/>
                        </a:rPr>
                        <a:t>En Contra: </a:t>
                      </a:r>
                      <a:r>
                        <a:rPr kumimoji="0" lang="es-ES" sz="1800" b="1"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Mitos Modernos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a:t>
            </a:r>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400845269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Paul McCartney (Beatles) murió en 1966 en un accidente y fue reemplazado por un doble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1" i="0" u="none" strike="noStrike" cap="none" normalizeH="0" baseline="0" dirty="0">
                          <a:ln>
                            <a:noFill/>
                          </a:ln>
                          <a:solidFill>
                            <a:srgbClr val="333333"/>
                          </a:solidFill>
                          <a:effectLst/>
                          <a:latin typeface="Calibri Light"/>
                        </a:rPr>
                        <a:t>A favor: </a:t>
                      </a:r>
                      <a:r>
                        <a:rPr kumimoji="0" lang="es-ES" sz="1800" b="0" i="0" u="none" strike="noStrike" cap="none" normalizeH="0" baseline="0" dirty="0">
                          <a:ln>
                            <a:noFill/>
                          </a:ln>
                          <a:solidFill>
                            <a:srgbClr val="333333"/>
                          </a:solidFill>
                          <a:effectLst/>
                          <a:latin typeface="Calibri Light"/>
                        </a:rPr>
                        <a:t>Presuntamente existen más de 70 claves ocultas, algunas en la portada de “</a:t>
                      </a:r>
                      <a:r>
                        <a:rPr kumimoji="0" lang="es-ES" sz="1800" b="0" i="0" u="none" strike="noStrike" cap="none" normalizeH="0" baseline="0" dirty="0" err="1">
                          <a:ln>
                            <a:noFill/>
                          </a:ln>
                          <a:solidFill>
                            <a:srgbClr val="333333"/>
                          </a:solidFill>
                          <a:effectLst/>
                          <a:latin typeface="Calibri Light"/>
                        </a:rPr>
                        <a:t>Abbey</a:t>
                      </a:r>
                      <a:r>
                        <a:rPr kumimoji="0" lang="es-ES" sz="1800" b="0" i="0" u="none" strike="noStrike" cap="none" normalizeH="0" baseline="0" dirty="0">
                          <a:ln>
                            <a:noFill/>
                          </a:ln>
                          <a:solidFill>
                            <a:srgbClr val="333333"/>
                          </a:solidFill>
                          <a:effectLst/>
                          <a:latin typeface="Calibri Light"/>
                        </a:rPr>
                        <a:t> Road” (a la derecha):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Paul está descalzo y muy pálido.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Paul es zurdo, pero tiene su cigarrillo en la mano derecha.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Matrícula “LMW” (ver flecha): “Linda McCartney </a:t>
                      </a:r>
                      <a:r>
                        <a:rPr kumimoji="0" lang="es-ES" sz="1800" b="0" i="0" u="none" strike="noStrike" cap="none" normalizeH="0" baseline="0" dirty="0" err="1">
                          <a:ln>
                            <a:noFill/>
                          </a:ln>
                          <a:solidFill>
                            <a:srgbClr val="333333"/>
                          </a:solidFill>
                          <a:effectLst/>
                          <a:latin typeface="Calibri Light"/>
                        </a:rPr>
                        <a:t>Weeping</a:t>
                      </a:r>
                      <a:r>
                        <a:rPr kumimoji="0" lang="es-E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1" i="0" u="none" strike="noStrike" cap="none" normalizeH="0" baseline="0" dirty="0">
                          <a:ln>
                            <a:noFill/>
                          </a:ln>
                          <a:solidFill>
                            <a:srgbClr val="333333"/>
                          </a:solidFill>
                          <a:effectLst/>
                          <a:latin typeface="Calibri Light"/>
                        </a:rPr>
                        <a:t>En Contra: </a:t>
                      </a:r>
                      <a:r>
                        <a:rPr kumimoji="0" lang="es-ES" sz="1800" b="0" i="0" u="none" strike="noStrike" cap="none" normalizeH="0" baseline="0" dirty="0">
                          <a:ln>
                            <a:noFill/>
                          </a:ln>
                          <a:solidFill>
                            <a:srgbClr val="333333"/>
                          </a:solidFill>
                          <a:effectLst/>
                          <a:latin typeface="Calibri Light"/>
                        </a:rPr>
                        <a:t>La misma apariencia y voz.</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La evidencia parece fabricada, las iniciales LMW pueden significar cualquier cosa.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Origen: la leyenda surgió en 1969 de un periódico sensacionalista.</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Mitos Modernos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15</a:t>
            </a:r>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Mitos Modernos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16</a:t>
            </a:r>
          </a:p>
        </p:txBody>
      </p:sp>
      <p:pic>
        <p:nvPicPr>
          <p:cNvPr id="14" name="Picture 12" descr="a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l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s-ES" altLang="de-DE" sz="2400">
                <a:solidFill>
                  <a:srgbClr val="333333"/>
                </a:solidFill>
                <a:latin typeface="Calibri Light"/>
              </a:rPr>
              <a:t>¿Paul McCartney fue sustituido por un doble?</a:t>
            </a:r>
            <a:endParaRPr lang="de-DE" altLang="de-DE" sz="2400" dirty="0">
              <a:solidFill>
                <a:srgbClr val="333333"/>
              </a:solidFill>
              <a:latin typeface="Calibri Light"/>
            </a:endParaRPr>
          </a:p>
        </p:txBody>
      </p:sp>
      <p:sp>
        <p:nvSpPr>
          <p:cNvPr id="18"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s-ES" altLang="de-DE" sz="2400">
                <a:solidFill>
                  <a:srgbClr val="333333"/>
                </a:solidFill>
                <a:latin typeface="Calibri Light"/>
              </a:rPr>
              <a:t>En respuesta a todos los rumores, Paul McCartney tituló su álbum “Paul is Live” (Paul en Vivo). Hizo la portada parecida a la de “Abbey Road”, mostrada antes. </a:t>
            </a:r>
            <a:endParaRPr lang="de-DE" altLang="de-DE" sz="2400" dirty="0">
              <a:solidFill>
                <a:srgbClr val="333333"/>
              </a:solidFill>
              <a:latin typeface="Calibri Ligh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¡Falso!</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lvl="0" defTabSz="914400" fontAlgn="base">
              <a:buClr>
                <a:srgbClr val="333333"/>
              </a:buClr>
              <a:defRPr/>
            </a:pPr>
            <a:r>
              <a:rPr lang="es-ES" sz="2400" dirty="0">
                <a:solidFill>
                  <a:srgbClr val="333333"/>
                </a:solidFill>
                <a:latin typeface="Calibri Light"/>
                <a:ea typeface="MS PGothic" panose="020B0600070205080204" pitchFamily="34" charset="-128"/>
              </a:rPr>
              <a:t>???</a:t>
            </a:r>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s-ES" sz="2400" dirty="0">
                <a:solidFill>
                  <a:srgbClr val="333333"/>
                </a:solidFill>
                <a:latin typeface="Calibri Light"/>
                <a:ea typeface="MS PGothic" panose="020B0600070205080204" pitchFamily="34" charset="-128"/>
              </a:rPr>
              <a:t>Son más emocionantes que la misma realidad.</a:t>
            </a:r>
          </a:p>
          <a:p>
            <a:pPr marL="342900" lvl="0" indent="-342900" defTabSz="914400" fontAlgn="base">
              <a:buClr>
                <a:srgbClr val="333333"/>
              </a:buClr>
              <a:buFont typeface="WingDings"/>
              <a:buChar char=""/>
              <a:defRPr/>
            </a:pPr>
            <a:r>
              <a:rPr lang="es-ES" sz="2400" dirty="0">
                <a:solidFill>
                  <a:srgbClr val="333333"/>
                </a:solidFill>
                <a:latin typeface="Calibri Light"/>
                <a:ea typeface="MS PGothic" panose="020B0600070205080204" pitchFamily="34" charset="-128"/>
              </a:rPr>
              <a:t>Se basan en información que es difícil de verificar o comprobar.</a:t>
            </a:r>
          </a:p>
          <a:p>
            <a:pPr marL="342900" lvl="0" indent="-342900" defTabSz="914400" fontAlgn="base">
              <a:buClr>
                <a:srgbClr val="333333"/>
              </a:buClr>
              <a:buFont typeface="WingDings"/>
              <a:buChar char=""/>
              <a:defRPr/>
            </a:pPr>
            <a:r>
              <a:rPr lang="es-ES" sz="2400" dirty="0">
                <a:solidFill>
                  <a:srgbClr val="333333"/>
                </a:solidFill>
                <a:latin typeface="Calibri Light"/>
                <a:ea typeface="MS PGothic" panose="020B0600070205080204" pitchFamily="34" charset="-128"/>
              </a:rPr>
              <a:t>Las leyendas a veces se basan en hechos que han sido sacados de contexto. El significado de los detalles es sumamente exagerado (por ejemplo, Paul McCartney es zurdo, pero esto no quiere decir que no pueda aguantar su </a:t>
            </a:r>
            <a:r>
              <a:rPr lang="es-ES" sz="2400" dirty="0" err="1">
                <a:solidFill>
                  <a:srgbClr val="333333"/>
                </a:solidFill>
                <a:latin typeface="Calibri Light"/>
                <a:ea typeface="MS PGothic" panose="020B0600070205080204" pitchFamily="34" charset="-128"/>
              </a:rPr>
              <a:t>cigarillo</a:t>
            </a:r>
            <a:r>
              <a:rPr lang="es-ES" sz="2400" dirty="0">
                <a:solidFill>
                  <a:srgbClr val="333333"/>
                </a:solidFill>
                <a:latin typeface="Calibri Light"/>
                <a:ea typeface="MS PGothic" panose="020B0600070205080204" pitchFamily="34" charset="-128"/>
              </a:rPr>
              <a:t> con la mano derecha).</a:t>
            </a:r>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18</a:t>
            </a:r>
          </a:p>
        </p:txBody>
      </p:sp>
    </p:spTree>
    <p:extLst>
      <p:ext uri="{BB962C8B-B14F-4D97-AF65-F5344CB8AC3E}">
        <p14:creationId xmlns:p14="http://schemas.microsoft.com/office/powerpoint/2010/main" val="2164332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Existen numerosos ejemplos históricos en los que se les ha echado la culpa a personas en desventaja o a grupos minoritarios por cosas que estaban fuera de su control. Por ejemplo, en la Edad Media, se culpaba a las brujas o a otras personas de religiones minoritarias por la mala cosecha. </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Estas explicaciones son demasiado sencillas. Sin embargo, reducen la tensión y los temores, al tiempo que nos proporcionan una ilusión de control.</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endParaRPr lang="es-ES"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Hay estudios que demuestran que muchas personas con psicosis (¡pero no todas!) toman decisiones en base a muy poca información.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21</a:t>
            </a:r>
          </a:p>
        </p:txBody>
      </p:sp>
      <p:sp>
        <p:nvSpPr>
          <p:cNvPr id="22531"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endParaRPr lang="es-ES"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a:solidFill>
                  <a:srgbClr val="333333"/>
                </a:solidFill>
                <a:latin typeface="Calibri Light"/>
                <a:ea typeface="MS PGothic" panose="020B0600070205080204" pitchFamily="34" charset="-128"/>
                <a:cs typeface="Times New Roman" panose="02020603050405020304" pitchFamily="18" charset="0"/>
              </a:rPr>
              <a:t>Hay estudios que demuestran que muchas personas con psicosis (¡pero no todas!) toman decisiones en base a muy poca información.</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Este estilo de tomar decisiones puede conducir fácilmente a errores. Por lo tanto, se debe preferir un estilo más deliberado de toma de decisiones, haciendo un examen a fondo de toda la información disponible.</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21</a:t>
            </a:r>
          </a:p>
        </p:txBody>
      </p:sp>
      <p:sp>
        <p:nvSpPr>
          <p:cNvPr id="22531"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Tree>
    <p:extLst>
      <p:ext uri="{BB962C8B-B14F-4D97-AF65-F5344CB8AC3E}">
        <p14:creationId xmlns:p14="http://schemas.microsoft.com/office/powerpoint/2010/main" val="721833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
        <p:nvSpPr>
          <p:cNvPr id="23578" name="Rechteck 1"/>
          <p:cNvSpPr>
            <a:spLocks noChangeArrowheads="1"/>
          </p:cNvSpPr>
          <p:nvPr/>
        </p:nvSpPr>
        <p:spPr bwMode="auto">
          <a:xfrm>
            <a:off x="408955" y="609282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s-ES" altLang="de-DE" sz="1800" dirty="0">
                <a:solidFill>
                  <a:srgbClr val="004992"/>
                </a:solidFill>
                <a:latin typeface="Calibri Light"/>
                <a:cs typeface="Times New Roman" panose="02020603050405020304" pitchFamily="18" charset="0"/>
              </a:rPr>
              <a:t>¿Quiere contribuir alguien con alguna experiencia personal breve? </a:t>
            </a:r>
            <a:endParaRPr lang="de-DE" altLang="de-DE" sz="1800" dirty="0">
              <a:solidFill>
                <a:srgbClr val="004992"/>
              </a:solidFill>
              <a:latin typeface="Calibri Light"/>
              <a:cs typeface="Times New Roman" panose="02020603050405020304" pitchFamily="18" charset="0"/>
            </a:endParaRPr>
          </a:p>
        </p:txBody>
      </p:sp>
      <p:sp>
        <p:nvSpPr>
          <p:cNvPr id="2" name="Title 1"/>
          <p:cNvSpPr>
            <a:spLocks noGrp="1"/>
          </p:cNvSpPr>
          <p:nvPr>
            <p:ph type="title"/>
          </p:nvPr>
        </p:nvSpPr>
        <p:spPr/>
        <p:txBody>
          <a:bodyPr/>
          <a:lstStyle/>
          <a:p>
            <a:pPr lvl="0" defTabSz="914400" fontAlgn="base">
              <a:lnSpc>
                <a:spcPct val="100000"/>
              </a:lnSpc>
              <a:spcBef>
                <a:spcPts val="1200"/>
              </a:spcBef>
              <a:buClr>
                <a:srgbClr val="000000"/>
              </a:buClr>
            </a:pPr>
            <a:r>
              <a:rPr lang="es-ES" altLang="de-DE" sz="3600" dirty="0">
                <a:solidFill>
                  <a:srgbClr val="004992"/>
                </a:solidFill>
                <a:ea typeface="MS PGothic" panose="020B0600070205080204" pitchFamily="34" charset="-128"/>
                <a:cs typeface="Times New Roman" panose="02020603050405020304" pitchFamily="18" charset="0"/>
              </a:rPr>
              <a:t>A continuación les mostramos como el saltar a conclusiones puede producir errores de interpretación durante la psicosis. </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22</a:t>
            </a:r>
          </a:p>
        </p:txBody>
      </p:sp>
      <p:graphicFrame>
        <p:nvGraphicFramePr>
          <p:cNvPr id="8" name="Table 7"/>
          <p:cNvGraphicFramePr>
            <a:graphicFrameLocks noGrp="1"/>
          </p:cNvGraphicFramePr>
          <p:nvPr>
            <p:extLst>
              <p:ext uri="{D42A27DB-BD31-4B8C-83A1-F6EECF244321}">
                <p14:modId xmlns:p14="http://schemas.microsoft.com/office/powerpoint/2010/main" val="2059483548"/>
              </p:ext>
            </p:extLst>
          </p:nvPr>
        </p:nvGraphicFramePr>
        <p:xfrm>
          <a:off x="408954" y="2295017"/>
          <a:ext cx="11376000" cy="36574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Evento</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000000"/>
                          </a:solidFill>
                          <a:effectLst/>
                          <a:latin typeface="Calibri Light"/>
                        </a:rPr>
                        <a:t>Explicación del evento durante la psicosis</a:t>
                      </a:r>
                      <a:endParaRPr kumimoji="0" lang="de-DE" sz="18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Otras explicaciones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rPr>
                        <a:t>Que se oiga un ruido extraño en la línea telefónica.</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rPr>
                        <a:t>La CIA le está espiando sus conversaciones.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Mala conexión; sonido típico de las llamadas a larga distancia</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rPr>
                        <a:t>En la radio se escucha la canción “Toxic” de Britney Spears.</a:t>
                      </a:r>
                      <a:endParaRPr kumimoji="0" lang="de-DE" sz="18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Clave secreta para un ataque terrorista con químicos tóxicos.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Es una emisora de radio que pone música pop.</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rPr>
                        <a:t>Polvo blanco sobre la mesa de la cocina, no estaba allí antes. </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Un intento de envenenar con ántrax; La policía puso drogas para intentar incriminarle.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rPr>
                        <a:t>Alguien acaba de hornear; No han limpiado la mesa hace tiempo.</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Conjunto de Tareas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Conjunto de Tareas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a:p>
            <a:pPr marL="342900" indent="-342900" eaLnBrk="1" hangingPunct="1">
              <a:buClr>
                <a:srgbClr val="333333"/>
              </a:buClr>
              <a:buFont typeface="WingDings"/>
              <a:buChar char=""/>
            </a:pPr>
            <a:r>
              <a:rPr lang="es-ES" altLang="de-DE" sz="2400" dirty="0">
                <a:solidFill>
                  <a:srgbClr val="004992"/>
                </a:solidFill>
                <a:latin typeface="Calibri Light"/>
              </a:rPr>
              <a:t>Trate de evitar decisiones precipitadas, así como retraso en las mismas.</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extLst>
      <p:ext uri="{BB962C8B-B14F-4D97-AF65-F5344CB8AC3E}">
        <p14:creationId xmlns:p14="http://schemas.microsoft.com/office/powerpoint/2010/main" val="382765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Conjunto de Tareas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a:p>
            <a:pPr marL="342900" indent="-342900" eaLnBrk="1" hangingPunct="1">
              <a:buClr>
                <a:srgbClr val="333333"/>
              </a:buClr>
              <a:buFont typeface="WingDings"/>
              <a:buChar char=""/>
            </a:pPr>
            <a:r>
              <a:rPr lang="es-ES" altLang="de-DE" sz="2400" dirty="0">
                <a:solidFill>
                  <a:srgbClr val="004992"/>
                </a:solidFill>
                <a:latin typeface="Calibri Light"/>
              </a:rPr>
              <a:t>Trate de evitar decisiones precipitadas, así como retraso en las mismas. </a:t>
            </a:r>
          </a:p>
          <a:p>
            <a:pPr marL="342900" indent="-342900" eaLnBrk="1" hangingPunct="1">
              <a:buClr>
                <a:srgbClr val="333333"/>
              </a:buClr>
              <a:buFont typeface="WingDings"/>
              <a:buChar char=""/>
            </a:pPr>
            <a:r>
              <a:rPr lang="es-ES" altLang="de-DE" sz="2400" dirty="0">
                <a:solidFill>
                  <a:srgbClr val="004992"/>
                </a:solidFill>
                <a:latin typeface="Calibri Light"/>
              </a:rPr>
              <a:t>Discuta lo que apoye o hable en contra de cada alternativa.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extLst>
      <p:ext uri="{BB962C8B-B14F-4D97-AF65-F5344CB8AC3E}">
        <p14:creationId xmlns:p14="http://schemas.microsoft.com/office/powerpoint/2010/main" val="3943231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s-ES" altLang="de-DE" sz="2400">
                <a:solidFill>
                  <a:srgbClr val="333333"/>
                </a:solidFill>
                <a:latin typeface="Calibri Light"/>
                <a:ea typeface="MS PGothic" panose="020B0600070205080204" pitchFamily="34" charset="-128"/>
              </a:rPr>
              <a:t>Se ofrecen varias interpretaciones alternativas. </a:t>
            </a:r>
            <a:r>
              <a:rPr lang="es-ES" altLang="de-DE" sz="2400" dirty="0">
                <a:solidFill>
                  <a:srgbClr val="333333"/>
                </a:solidFill>
                <a:latin typeface="Calibri Light"/>
                <a:ea typeface="MS PGothic" panose="020B0600070205080204" pitchFamily="34" charset="-128"/>
              </a:rPr>
              <a:t>Por favor discutan en grupo la probabilidad de cada opción y si tienen suficiente seguridad para tomar una decisión.</a:t>
            </a: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Dibujo 1</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3"/>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8677" name="Rectangle 8"/>
          <p:cNvSpPr>
            <a:spLocks noChangeArrowheads="1"/>
          </p:cNvSpPr>
          <p:nvPr/>
        </p:nvSpPr>
        <p:spPr bwMode="auto">
          <a:xfrm>
            <a:off x="4166685" y="5308600"/>
            <a:ext cx="7971326" cy="66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27</a:t>
            </a:r>
          </a:p>
        </p:txBody>
      </p:sp>
      <p:pic>
        <p:nvPicPr>
          <p:cNvPr id="11"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28</a:t>
            </a:r>
          </a:p>
        </p:txBody>
      </p:sp>
      <p:pic>
        <p:nvPicPr>
          <p:cNvPr id="10"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29</a:t>
            </a:r>
          </a:p>
        </p:txBody>
      </p:sp>
      <p:pic>
        <p:nvPicPr>
          <p:cNvPr id="10"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10"/>
          <p:cNvSpPr>
            <a:spLocks noChangeArrowheads="1"/>
          </p:cNvSpPr>
          <p:nvPr/>
        </p:nvSpPr>
        <p:spPr bwMode="auto">
          <a:xfrm>
            <a:off x="4166685" y="5308600"/>
            <a:ext cx="7971326" cy="66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30</a:t>
            </a:r>
          </a:p>
        </p:txBody>
      </p:sp>
      <p:pic>
        <p:nvPicPr>
          <p:cNvPr id="11"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10"/>
          <p:cNvSpPr>
            <a:spLocks noChangeArrowheads="1"/>
          </p:cNvSpPr>
          <p:nvPr/>
        </p:nvSpPr>
        <p:spPr bwMode="auto">
          <a:xfrm>
            <a:off x="4166685" y="5308600"/>
            <a:ext cx="7971326" cy="66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31</a:t>
            </a:r>
          </a:p>
        </p:txBody>
      </p:sp>
      <p:pic>
        <p:nvPicPr>
          <p:cNvPr id="11"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10"/>
          <p:cNvSpPr>
            <a:spLocks noChangeArrowheads="1"/>
          </p:cNvSpPr>
          <p:nvPr/>
        </p:nvSpPr>
        <p:spPr bwMode="auto">
          <a:xfrm>
            <a:off x="4166685" y="5308600"/>
            <a:ext cx="7971326" cy="66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32</a:t>
            </a:r>
          </a:p>
        </p:txBody>
      </p:sp>
      <p:pic>
        <p:nvPicPr>
          <p:cNvPr id="11"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10"/>
          <p:cNvSpPr>
            <a:spLocks noChangeArrowheads="1"/>
          </p:cNvSpPr>
          <p:nvPr/>
        </p:nvSpPr>
        <p:spPr bwMode="auto">
          <a:xfrm>
            <a:off x="4166685" y="5308600"/>
            <a:ext cx="7971326" cy="66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33</a:t>
            </a:r>
          </a:p>
        </p:txBody>
      </p:sp>
      <p:pic>
        <p:nvPicPr>
          <p:cNvPr id="11"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9"/>
          <p:cNvSpPr>
            <a:spLocks noChangeArrowheads="1"/>
          </p:cNvSpPr>
          <p:nvPr/>
        </p:nvSpPr>
        <p:spPr bwMode="auto">
          <a:xfrm>
            <a:off x="4166685" y="5308600"/>
            <a:ext cx="7971326" cy="66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34</a:t>
            </a:r>
          </a:p>
        </p:txBody>
      </p:sp>
      <p:pic>
        <p:nvPicPr>
          <p:cNvPr id="11"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Dibujo 2</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¡Por favor discutan sus evaluaciones en grupo!</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3">
            <a:extLst>
              <a:ext uri="{FF2B5EF4-FFF2-40B4-BE49-F238E27FC236}">
                <a16:creationId xmlns:a16="http://schemas.microsoft.com/office/drawing/2014/main" id="{B957E7AD-A0B8-4B0B-85B6-2AC95DCC31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3DA5CE47-C547-40FE-B39A-B8189049C0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0578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71564429-DE89-4F13-9668-AEA346ED08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63271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2FF5F4AB-E21D-43E6-914D-0F68A4EBFB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38285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7EFB332B-3171-4827-B5C1-3341CD5E5B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817119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AD61E013-CC02-410C-ADDD-9A0146964F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15630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3D01235B-B2D7-4F8F-BE24-DFBDD7EC81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057350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4E04DAAF-2151-4322-843A-9294FF1986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726178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Dibujo 3</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44</a:t>
            </a:r>
          </a:p>
        </p:txBody>
      </p:sp>
    </p:spTree>
    <p:extLst>
      <p:ext uri="{BB962C8B-B14F-4D97-AF65-F5344CB8AC3E}">
        <p14:creationId xmlns:p14="http://schemas.microsoft.com/office/powerpoint/2010/main" val="27888174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521912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37</a:t>
            </a: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38</a:t>
            </a: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39</a:t>
            </a: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40</a:t>
            </a: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41</a:t>
            </a: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42</a:t>
            </a: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43</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Dibujo</a:t>
            </a:r>
            <a:r>
              <a:rPr lang="en-US" sz="3600" dirty="0">
                <a:latin typeface="Calibri Light"/>
              </a:rPr>
              <a:t> 4</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45</a:t>
            </a: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ChangeArrowheads="1"/>
          </p:cNvSpPr>
          <p:nvPr/>
        </p:nvSpPr>
        <p:spPr bwMode="auto">
          <a:xfrm>
            <a:off x="2256955" y="4149726"/>
            <a:ext cx="190550"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46</a:t>
            </a:r>
          </a:p>
        </p:txBody>
      </p:sp>
      <p:pic>
        <p:nvPicPr>
          <p:cNvPr id="9"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47</a:t>
            </a: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48</a:t>
            </a: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49</a:t>
            </a: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50</a:t>
            </a: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51</a:t>
            </a: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52</a:t>
            </a: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Dibujo</a:t>
            </a:r>
            <a:r>
              <a:rPr lang="en-US" sz="3600" dirty="0">
                <a:latin typeface="Calibri Light"/>
              </a:rPr>
              <a:t> 5</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56323" name="Rectangle 3"/>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54</a:t>
            </a:r>
          </a:p>
        </p:txBody>
      </p:sp>
      <p:pic>
        <p:nvPicPr>
          <p:cNvPr id="10"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57347" name="Rectangle 3"/>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55</a:t>
            </a:r>
          </a:p>
        </p:txBody>
      </p:sp>
      <p:pic>
        <p:nvPicPr>
          <p:cNvPr id="10"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58371" name="Rectangle 3"/>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56</a:t>
            </a:r>
          </a:p>
        </p:txBody>
      </p:sp>
      <p:pic>
        <p:nvPicPr>
          <p:cNvPr id="10"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59395" name="Rectangle 3"/>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57</a:t>
            </a:r>
          </a:p>
        </p:txBody>
      </p:sp>
      <p:pic>
        <p:nvPicPr>
          <p:cNvPr id="10"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0419" name="Rectangle 3"/>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58</a:t>
            </a:r>
          </a:p>
        </p:txBody>
      </p:sp>
      <p:pic>
        <p:nvPicPr>
          <p:cNvPr id="10"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1443" name="Rectangle 3"/>
          <p:cNvSpPr>
            <a:spLocks noChangeArrowheads="1"/>
          </p:cNvSpPr>
          <p:nvPr/>
        </p:nvSpPr>
        <p:spPr bwMode="auto">
          <a:xfrm>
            <a:off x="408955" y="2312440"/>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59</a:t>
            </a:r>
          </a:p>
        </p:txBody>
      </p:sp>
      <p:pic>
        <p:nvPicPr>
          <p:cNvPr id="10"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2467" name="Rectangle 3"/>
          <p:cNvSpPr>
            <a:spLocks noChangeArrowheads="1"/>
          </p:cNvSpPr>
          <p:nvPr/>
        </p:nvSpPr>
        <p:spPr bwMode="auto">
          <a:xfrm>
            <a:off x="408955" y="2312440"/>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60</a:t>
            </a:r>
          </a:p>
        </p:txBody>
      </p:sp>
      <p:pic>
        <p:nvPicPr>
          <p:cNvPr id="10"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3491" name="Rectangle 3"/>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61</a:t>
            </a:r>
          </a:p>
        </p:txBody>
      </p:sp>
      <p:pic>
        <p:nvPicPr>
          <p:cNvPr id="10"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2 - Saltar a Conclusiones, Primera Parte</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71</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sz="180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sz="1800" dirty="0" err="1">
                <a:solidFill>
                  <a:srgbClr val="333333"/>
                </a:solidFill>
                <a:latin typeface="Calibri Light"/>
                <a:ea typeface="ＭＳ Ｐゴシック" panose="020B0600070205080204" pitchFamily="34" charset="-128"/>
              </a:rPr>
              <a:t>cuidaosamente</a:t>
            </a:r>
            <a:r>
              <a:rPr lang="es-ES" sz="1800" dirty="0">
                <a:solidFill>
                  <a:srgbClr val="333333"/>
                </a:solidFill>
                <a:latin typeface="Calibri Light"/>
                <a:ea typeface="ＭＳ Ｐゴシック" panose="020B0600070205080204" pitchFamily="34" charset="-128"/>
              </a:rPr>
              <a:t> los vídeos antes de mostrarlos</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9502191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Dibujo</a:t>
            </a:r>
            <a:r>
              <a:rPr lang="en-US" sz="3600" dirty="0">
                <a:latin typeface="Calibri Light"/>
              </a:rPr>
              <a:t> 6</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rPr>
              <a:t>Se ofrecen varias interpretaciones alternativas. Usted tiene que evaluar la probabilidad de cada una de ellas. Comente su decisión con los otros miembros del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64</a:t>
            </a:r>
          </a:p>
        </p:txBody>
      </p:sp>
      <p:pic>
        <p:nvPicPr>
          <p:cNvPr id="9" name="Picture 7" descr="Drach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65</a:t>
            </a:r>
          </a:p>
        </p:txBody>
      </p:sp>
      <p:pic>
        <p:nvPicPr>
          <p:cNvPr id="10" name="Picture 6" descr="Dra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66</a:t>
            </a:r>
          </a:p>
        </p:txBody>
      </p:sp>
      <p:pic>
        <p:nvPicPr>
          <p:cNvPr id="10" name="Picture 6" descr="Drache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67</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pic>
        <p:nvPicPr>
          <p:cNvPr id="11" name="Picture 8" descr="Drache4">
            <a:extLst>
              <a:ext uri="{FF2B5EF4-FFF2-40B4-BE49-F238E27FC236}">
                <a16:creationId xmlns:a16="http://schemas.microsoft.com/office/drawing/2014/main" id="{9D957DE0-A265-4F47-86D1-E5AF0CD5C9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1026"/>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6"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68</a:t>
            </a:r>
          </a:p>
        </p:txBody>
      </p:sp>
      <p:pic>
        <p:nvPicPr>
          <p:cNvPr id="10" name="Picture 8" descr="Drache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6" y="2203704"/>
            <a:ext cx="315420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69</a:t>
            </a:r>
          </a:p>
        </p:txBody>
      </p:sp>
      <p:pic>
        <p:nvPicPr>
          <p:cNvPr id="9" name="Picture 6" descr="Dra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70</a:t>
            </a:r>
          </a:p>
        </p:txBody>
      </p:sp>
      <p:pic>
        <p:nvPicPr>
          <p:cNvPr id="10" name="Picture 6" descr="Dra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Dibujo</a:t>
            </a:r>
            <a:r>
              <a:rPr lang="en-US" sz="3600" dirty="0">
                <a:latin typeface="Calibri Light"/>
              </a:rPr>
              <a:t> 7</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754" name="Object 2054"/>
          <p:cNvGraphicFramePr>
            <a:graphicFrameLocks noChangeAspect="1"/>
          </p:cNvGraphicFramePr>
          <p:nvPr>
            <p:extLst>
              <p:ext uri="{D42A27DB-BD31-4B8C-83A1-F6EECF244321}">
                <p14:modId xmlns:p14="http://schemas.microsoft.com/office/powerpoint/2010/main" val="2413456994"/>
              </p:ext>
            </p:extLst>
          </p:nvPr>
        </p:nvGraphicFramePr>
        <p:xfrm>
          <a:off x="3766532" y="2312440"/>
          <a:ext cx="4576362" cy="4291560"/>
        </p:xfrm>
        <a:graphic>
          <a:graphicData uri="http://schemas.openxmlformats.org/presentationml/2006/ole">
            <mc:AlternateContent xmlns:mc="http://schemas.openxmlformats.org/markup-compatibility/2006">
              <mc:Choice xmlns:v="urn:schemas-microsoft-com:vml" Requires="v">
                <p:oleObj name="Bitmap" r:id="rId3" imgW="3495238" imgH="4371429" progId="Paint.Picture">
                  <p:embed/>
                </p:oleObj>
              </mc:Choice>
              <mc:Fallback>
                <p:oleObj name="Bitmap" r:id="rId3" imgW="3495238" imgH="4371429" progId="Paint.Picture">
                  <p:embed/>
                  <p:pic>
                    <p:nvPicPr>
                      <p:cNvPr id="0" name="Object 20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6532" y="2312440"/>
                        <a:ext cx="4576362" cy="4291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72</a:t>
            </a:r>
          </a:p>
        </p:txBody>
      </p:sp>
      <p:pic>
        <p:nvPicPr>
          <p:cNvPr id="8" name="Picture 76"/>
          <p:cNvPicPr>
            <a:picLocks noChangeAspect="1" noChangeArrowheads="1"/>
          </p:cNvPicPr>
          <p:nvPr/>
        </p:nvPicPr>
        <p:blipFill rotWithShape="1">
          <a:blip r:embed="rId5">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778" name="Object 2048"/>
          <p:cNvGraphicFramePr>
            <a:graphicFrameLocks noChangeAspect="1"/>
          </p:cNvGraphicFramePr>
          <p:nvPr>
            <p:extLst>
              <p:ext uri="{D42A27DB-BD31-4B8C-83A1-F6EECF244321}">
                <p14:modId xmlns:p14="http://schemas.microsoft.com/office/powerpoint/2010/main" val="1783873678"/>
              </p:ext>
            </p:extLst>
          </p:nvPr>
        </p:nvGraphicFramePr>
        <p:xfrm>
          <a:off x="3766532" y="2312440"/>
          <a:ext cx="4576362" cy="4291560"/>
        </p:xfrm>
        <a:graphic>
          <a:graphicData uri="http://schemas.openxmlformats.org/presentationml/2006/ole">
            <mc:AlternateContent xmlns:mc="http://schemas.openxmlformats.org/markup-compatibility/2006">
              <mc:Choice xmlns:v="urn:schemas-microsoft-com:vml" Requires="v">
                <p:oleObj name="Bitmap" r:id="rId3" imgW="3495238" imgH="4371429" progId="Paint.Picture">
                  <p:embed/>
                </p:oleObj>
              </mc:Choice>
              <mc:Fallback>
                <p:oleObj name="Bitmap" r:id="rId3" imgW="3495238" imgH="4371429" progId="Paint.Picture">
                  <p:embed/>
                  <p:pic>
                    <p:nvPicPr>
                      <p:cNvPr id="0" name="Object 20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6532" y="2312440"/>
                        <a:ext cx="4576362" cy="4291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73</a:t>
            </a:r>
          </a:p>
        </p:txBody>
      </p:sp>
      <p:pic>
        <p:nvPicPr>
          <p:cNvPr id="8" name="Picture 76"/>
          <p:cNvPicPr>
            <a:picLocks noChangeAspect="1" noChangeArrowheads="1"/>
          </p:cNvPicPr>
          <p:nvPr/>
        </p:nvPicPr>
        <p:blipFill rotWithShape="1">
          <a:blip r:embed="rId5">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Object 1024"/>
          <p:cNvGraphicFramePr>
            <a:graphicFrameLocks noChangeAspect="1"/>
          </p:cNvGraphicFramePr>
          <p:nvPr>
            <p:extLst>
              <p:ext uri="{D42A27DB-BD31-4B8C-83A1-F6EECF244321}">
                <p14:modId xmlns:p14="http://schemas.microsoft.com/office/powerpoint/2010/main" val="1222099723"/>
              </p:ext>
            </p:extLst>
          </p:nvPr>
        </p:nvGraphicFramePr>
        <p:xfrm>
          <a:off x="3766532" y="2312440"/>
          <a:ext cx="4576362" cy="4291560"/>
        </p:xfrm>
        <a:graphic>
          <a:graphicData uri="http://schemas.openxmlformats.org/presentationml/2006/ole">
            <mc:AlternateContent xmlns:mc="http://schemas.openxmlformats.org/markup-compatibility/2006">
              <mc:Choice xmlns:v="urn:schemas-microsoft-com:vml" Requires="v">
                <p:oleObj name="Bitmap" r:id="rId3" imgW="3495238" imgH="4371429" progId="Paint.Picture">
                  <p:embed/>
                </p:oleObj>
              </mc:Choice>
              <mc:Fallback>
                <p:oleObj name="Bitmap" r:id="rId3" imgW="3495238" imgH="4371429" progId="Paint.Picture">
                  <p:embed/>
                  <p:pic>
                    <p:nvPicPr>
                      <p:cNvPr id="0" name="Object 10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6532" y="2312440"/>
                        <a:ext cx="4576362" cy="4291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74</a:t>
            </a:r>
          </a:p>
        </p:txBody>
      </p:sp>
      <p:pic>
        <p:nvPicPr>
          <p:cNvPr id="8" name="Picture 76"/>
          <p:cNvPicPr>
            <a:picLocks noChangeAspect="1" noChangeArrowheads="1"/>
          </p:cNvPicPr>
          <p:nvPr/>
        </p:nvPicPr>
        <p:blipFill rotWithShape="1">
          <a:blip r:embed="rId5">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6" name="Object 1024"/>
          <p:cNvGraphicFramePr>
            <a:graphicFrameLocks noChangeAspect="1"/>
          </p:cNvGraphicFramePr>
          <p:nvPr>
            <p:extLst>
              <p:ext uri="{D42A27DB-BD31-4B8C-83A1-F6EECF244321}">
                <p14:modId xmlns:p14="http://schemas.microsoft.com/office/powerpoint/2010/main" val="1725391854"/>
              </p:ext>
            </p:extLst>
          </p:nvPr>
        </p:nvGraphicFramePr>
        <p:xfrm>
          <a:off x="3766532" y="2312440"/>
          <a:ext cx="4576362" cy="4291560"/>
        </p:xfrm>
        <a:graphic>
          <a:graphicData uri="http://schemas.openxmlformats.org/presentationml/2006/ole">
            <mc:AlternateContent xmlns:mc="http://schemas.openxmlformats.org/markup-compatibility/2006">
              <mc:Choice xmlns:v="urn:schemas-microsoft-com:vml" Requires="v">
                <p:oleObj name="Bitmap" r:id="rId3" imgW="3495238" imgH="4371429" progId="Paint.Picture">
                  <p:embed/>
                </p:oleObj>
              </mc:Choice>
              <mc:Fallback>
                <p:oleObj name="Bitmap" r:id="rId3" imgW="3495238" imgH="4371429" progId="Paint.Picture">
                  <p:embed/>
                  <p:pic>
                    <p:nvPicPr>
                      <p:cNvPr id="0" name="Object 10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6532" y="2312440"/>
                        <a:ext cx="4576362" cy="4291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75</a:t>
            </a:r>
          </a:p>
        </p:txBody>
      </p:sp>
      <p:pic>
        <p:nvPicPr>
          <p:cNvPr id="8" name="Picture 76"/>
          <p:cNvPicPr>
            <a:picLocks noChangeAspect="1" noChangeArrowheads="1"/>
          </p:cNvPicPr>
          <p:nvPr/>
        </p:nvPicPr>
        <p:blipFill rotWithShape="1">
          <a:blip r:embed="rId5">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76</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77</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78</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79</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Dibujo</a:t>
            </a:r>
            <a:r>
              <a:rPr lang="en-US" sz="3600" dirty="0">
                <a:latin typeface="Calibri Light"/>
              </a:rPr>
              <a:t> 8</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rPr>
              <a:t>Se ofrecen varias interpretaciones alternativas. Usted tiene que evaluar la probabilidad de cada una de ellas. Comente su decisión con los otros miembros del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81</a:t>
            </a:r>
          </a:p>
        </p:txBody>
      </p:sp>
      <p:pic>
        <p:nvPicPr>
          <p:cNvPr id="10"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6" name="Textfeld 5">
            <a:extLst>
              <a:ext uri="{FF2B5EF4-FFF2-40B4-BE49-F238E27FC236}">
                <a16:creationId xmlns:a16="http://schemas.microsoft.com/office/drawing/2014/main" id="{8A3B64F6-E23B-4D0A-91F1-B96F4BE8E88F}"/>
              </a:ext>
            </a:extLst>
          </p:cNvPr>
          <p:cNvSpPr txBox="1"/>
          <p:nvPr/>
        </p:nvSpPr>
        <p:spPr bwMode="gray">
          <a:xfrm>
            <a:off x="4686300" y="2000250"/>
            <a:ext cx="314325" cy="42058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82</a:t>
            </a:r>
          </a:p>
        </p:txBody>
      </p:sp>
      <p:pic>
        <p:nvPicPr>
          <p:cNvPr id="12"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1CEF948D-D3DF-4A37-B858-89122BAB3CC4}"/>
              </a:ext>
            </a:extLst>
          </p:cNvPr>
          <p:cNvSpPr txBox="1"/>
          <p:nvPr/>
        </p:nvSpPr>
        <p:spPr bwMode="gray">
          <a:xfrm>
            <a:off x="4686300" y="2000250"/>
            <a:ext cx="314325" cy="42058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83</a:t>
            </a: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6AF331E8-A499-44F3-B8D0-0568C9371DA7}"/>
              </a:ext>
            </a:extLst>
          </p:cNvPr>
          <p:cNvSpPr txBox="1"/>
          <p:nvPr/>
        </p:nvSpPr>
        <p:spPr bwMode="gray">
          <a:xfrm>
            <a:off x="4686300" y="2000250"/>
            <a:ext cx="314325" cy="42058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84</a:t>
            </a:r>
          </a:p>
        </p:txBody>
      </p:sp>
      <p:pic>
        <p:nvPicPr>
          <p:cNvPr id="13"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E6AEF04A-A831-4767-8C1F-ED7CDBCEC6BB}"/>
              </a:ext>
            </a:extLst>
          </p:cNvPr>
          <p:cNvSpPr txBox="1"/>
          <p:nvPr/>
        </p:nvSpPr>
        <p:spPr bwMode="gray">
          <a:xfrm>
            <a:off x="4686300" y="2000250"/>
            <a:ext cx="314325" cy="42058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85</a:t>
            </a:r>
          </a:p>
        </p:txBody>
      </p:sp>
      <p:pic>
        <p:nvPicPr>
          <p:cNvPr id="13"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50B4E764-0CAA-4BA8-BC80-D55D811E72F3}"/>
              </a:ext>
            </a:extLst>
          </p:cNvPr>
          <p:cNvSpPr txBox="1"/>
          <p:nvPr/>
        </p:nvSpPr>
        <p:spPr bwMode="gray">
          <a:xfrm>
            <a:off x="4686300" y="2000250"/>
            <a:ext cx="314325" cy="42058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86</a:t>
            </a:r>
          </a:p>
        </p:txBody>
      </p:sp>
      <p:pic>
        <p:nvPicPr>
          <p:cNvPr id="13"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7DF6B853-FF45-4E74-A071-F3416C2E354C}"/>
              </a:ext>
            </a:extLst>
          </p:cNvPr>
          <p:cNvSpPr txBox="1"/>
          <p:nvPr/>
        </p:nvSpPr>
        <p:spPr bwMode="gray">
          <a:xfrm>
            <a:off x="4686300" y="2000250"/>
            <a:ext cx="314325" cy="42058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87</a:t>
            </a:r>
          </a:p>
        </p:txBody>
      </p:sp>
      <p:pic>
        <p:nvPicPr>
          <p:cNvPr id="12"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FD52FFCB-91B0-4CE1-8BD2-150AFD875946}"/>
              </a:ext>
            </a:extLst>
          </p:cNvPr>
          <p:cNvSpPr txBox="1"/>
          <p:nvPr/>
        </p:nvSpPr>
        <p:spPr bwMode="gray">
          <a:xfrm>
            <a:off x="4686300" y="2000250"/>
            <a:ext cx="314325" cy="42058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88</a:t>
            </a:r>
          </a:p>
        </p:txBody>
      </p:sp>
      <p:pic>
        <p:nvPicPr>
          <p:cNvPr id="12"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D21ABB8F-7598-43CA-8D97-BF4E3719B081}"/>
              </a:ext>
            </a:extLst>
          </p:cNvPr>
          <p:cNvSpPr txBox="1"/>
          <p:nvPr/>
        </p:nvSpPr>
        <p:spPr bwMode="gray">
          <a:xfrm>
            <a:off x="4686300" y="2000250"/>
            <a:ext cx="314325" cy="420582"/>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Dibujo</a:t>
            </a:r>
            <a:r>
              <a:rPr lang="en-US" sz="3600" dirty="0">
                <a:latin typeface="Calibri Light"/>
              </a:rPr>
              <a:t> 9</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89</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4"/>
          <p:cNvSpPr>
            <a:spLocks noChangeArrowheads="1"/>
          </p:cNvSpPr>
          <p:nvPr/>
        </p:nvSpPr>
        <p:spPr bwMode="auto">
          <a:xfrm>
            <a:off x="2544896" y="3573464"/>
            <a:ext cx="6914834" cy="2447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90</a:t>
            </a: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91</a:t>
            </a:r>
          </a:p>
        </p:txBody>
      </p:sp>
      <p:pic>
        <p:nvPicPr>
          <p:cNvPr id="9"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92</a:t>
            </a:r>
          </a:p>
        </p:txBody>
      </p:sp>
      <p:pic>
        <p:nvPicPr>
          <p:cNvPr id="9"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93</a:t>
            </a:r>
          </a:p>
        </p:txBody>
      </p:sp>
      <p:pic>
        <p:nvPicPr>
          <p:cNvPr id="9"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94</a:t>
            </a:r>
          </a:p>
        </p:txBody>
      </p:sp>
      <p:pic>
        <p:nvPicPr>
          <p:cNvPr id="9"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95</a:t>
            </a:r>
          </a:p>
        </p:txBody>
      </p:sp>
      <p:pic>
        <p:nvPicPr>
          <p:cNvPr id="9"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96</a:t>
            </a:r>
          </a:p>
        </p:txBody>
      </p:sp>
      <p:pic>
        <p:nvPicPr>
          <p:cNvPr id="9"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408955" y="2312440"/>
            <a:ext cx="325204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97</a:t>
            </a:r>
          </a:p>
        </p:txBody>
      </p:sp>
      <p:pic>
        <p:nvPicPr>
          <p:cNvPr id="9"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Dibujo</a:t>
            </a:r>
            <a:r>
              <a:rPr lang="en-US" sz="3600" dirty="0">
                <a:latin typeface="Calibri Light"/>
              </a:rPr>
              <a:t> 10</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rPr>
              <a:t>Se ofrecen varias interpretaciones alternativas. Usted tiene que evaluar la probabilidad de cada una de ellas. Comente su decisión con los otros miembros del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99</a:t>
            </a: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100</a:t>
            </a: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101</a:t>
            </a: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102</a:t>
            </a: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103</a:t>
            </a: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104</a:t>
            </a: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105</a:t>
            </a: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106</a:t>
            </a: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Conjunto de Tareas 2:</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107</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108</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 ahora?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109</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¿Pareja de ancianos, grial, o… ?</a:t>
            </a:r>
            <a:endParaRPr lang="en-US" sz="2400" dirty="0">
              <a:solidFill>
                <a:srgbClr val="333333"/>
              </a:solidFill>
              <a:latin typeface="Calibri Light"/>
              <a:ea typeface="+mj-ea"/>
              <a:cs typeface="+mj-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111</a:t>
            </a:r>
          </a:p>
        </p:txBody>
      </p:sp>
      <p:sp>
        <p:nvSpPr>
          <p:cNvPr id="12" name="Caption_23"/>
          <p:cNvSpPr txBox="1"/>
          <p:nvPr/>
        </p:nvSpPr>
        <p:spPr>
          <a:xfrm>
            <a:off x="3419157" y="5916613"/>
            <a:ext cx="5356860" cy="136576"/>
          </a:xfrm>
          <a:prstGeom prst="rect">
            <a:avLst/>
          </a:prstGeom>
        </p:spPr>
        <p:txBody>
          <a:bodyPr vert="horz" wrap="square" lIns="0" tIns="13335" rIns="0" bIns="0" rtlCol="0">
            <a:spAutoFit/>
          </a:bodyPr>
          <a:lstStyle/>
          <a:p>
            <a:pPr marL="12700" algn="ctr">
              <a:lnSpc>
                <a:spcPct val="100000"/>
              </a:lnSpc>
              <a:spcBef>
                <a:spcPts val="105"/>
              </a:spcBef>
            </a:pPr>
            <a:r>
              <a:rPr lang="en-US" sz="800" spc="-5">
                <a:latin typeface="Calibri Light"/>
                <a:cs typeface="Times New Roman"/>
              </a:rPr>
              <a:t>reproduced with kind pemission by rockypointcollectibles.easystorecreator.net/</a:t>
            </a:r>
            <a:endParaRPr sz="800" dirty="0">
              <a:latin typeface="Calibri Light"/>
              <a:cs typeface="Times New Roman"/>
            </a:endParaRPr>
          </a:p>
        </p:txBody>
      </p:sp>
      <p:sp>
        <p:nvSpPr>
          <p:cNvPr id="13"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buClr>
                <a:srgbClr val="000000"/>
              </a:buClr>
            </a:pPr>
            <a:r>
              <a:rPr lang="es-ES" sz="2400" dirty="0">
                <a:solidFill>
                  <a:srgbClr val="333333"/>
                </a:solidFill>
                <a:latin typeface="Calibri Light"/>
                <a:ea typeface="+mj-ea"/>
                <a:cs typeface="+mj-cs"/>
              </a:rPr>
              <a:t>¡Las decisiones apresuradas no siempre conducen a errores, pero a veces dicen sólo la mitad de la verdad!</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112</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buClr>
                <a:srgbClr val="000000"/>
              </a:buClr>
            </a:pPr>
            <a:r>
              <a:rPr lang="es-ES" sz="2400" dirty="0">
                <a:solidFill>
                  <a:srgbClr val="333333"/>
                </a:solidFill>
                <a:latin typeface="Calibri Light"/>
                <a:ea typeface="+mj-ea"/>
                <a:cs typeface="+mj-cs"/>
              </a:rPr>
              <a:t>¡Las decisiones apresuradas no siempre conducen a errores, pero a veces dicen sólo la mitad de la verdad!</a:t>
            </a:r>
          </a:p>
          <a:p>
            <a:pPr lvl="0" algn="ctr" defTabSz="914377">
              <a:buClr>
                <a:srgbClr val="000000"/>
              </a:buClr>
            </a:pPr>
            <a:r>
              <a:rPr lang="es-ES" sz="2400" dirty="0">
                <a:solidFill>
                  <a:srgbClr val="004992"/>
                </a:solidFill>
                <a:latin typeface="Calibri Light"/>
                <a:ea typeface="+mj-ea"/>
                <a:cs typeface="+mj-cs"/>
              </a:rPr>
              <a:t>¡Trate de descubrir todos los detalles y figuras en las siguientes imágenes!</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113</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2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117764" name="Text Box 1028"/>
          <p:cNvSpPr txBox="1">
            <a:spLocks noChangeArrowheads="1"/>
          </p:cNvSpPr>
          <p:nvPr/>
        </p:nvSpPr>
        <p:spPr bwMode="auto">
          <a:xfrm>
            <a:off x="624580" y="5734051"/>
            <a:ext cx="1113868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GB" altLang="de-DE" sz="4000" b="1">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114</a:t>
            </a: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115</a:t>
            </a: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dirty="0">
                <a:solidFill>
                  <a:srgbClr val="333333"/>
                </a:solidFill>
                <a:latin typeface="Calibri Light"/>
                <a:ea typeface="+mj-ea"/>
                <a:cs typeface="+mj-cs"/>
              </a:rPr>
              <a:t>¿Señora, señorita o señor con bigotes?</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116</a:t>
            </a:r>
          </a:p>
        </p:txBody>
      </p:sp>
      <p:pic>
        <p:nvPicPr>
          <p:cNvPr id="7"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117</a:t>
            </a:r>
          </a:p>
        </p:txBody>
      </p:sp>
      <p:pic>
        <p:nvPicPr>
          <p:cNvPr id="9"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¿Anciano o Jinete?</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118</a:t>
            </a: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119</a:t>
            </a: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¿Pato o Conejo?</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120</a:t>
            </a: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121</a:t>
            </a:r>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¿Qué vería si se pusiera el cuadro boca arriba?</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122</a:t>
            </a:r>
          </a:p>
        </p:txBody>
      </p:sp>
      <p:pic>
        <p:nvPicPr>
          <p:cNvPr id="8"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¿Caballo o Jinete?</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3120779" y="5661025"/>
            <a:ext cx="5953617" cy="947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126979" name="Text Box 3"/>
          <p:cNvSpPr txBox="1">
            <a:spLocks noChangeArrowheads="1"/>
          </p:cNvSpPr>
          <p:nvPr/>
        </p:nvSpPr>
        <p:spPr bwMode="auto">
          <a:xfrm>
            <a:off x="6358006"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126980" name="Rectangle 4"/>
          <p:cNvSpPr>
            <a:spLocks noChangeArrowheads="1"/>
          </p:cNvSpPr>
          <p:nvPr/>
        </p:nvSpPr>
        <p:spPr bwMode="auto">
          <a:xfrm>
            <a:off x="3150420" y="1813842"/>
            <a:ext cx="5953617" cy="115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126981" name="Rectangle 5"/>
          <p:cNvSpPr>
            <a:spLocks noChangeArrowheads="1"/>
          </p:cNvSpPr>
          <p:nvPr/>
        </p:nvSpPr>
        <p:spPr bwMode="auto">
          <a:xfrm>
            <a:off x="408955" y="1813842"/>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b="1">
              <a:solidFill>
                <a:schemeClr val="bg1"/>
              </a:solidFill>
              <a:latin typeface="Calibri Light"/>
            </a:endParaRPr>
          </a:p>
        </p:txBody>
      </p:sp>
      <p:sp>
        <p:nvSpPr>
          <p:cNvPr id="126982" name="Text Box 6"/>
          <p:cNvSpPr txBox="1">
            <a:spLocks noChangeArrowheads="1"/>
          </p:cNvSpPr>
          <p:nvPr/>
        </p:nvSpPr>
        <p:spPr bwMode="auto">
          <a:xfrm>
            <a:off x="624580" y="5805488"/>
            <a:ext cx="1113868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GB" altLang="de-DE" sz="2800" b="1">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123</a:t>
            </a:r>
          </a:p>
        </p:txBody>
      </p:sp>
      <p:pic>
        <p:nvPicPr>
          <p:cNvPr id="11" name="Picture 10"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124</a:t>
            </a:r>
          </a:p>
        </p:txBody>
      </p:sp>
      <p:pic>
        <p:nvPicPr>
          <p:cNvPr id="12"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¿Cráneo o Panadería?</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b="1">
              <a:solidFill>
                <a:schemeClr val="bg1"/>
              </a:solidFill>
              <a:latin typeface="Calibri Light"/>
            </a:endParaRPr>
          </a:p>
        </p:txBody>
      </p:sp>
      <p:sp>
        <p:nvSpPr>
          <p:cNvPr id="129027"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puede ver?</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125</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b="1">
              <a:solidFill>
                <a:schemeClr val="bg1"/>
              </a:solidFill>
              <a:latin typeface="Calibri Light"/>
            </a:endParaRPr>
          </a:p>
        </p:txBody>
      </p:sp>
      <p:sp>
        <p:nvSpPr>
          <p:cNvPr id="130051"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¡Intente hallar todos los detalles!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126</a:t>
            </a:r>
          </a:p>
        </p:txBody>
      </p:sp>
      <p:pic>
        <p:nvPicPr>
          <p:cNvPr id="9"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b="1">
              <a:solidFill>
                <a:schemeClr val="bg1"/>
              </a:solidFill>
              <a:latin typeface="Calibri Light"/>
            </a:endParaRPr>
          </a:p>
        </p:txBody>
      </p:sp>
      <p:sp>
        <p:nvSpPr>
          <p:cNvPr id="131075"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131078" name="Oval 6"/>
          <p:cNvSpPr>
            <a:spLocks noChangeArrowheads="1"/>
          </p:cNvSpPr>
          <p:nvPr/>
        </p:nvSpPr>
        <p:spPr bwMode="auto">
          <a:xfrm>
            <a:off x="5233763" y="3429000"/>
            <a:ext cx="1827160" cy="136683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127</a:t>
            </a:r>
          </a:p>
        </p:txBody>
      </p:sp>
      <p:pic>
        <p:nvPicPr>
          <p:cNvPr id="13"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6"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7"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8"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extLst>
      <p:ext uri="{BB962C8B-B14F-4D97-AF65-F5344CB8AC3E}">
        <p14:creationId xmlns:p14="http://schemas.microsoft.com/office/powerpoint/2010/main" val="364839043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extLst>
      <p:ext uri="{BB962C8B-B14F-4D97-AF65-F5344CB8AC3E}">
        <p14:creationId xmlns:p14="http://schemas.microsoft.com/office/powerpoint/2010/main" val="407930028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Errar es humano, esté preparado para la posibilidad de estar equivocado.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extLst>
      <p:ext uri="{BB962C8B-B14F-4D97-AF65-F5344CB8AC3E}">
        <p14:creationId xmlns:p14="http://schemas.microsoft.com/office/powerpoint/2010/main" val="18865930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Errar es humano, esté preparado para la posibilidad de estar equivocado.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decisiones importantes deben basarse en hechos sólidos. Las meras conjeturas son “malos consejeros”. Hay que tener en cuenta siempre las consecuencias de un juicio erróneo. </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extLst>
      <p:ext uri="{BB962C8B-B14F-4D97-AF65-F5344CB8AC3E}">
        <p14:creationId xmlns:p14="http://schemas.microsoft.com/office/powerpoint/2010/main" val="353692202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p:txBody>
      </p:sp>
      <p:sp>
        <p:nvSpPr>
          <p:cNvPr id="6" name="Footer Placeholder 5"/>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7" name="Slide Number Placeholder 6"/>
          <p:cNvSpPr>
            <a:spLocks noGrp="1"/>
          </p:cNvSpPr>
          <p:nvPr>
            <p:ph type="sldNum" sz="quarter" idx="12"/>
          </p:nvPr>
        </p:nvSpPr>
        <p:spPr/>
        <p:txBody>
          <a:bodyPr/>
          <a:lstStyle/>
          <a:p>
            <a:r>
              <a:rPr lang="de-DE" altLang="de-DE">
                <a:latin typeface="Calibri Light"/>
              </a:rPr>
              <a:t>135</a:t>
            </a:r>
          </a:p>
        </p:txBody>
      </p:sp>
    </p:spTree>
    <p:extLst>
      <p:ext uri="{BB962C8B-B14F-4D97-AF65-F5344CB8AC3E}">
        <p14:creationId xmlns:p14="http://schemas.microsoft.com/office/powerpoint/2010/main" val="336818653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Ejemplo: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Mientras asistía a un evento social público, Carlos afirma ser el próximo Rey de Alemania.</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Antecedentes: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Carlos encontró una figura de un rey con una corona en un huevo sorpresa. </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Pero: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El no proviene de una familia de sangre real, la monarquía fue abolida en Alemania hace mucho tiempo y, por encima de todo: ¡El contenido de un huevo sorpresa no puede considerarse una prueba concluyente!</a:t>
            </a:r>
          </a:p>
        </p:txBody>
      </p:sp>
      <p:sp>
        <p:nvSpPr>
          <p:cNvPr id="6" name="Footer Placeholder 5"/>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7" name="Slide Number Placeholder 6"/>
          <p:cNvSpPr>
            <a:spLocks noGrp="1"/>
          </p:cNvSpPr>
          <p:nvPr>
            <p:ph type="sldNum" sz="quarter" idx="12"/>
          </p:nvPr>
        </p:nvSpPr>
        <p:spPr/>
        <p:txBody>
          <a:bodyPr/>
          <a:lstStyle/>
          <a:p>
            <a:r>
              <a:rPr lang="de-DE" altLang="de-DE">
                <a:latin typeface="Calibri Light"/>
              </a:rPr>
              <a:t>135</a:t>
            </a:r>
          </a:p>
        </p:txBody>
      </p:sp>
    </p:spTree>
    <p:extLst>
      <p:ext uri="{BB962C8B-B14F-4D97-AF65-F5344CB8AC3E}">
        <p14:creationId xmlns:p14="http://schemas.microsoft.com/office/powerpoint/2010/main" val="268362615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Ejemplo: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Mientras asistía a un evento social público, Carlos afirma ser el próximo Rey de Alemania.</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Antecedentes: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Carlos encontró una figura de un rey con una corona en un huevo sorpresa. </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Pero: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El no proviene de una familia de sangre real, la monarquía fue abolida en Alemania hace mucho tiempo y, por encima de todo: ¡El contenido de un huevo sorpresa no puede considerarse una prueba concluyente!</a:t>
            </a:r>
          </a:p>
          <a:p>
            <a:pPr lvl="0" defTabSz="914400" fontAlgn="base">
              <a:buClr>
                <a:srgbClr val="000000"/>
              </a:buClr>
            </a:pPr>
            <a:r>
              <a:rPr lang="es-ES" altLang="de-DE" sz="2400" dirty="0">
                <a:solidFill>
                  <a:srgbClr val="333333"/>
                </a:solidFill>
                <a:latin typeface="Calibri Light"/>
                <a:ea typeface="MS PGothic" panose="020B0600070205080204" pitchFamily="34" charset="-128"/>
              </a:rPr>
              <a:t>Debemos recopilar distintos elementos informativos. Es bueno contrastar opiniones y explicaciones varias con personas de confianza.</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7" name="Slide Number Placeholder 6"/>
          <p:cNvSpPr>
            <a:spLocks noGrp="1"/>
          </p:cNvSpPr>
          <p:nvPr>
            <p:ph type="sldNum" sz="quarter" idx="12"/>
          </p:nvPr>
        </p:nvSpPr>
        <p:spPr/>
        <p:txBody>
          <a:bodyPr/>
          <a:lstStyle/>
          <a:p>
            <a:r>
              <a:rPr lang="de-DE" altLang="de-DE">
                <a:latin typeface="Calibri Light"/>
              </a:rPr>
              <a:t>135</a:t>
            </a:r>
          </a:p>
        </p:txBody>
      </p:sp>
    </p:spTree>
    <p:extLst>
      <p:ext uri="{BB962C8B-B14F-4D97-AF65-F5344CB8AC3E}">
        <p14:creationId xmlns:p14="http://schemas.microsoft.com/office/powerpoint/2010/main" val="368155338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2 - Saltar a Conclusiones, Primera Parte</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145</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77868238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137</a:t>
            </a:r>
          </a:p>
        </p:txBody>
      </p:sp>
      <p:graphicFrame>
        <p:nvGraphicFramePr>
          <p:cNvPr id="8" name="Group 2"/>
          <p:cNvGraphicFramePr>
            <a:graphicFrameLocks noGrp="1"/>
          </p:cNvGraphicFramePr>
          <p:nvPr>
            <p:extLst>
              <p:ext uri="{D42A27DB-BD31-4B8C-83A1-F6EECF244321}">
                <p14:modId xmlns:p14="http://schemas.microsoft.com/office/powerpoint/2010/main" val="301896900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247159853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¿Argumentos a favor?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138</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34329198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2000" dirty="0">
                          <a:solidFill>
                            <a:srgbClr val="333333"/>
                          </a:solidFill>
                          <a:latin typeface="Calibri Light"/>
                        </a:rPr>
                        <a:t>Motivaciones que se le atribuyen a los EEUU:</a:t>
                      </a:r>
                    </a:p>
                    <a:p>
                      <a:pPr marL="457200" indent="-457200">
                        <a:lnSpc>
                          <a:spcPct val="100000"/>
                        </a:lnSpc>
                        <a:spcBef>
                          <a:spcPts val="1200"/>
                        </a:spcBef>
                        <a:buFont typeface="+mj-lt"/>
                        <a:buAutoNum type="arabicPeriod"/>
                      </a:pPr>
                      <a:r>
                        <a:rPr lang="es-ES" sz="2000" dirty="0">
                          <a:solidFill>
                            <a:srgbClr val="333333"/>
                          </a:solidFill>
                          <a:latin typeface="Calibri Light"/>
                        </a:rPr>
                        <a:t>“Victoria tecnológica” en la competición espacial con la Unión Soviética, que había lanzado antes un satélite al espacio con éxito</a:t>
                      </a:r>
                    </a:p>
                    <a:p>
                      <a:pPr marL="457200" indent="-457200">
                        <a:lnSpc>
                          <a:spcPct val="100000"/>
                        </a:lnSpc>
                        <a:spcBef>
                          <a:spcPts val="1200"/>
                        </a:spcBef>
                        <a:buFont typeface="+mj-lt"/>
                        <a:buAutoNum type="arabicPeriod"/>
                      </a:pPr>
                      <a:r>
                        <a:rPr lang="es-ES" sz="2000" dirty="0">
                          <a:solidFill>
                            <a:srgbClr val="333333"/>
                          </a:solidFill>
                          <a:latin typeface="Calibri Light"/>
                        </a:rPr>
                        <a:t>Distracción de la guerra de Vietnam</a:t>
                      </a:r>
                    </a:p>
                    <a:p>
                      <a:pPr marL="457200" indent="-457200">
                        <a:lnSpc>
                          <a:spcPct val="100000"/>
                        </a:lnSpc>
                        <a:spcBef>
                          <a:spcPts val="1200"/>
                        </a:spcBef>
                        <a:buFont typeface="+mj-lt"/>
                        <a:buAutoNum type="arabicPeriod"/>
                      </a:pPr>
                      <a:r>
                        <a:rPr lang="es-ES" sz="2000" dirty="0">
                          <a:solidFill>
                            <a:srgbClr val="333333"/>
                          </a:solidFill>
                          <a:latin typeface="Calibri Light"/>
                        </a:rPr>
                        <a:t>La propia NASA falsificó el alunizaje por temor a recortes presupuestarios del gobierno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139</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24854359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 favor: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140</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22312705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s-ES" sz="1800" b="1" i="0" u="none" strike="noStrike" cap="none" normalizeH="0" baseline="0" dirty="0">
                          <a:ln>
                            <a:noFill/>
                          </a:ln>
                          <a:solidFill>
                            <a:srgbClr val="333333"/>
                          </a:solidFill>
                          <a:effectLst/>
                          <a:latin typeface="Calibri Light"/>
                          <a:cs typeface="Times New Roman" pitchFamily="18" charset="0"/>
                        </a:rPr>
                        <a:t>A favor: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“Bandera ondeando”: imposible, ya que en la luna no hay atmósfera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Las fotos del cielo sin estrellas y las sombras cambiantes apuntan a una grabación de estudio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El mensaje de radio de Armstrong: Responde muy rápido a la última frase del presidente Nixon. Una señal de radio necesita más tiempo para ser transmitida desde la tierra que el que empleó Armstrong para responder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141</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70180029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En contra: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142</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4150791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1800" b="1" dirty="0">
                          <a:latin typeface="Calibri Light"/>
                        </a:rPr>
                        <a:t>En contra:</a:t>
                      </a:r>
                    </a:p>
                    <a:p>
                      <a:pPr marL="342900" indent="-342900">
                        <a:lnSpc>
                          <a:spcPct val="100000"/>
                        </a:lnSpc>
                        <a:spcBef>
                          <a:spcPts val="1200"/>
                        </a:spcBef>
                        <a:buFont typeface="+mj-lt"/>
                        <a:buAutoNum type="arabicPeriod"/>
                      </a:pPr>
                      <a:r>
                        <a:rPr lang="es-ES" sz="1800" b="0" dirty="0">
                          <a:latin typeface="Calibri Light"/>
                        </a:rPr>
                        <a:t>El efecto de la bandera ondeando se creó clavando el asta en la superficie lunar y con un mástil superior horizontal </a:t>
                      </a:r>
                    </a:p>
                    <a:p>
                      <a:pPr marL="342900" indent="-342900">
                        <a:lnSpc>
                          <a:spcPct val="100000"/>
                        </a:lnSpc>
                        <a:spcBef>
                          <a:spcPts val="1200"/>
                        </a:spcBef>
                        <a:buFont typeface="+mj-lt"/>
                        <a:buAutoNum type="arabicPeriod"/>
                      </a:pPr>
                      <a:r>
                        <a:rPr lang="es-ES" sz="1800" b="0" dirty="0">
                          <a:latin typeface="Calibri Light"/>
                        </a:rPr>
                        <a:t>Las fotografías nocturnas no pueden capturar las luces débiles por los tiempos de </a:t>
                      </a:r>
                      <a:r>
                        <a:rPr lang="es-ES" sz="1800" b="0">
                          <a:latin typeface="Calibri Light"/>
                        </a:rPr>
                        <a:t>exposición </a:t>
                      </a:r>
                      <a:r>
                        <a:rPr lang="es-ES" sz="1800" b="0">
                          <a:latin typeface="Times New Roman"/>
                        </a:rPr>
                        <a:t>→</a:t>
                      </a:r>
                      <a:r>
                        <a:rPr lang="es-ES" sz="1800" b="0">
                          <a:latin typeface="Calibri Light"/>
                        </a:rPr>
                        <a:t> </a:t>
                      </a:r>
                      <a:r>
                        <a:rPr lang="es-ES" sz="1800" b="0" dirty="0">
                          <a:latin typeface="Calibri Light"/>
                        </a:rPr>
                        <a:t>ausencia de estrellas</a:t>
                      </a:r>
                    </a:p>
                    <a:p>
                      <a:pPr marL="342900" indent="-342900">
                        <a:lnSpc>
                          <a:spcPct val="100000"/>
                        </a:lnSpc>
                        <a:spcBef>
                          <a:spcPts val="1200"/>
                        </a:spcBef>
                        <a:buFont typeface="+mj-lt"/>
                        <a:buAutoNum type="arabicPeriod"/>
                      </a:pPr>
                      <a:r>
                        <a:rPr lang="es-ES" sz="1800" b="0" dirty="0">
                          <a:latin typeface="Calibri Light"/>
                        </a:rPr>
                        <a:t>Las sombras cambiantes están causadas por la superficie desigual de la luna</a:t>
                      </a:r>
                    </a:p>
                    <a:p>
                      <a:pPr marL="342900" indent="-342900">
                        <a:lnSpc>
                          <a:spcPct val="100000"/>
                        </a:lnSpc>
                        <a:spcBef>
                          <a:spcPts val="1200"/>
                        </a:spcBef>
                        <a:buFont typeface="+mj-lt"/>
                        <a:buAutoNum type="arabicPeriod"/>
                      </a:pPr>
                      <a:r>
                        <a:rPr lang="es-ES" sz="1800" b="0" dirty="0">
                          <a:latin typeface="Calibri Light"/>
                        </a:rPr>
                        <a:t>La entrevista había sido editada para cubrir el retardo original en el diálogo entre Nixon y Armstrong </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143</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144</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Fuente: German </a:t>
            </a:r>
            <a:r>
              <a:rPr lang="de-DE" altLang="de-DE" sz="1200" dirty="0" err="1">
                <a:latin typeface="+mj-lt"/>
              </a:rPr>
              <a:t>television</a:t>
            </a:r>
            <a:r>
              <a:rPr lang="de-DE" altLang="de-DE" sz="1200" dirty="0">
                <a:latin typeface="+mj-lt"/>
              </a:rPr>
              <a:t> </a:t>
            </a:r>
            <a:r>
              <a:rPr lang="de-DE" altLang="de-DE" sz="1200" dirty="0" err="1">
                <a:latin typeface="+mj-lt"/>
              </a:rPr>
              <a:t>station</a:t>
            </a:r>
            <a:r>
              <a:rPr lang="de-DE" altLang="de-DE" sz="1200" dirty="0">
                <a:latin typeface="+mj-lt"/>
              </a:rPr>
              <a:t> ZDF: “Vorsicht Verschwörung” [</a:t>
            </a:r>
            <a:r>
              <a:rPr lang="de-DE" altLang="de-DE" sz="1200" dirty="0" err="1">
                <a:latin typeface="+mj-lt"/>
              </a:rPr>
              <a:t>Beware</a:t>
            </a:r>
            <a:r>
              <a:rPr lang="de-DE" altLang="de-DE" sz="1200" dirty="0">
                <a:latin typeface="+mj-lt"/>
              </a:rPr>
              <a:t> </a:t>
            </a:r>
            <a:r>
              <a:rPr lang="de-DE" altLang="de-DE" sz="1200" dirty="0" err="1">
                <a:latin typeface="+mj-lt"/>
              </a:rPr>
              <a:t>conspiracy</a:t>
            </a:r>
            <a:r>
              <a:rPr lang="de-DE" altLang="de-DE" sz="1200" dirty="0">
                <a:latin typeface="+mj-lt"/>
              </a:rPr>
              <a:t>] </a:t>
            </a:r>
          </a:p>
        </p:txBody>
      </p:sp>
      <p:sp>
        <p:nvSpPr>
          <p:cNvPr id="13" name="Text Box 3"/>
          <p:cNvSpPr txBox="1">
            <a:spLocks noChangeArrowheads="1"/>
          </p:cNvSpPr>
          <p:nvPr/>
        </p:nvSpPr>
        <p:spPr bwMode="auto">
          <a:xfrm>
            <a:off x="408955" y="2312440"/>
            <a:ext cx="11376000" cy="769441"/>
          </a:xfrm>
          <a:prstGeom prst="rect">
            <a:avLst/>
          </a:prstGeom>
          <a:noFill/>
          <a:ln w="9525">
            <a:noFill/>
            <a:miter lim="800000"/>
            <a:headEnd/>
            <a:tailEnd/>
          </a:ln>
        </p:spPr>
        <p:txBody>
          <a:bodyPr>
            <a:spAutoFit/>
          </a:bodyPr>
          <a:lstStyle/>
          <a:p>
            <a:pPr fontAlgn="base">
              <a:spcBef>
                <a:spcPct val="0"/>
              </a:spcBef>
              <a:spcAft>
                <a:spcPct val="0"/>
              </a:spcAft>
              <a:defRPr/>
            </a:pPr>
            <a:r>
              <a:rPr lang="es-ES" sz="2200">
                <a:solidFill>
                  <a:srgbClr val="000000"/>
                </a:solidFill>
                <a:latin typeface="Calibri Light"/>
                <a:ea typeface="ＭＳ Ｐゴシック" panose="020B0600070205080204" pitchFamily="34" charset="-128"/>
              </a:rPr>
              <a:t>¿Fue la llegada del hombre a la luna un engaño </a:t>
            </a:r>
          </a:p>
          <a:p>
            <a:pPr fontAlgn="base">
              <a:spcBef>
                <a:spcPct val="0"/>
              </a:spcBef>
              <a:spcAft>
                <a:spcPct val="0"/>
              </a:spcAft>
              <a:defRPr/>
            </a:pPr>
            <a:r>
              <a:rPr lang="es-ES" sz="2200">
                <a:solidFill>
                  <a:srgbClr val="000000"/>
                </a:solidFill>
                <a:latin typeface="Calibri Light"/>
                <a:ea typeface="ＭＳ Ｐゴシック" panose="020B0600070205080204" pitchFamily="34" charset="-128"/>
              </a:rPr>
              <a:t>del gobierno de los EEUU? </a:t>
            </a:r>
            <a:endParaRPr lang="de-DE" sz="220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s-ES" altLang="de-DE" sz="2400">
                <a:latin typeface="Calibri Light"/>
              </a:rPr>
              <a:t>Director Roland Emmerich (Independence Day):</a:t>
            </a:r>
            <a:br>
              <a:rPr lang="es-ES" altLang="de-DE" sz="2400">
                <a:latin typeface="Calibri Light"/>
              </a:rPr>
            </a:br>
            <a:r>
              <a:rPr lang="es-ES" altLang="de-DE" sz="2400">
                <a:latin typeface="Calibri Light"/>
              </a:rPr>
              <a:t>“La llegada a la luna […] era demasiado buena. Tal cosa era imposible de lograr en los años 60. Incluso con tecnología como la de hoy en dia plantearía problemas.”</a:t>
            </a:r>
            <a:endParaRPr lang="de-DE" altLang="de-DE" sz="2400" i="1" dirty="0">
              <a:latin typeface="Calibri Ligh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 leyenda urbana y otras teorías conspiratorias?</a:t>
            </a:r>
            <a:endParaRPr lang="en-US" sz="3600">
              <a:latin typeface="Calibri Light"/>
            </a:endParaRPr>
          </a:p>
        </p:txBody>
      </p:sp>
      <p:sp>
        <p:nvSpPr>
          <p:cNvPr id="4" name="Content Placeholder 3"/>
          <p:cNvSpPr>
            <a:spLocks noGrp="1"/>
          </p:cNvSpPr>
          <p:nvPr>
            <p:ph idx="1"/>
          </p:nvPr>
        </p:nvSpPr>
        <p:spPr/>
        <p:txBody>
          <a:bodyPr/>
          <a:lstStyle/>
          <a:p>
            <a:pPr>
              <a:buClr>
                <a:srgbClr val="000000"/>
              </a:buClr>
            </a:pPr>
            <a:r>
              <a:rPr lang="de-DE" sz="2400" dirty="0">
                <a:solidFill>
                  <a:schemeClr val="tx1"/>
                </a:solidFill>
                <a:latin typeface="Calibri Light"/>
                <a:ea typeface="MS PGothic" panose="020B0600070205080204" pitchFamily="34" charset="-128"/>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5" name="Slide Number Placeholder 4"/>
          <p:cNvSpPr>
            <a:spLocks noGrp="1"/>
          </p:cNvSpPr>
          <p:nvPr>
            <p:ph type="sldNum" sz="quarter" idx="12"/>
          </p:nvPr>
        </p:nvSpPr>
        <p:spPr/>
        <p:txBody>
          <a:bodyPr/>
          <a:lstStyle/>
          <a:p>
            <a:r>
              <a:rPr lang="de-DE" altLang="de-DE">
                <a:latin typeface="Calibri Light"/>
              </a:rPr>
              <a:t>145</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¿Cómo surgen esta leyenda urbana y otras teorías conspiratorias?</a:t>
            </a:r>
            <a:endParaRPr lang="en-US"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A menudo son más emocionantes que la realidad. </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Se basan en información que es difícil de comprobar y la gente lo cree </a:t>
            </a:r>
            <a:r>
              <a:rPr lang="es-ES" sz="2400" dirty="0" err="1">
                <a:solidFill>
                  <a:srgbClr val="333333"/>
                </a:solidFill>
                <a:latin typeface="Calibri Light"/>
                <a:ea typeface="MS PGothic" panose="020B0600070205080204" pitchFamily="34" charset="-128"/>
              </a:rPr>
              <a:t>fácilemente</a:t>
            </a:r>
            <a:r>
              <a:rPr lang="es-ES" sz="2400" dirty="0">
                <a:solidFill>
                  <a:srgbClr val="333333"/>
                </a:solidFill>
                <a:latin typeface="Calibri Light"/>
                <a:ea typeface="MS PGothic" panose="020B0600070205080204" pitchFamily="34" charset="-128"/>
              </a:rPr>
              <a:t> (ej. el ondear de la bandera sugiere que las fotos fueron tomadas en la tierra).</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Se ocultan explicaciones alternativas (ej. el cielo sin estrellas se puede explicar por la limitaciones técnicas de las fotografías nocturnas).</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Las leyendas urbanas toman hechos sacados de contexto y los ponen al límite.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5" name="Slide Number Placeholder 4"/>
          <p:cNvSpPr>
            <a:spLocks noGrp="1"/>
          </p:cNvSpPr>
          <p:nvPr>
            <p:ph type="sldNum" sz="quarter" idx="12"/>
          </p:nvPr>
        </p:nvSpPr>
        <p:spPr/>
        <p:txBody>
          <a:bodyPr/>
          <a:lstStyle/>
          <a:p>
            <a:r>
              <a:rPr lang="de-DE" altLang="de-DE">
                <a:latin typeface="Calibri Light"/>
              </a:rPr>
              <a:t>146</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8416</Words>
  <Application>Microsoft Office PowerPoint</Application>
  <PresentationFormat>Benutzerdefiniert</PresentationFormat>
  <Paragraphs>1290</Paragraphs>
  <Slides>155</Slides>
  <Notes>150</Notes>
  <HiddenSlides>0</HiddenSlides>
  <MMClips>0</MMClips>
  <ScaleCrop>false</ScaleCrop>
  <HeadingPairs>
    <vt:vector size="8" baseType="variant">
      <vt:variant>
        <vt:lpstr>Verwendete Schriftarten</vt:lpstr>
      </vt:variant>
      <vt:variant>
        <vt:i4>7</vt:i4>
      </vt:variant>
      <vt:variant>
        <vt:lpstr>Design</vt:lpstr>
      </vt:variant>
      <vt:variant>
        <vt:i4>3</vt:i4>
      </vt:variant>
      <vt:variant>
        <vt:lpstr>Eingebettete OLE-Server</vt:lpstr>
      </vt:variant>
      <vt:variant>
        <vt:i4>1</vt:i4>
      </vt:variant>
      <vt:variant>
        <vt:lpstr>Folientitel</vt:lpstr>
      </vt:variant>
      <vt:variant>
        <vt:i4>155</vt:i4>
      </vt:variant>
    </vt:vector>
  </HeadingPairs>
  <TitlesOfParts>
    <vt:vector size="166"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Bitmap</vt:lpstr>
      <vt:lpstr>EMC 2 A – Saltar a Conclusiones, Primera Parte</vt:lpstr>
      <vt:lpstr>Saltar a Conclusiones</vt:lpstr>
      <vt:lpstr>Saltar a Conclusiones</vt:lpstr>
      <vt:lpstr>Saltar a Conclusiones</vt:lpstr>
      <vt:lpstr>Saltar a Conclusiones</vt:lpstr>
      <vt:lpstr>Saltar a Conclusiones</vt:lpstr>
      <vt:lpstr>Inferencias sin tener el 100% de las pruebas</vt:lpstr>
      <vt:lpstr>Inferencias sin tener el 100% de las pruebas</vt:lpstr>
      <vt:lpstr>Inferencias sin tener el 100% de las pruebas</vt:lpstr>
      <vt:lpstr>Saltar a Conclusiones: En Acción</vt:lpstr>
      <vt:lpstr>Saltar a Conclusiones: En Acción</vt:lpstr>
      <vt:lpstr>Saltar a Conclusiones: En Acción</vt:lpstr>
      <vt:lpstr>Saltar a Conclusiones: En Acción - Mitos Modernos - (para un ejercicio alternativo ir al final de la presentación)</vt:lpstr>
      <vt:lpstr>Saltar a Conclusiones: En Acción - Mitos Modernos -</vt:lpstr>
      <vt:lpstr>Saltar a Conclusiones: En Acción - Mitos Modernos -</vt:lpstr>
      <vt:lpstr>Saltar a Conclusiones: En Acción - Mitos Modernos -</vt:lpstr>
      <vt:lpstr>¿Cómo surgen estas teorías de conspiración?</vt:lpstr>
      <vt:lpstr>¿Cómo surgen estas teorías de conspiración?</vt:lpstr>
      <vt:lpstr>¿Cómo surgen estas teorías de conspiración?</vt:lpstr>
      <vt:lpstr>¿Qué relevancia tiene esto?</vt:lpstr>
      <vt:lpstr>¿Qué relevancia tiene esto?</vt:lpstr>
      <vt:lpstr>A continuación les mostramos como el saltar a conclusiones puede producir errores de interpretación durante la psicosis. </vt:lpstr>
      <vt:lpstr>Conjunto de Tareas 1:</vt:lpstr>
      <vt:lpstr>Conjunto de Tareas 1:</vt:lpstr>
      <vt:lpstr>Conjunto de Tareas 1:</vt:lpstr>
      <vt:lpstr>Dibujo 1</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2</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3</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4</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5</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Opcional: Videoclip</vt:lpstr>
      <vt:lpstr>Dibujo 6</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7</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8</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9</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10</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Conjunto de Tareas 2:</vt:lpstr>
      <vt:lpstr>¿Qué ve usted?</vt:lpstr>
      <vt:lpstr>¿Qué ve usted ahora?</vt:lpstr>
      <vt:lpstr>¿Qué ve usted?</vt:lpstr>
      <vt:lpstr>¿Qué ve usted?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¿Qué puede ver?</vt:lpstr>
      <vt:lpstr>¡Intente hallar todos los detalles!</vt:lpstr>
      <vt:lpstr>PowerPoint-Präsentation</vt:lpstr>
      <vt:lpstr>Traducción a la vida diaria</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¿Cómo surgen esta leyenda urbana y otras teorías conspiratorias?</vt:lpstr>
      <vt:lpstr>¿Cómo surgen esta leyenda urbana y otras teorías conspiratorias?</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395</cp:revision>
  <dcterms:created xsi:type="dcterms:W3CDTF">2002-10-15T10:55:06Z</dcterms:created>
  <dcterms:modified xsi:type="dcterms:W3CDTF">2022-07-26T10:53:45Z</dcterms:modified>
</cp:coreProperties>
</file>