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 id="2147483705" r:id="rId2"/>
  </p:sldMasterIdLst>
  <p:notesMasterIdLst>
    <p:notesMasterId r:id="rId149"/>
  </p:notesMasterIdLst>
  <p:handoutMasterIdLst>
    <p:handoutMasterId r:id="rId150"/>
  </p:handoutMasterIdLst>
  <p:sldIdLst>
    <p:sldId id="842" r:id="rId3"/>
    <p:sldId id="822" r:id="rId4"/>
    <p:sldId id="846" r:id="rId5"/>
    <p:sldId id="845" r:id="rId6"/>
    <p:sldId id="844" r:id="rId7"/>
    <p:sldId id="843" r:id="rId8"/>
    <p:sldId id="792" r:id="rId9"/>
    <p:sldId id="691" r:id="rId10"/>
    <p:sldId id="826" r:id="rId11"/>
    <p:sldId id="849" r:id="rId12"/>
    <p:sldId id="852" r:id="rId13"/>
    <p:sldId id="851" r:id="rId14"/>
    <p:sldId id="650" r:id="rId15"/>
    <p:sldId id="830" r:id="rId16"/>
    <p:sldId id="829" r:id="rId17"/>
    <p:sldId id="699" r:id="rId18"/>
    <p:sldId id="724" r:id="rId19"/>
    <p:sldId id="723" r:id="rId20"/>
    <p:sldId id="780" r:id="rId21"/>
    <p:sldId id="590" r:id="rId22"/>
    <p:sldId id="831" r:id="rId23"/>
    <p:sldId id="769" r:id="rId24"/>
    <p:sldId id="591" r:id="rId25"/>
    <p:sldId id="833" r:id="rId26"/>
    <p:sldId id="832" r:id="rId27"/>
    <p:sldId id="594" r:id="rId28"/>
    <p:sldId id="425" r:id="rId29"/>
    <p:sldId id="426" r:id="rId30"/>
    <p:sldId id="427" r:id="rId31"/>
    <p:sldId id="428" r:id="rId32"/>
    <p:sldId id="429" r:id="rId33"/>
    <p:sldId id="430" r:id="rId34"/>
    <p:sldId id="431" r:id="rId35"/>
    <p:sldId id="432" r:id="rId36"/>
    <p:sldId id="593" r:id="rId37"/>
    <p:sldId id="595" r:id="rId38"/>
    <p:sldId id="596" r:id="rId39"/>
    <p:sldId id="597" r:id="rId40"/>
    <p:sldId id="598" r:id="rId41"/>
    <p:sldId id="599" r:id="rId42"/>
    <p:sldId id="600" r:id="rId43"/>
    <p:sldId id="601" r:id="rId44"/>
    <p:sldId id="602" r:id="rId45"/>
    <p:sldId id="804" r:id="rId46"/>
    <p:sldId id="805" r:id="rId47"/>
    <p:sldId id="806" r:id="rId48"/>
    <p:sldId id="807" r:id="rId49"/>
    <p:sldId id="808" r:id="rId50"/>
    <p:sldId id="809" r:id="rId51"/>
    <p:sldId id="810" r:id="rId52"/>
    <p:sldId id="811" r:id="rId53"/>
    <p:sldId id="812" r:id="rId54"/>
    <p:sldId id="776" r:id="rId55"/>
    <p:sldId id="441" r:id="rId56"/>
    <p:sldId id="700" r:id="rId57"/>
    <p:sldId id="701" r:id="rId58"/>
    <p:sldId id="702" r:id="rId59"/>
    <p:sldId id="703" r:id="rId60"/>
    <p:sldId id="704" r:id="rId61"/>
    <p:sldId id="705" r:id="rId62"/>
    <p:sldId id="706" r:id="rId63"/>
    <p:sldId id="450" r:id="rId64"/>
    <p:sldId id="754" r:id="rId65"/>
    <p:sldId id="755" r:id="rId66"/>
    <p:sldId id="756" r:id="rId67"/>
    <p:sldId id="757" r:id="rId68"/>
    <p:sldId id="758" r:id="rId69"/>
    <p:sldId id="759" r:id="rId70"/>
    <p:sldId id="760" r:id="rId71"/>
    <p:sldId id="761" r:id="rId72"/>
    <p:sldId id="834" r:id="rId73"/>
    <p:sldId id="708" r:id="rId74"/>
    <p:sldId id="709" r:id="rId75"/>
    <p:sldId id="711" r:id="rId76"/>
    <p:sldId id="712" r:id="rId77"/>
    <p:sldId id="713" r:id="rId78"/>
    <p:sldId id="714" r:id="rId79"/>
    <p:sldId id="715" r:id="rId80"/>
    <p:sldId id="710" r:id="rId81"/>
    <p:sldId id="716" r:id="rId82"/>
    <p:sldId id="651" r:id="rId83"/>
    <p:sldId id="652" r:id="rId84"/>
    <p:sldId id="653" r:id="rId85"/>
    <p:sldId id="654" r:id="rId86"/>
    <p:sldId id="655" r:id="rId87"/>
    <p:sldId id="656" r:id="rId88"/>
    <p:sldId id="657" r:id="rId89"/>
    <p:sldId id="658" r:id="rId90"/>
    <p:sldId id="667" r:id="rId91"/>
    <p:sldId id="618" r:id="rId92"/>
    <p:sldId id="619" r:id="rId93"/>
    <p:sldId id="620" r:id="rId94"/>
    <p:sldId id="621" r:id="rId95"/>
    <p:sldId id="622" r:id="rId96"/>
    <p:sldId id="623" r:id="rId97"/>
    <p:sldId id="624" r:id="rId98"/>
    <p:sldId id="625" r:id="rId99"/>
    <p:sldId id="468" r:id="rId100"/>
    <p:sldId id="626" r:id="rId101"/>
    <p:sldId id="627" r:id="rId102"/>
    <p:sldId id="628" r:id="rId103"/>
    <p:sldId id="629" r:id="rId104"/>
    <p:sldId id="630" r:id="rId105"/>
    <p:sldId id="631" r:id="rId106"/>
    <p:sldId id="632" r:id="rId107"/>
    <p:sldId id="633" r:id="rId108"/>
    <p:sldId id="742" r:id="rId109"/>
    <p:sldId id="734" r:id="rId110"/>
    <p:sldId id="735" r:id="rId111"/>
    <p:sldId id="736" r:id="rId112"/>
    <p:sldId id="737" r:id="rId113"/>
    <p:sldId id="738" r:id="rId114"/>
    <p:sldId id="739" r:id="rId115"/>
    <p:sldId id="740" r:id="rId116"/>
    <p:sldId id="741" r:id="rId117"/>
    <p:sldId id="556" r:id="rId118"/>
    <p:sldId id="557" r:id="rId119"/>
    <p:sldId id="558" r:id="rId120"/>
    <p:sldId id="669" r:id="rId121"/>
    <p:sldId id="668" r:id="rId122"/>
    <p:sldId id="787" r:id="rId123"/>
    <p:sldId id="835" r:id="rId124"/>
    <p:sldId id="670" r:id="rId125"/>
    <p:sldId id="671" r:id="rId126"/>
    <p:sldId id="763" r:id="rId127"/>
    <p:sldId id="764" r:id="rId128"/>
    <p:sldId id="677" r:id="rId129"/>
    <p:sldId id="678" r:id="rId130"/>
    <p:sldId id="679" r:id="rId131"/>
    <p:sldId id="680" r:id="rId132"/>
    <p:sldId id="681" r:id="rId133"/>
    <p:sldId id="765" r:id="rId134"/>
    <p:sldId id="766" r:id="rId135"/>
    <p:sldId id="767" r:id="rId136"/>
    <p:sldId id="721" r:id="rId137"/>
    <p:sldId id="768" r:id="rId138"/>
    <p:sldId id="796" r:id="rId139"/>
    <p:sldId id="839" r:id="rId140"/>
    <p:sldId id="838" r:id="rId141"/>
    <p:sldId id="837" r:id="rId142"/>
    <p:sldId id="836" r:id="rId143"/>
    <p:sldId id="646" r:id="rId144"/>
    <p:sldId id="841" r:id="rId145"/>
    <p:sldId id="840" r:id="rId146"/>
    <p:sldId id="803" r:id="rId147"/>
    <p:sldId id="782" r:id="rId148"/>
  </p:sldIdLst>
  <p:sldSz cx="12195175" cy="6858000"/>
  <p:notesSz cx="6781800" cy="9926638"/>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6699"/>
    <a:srgbClr val="006699"/>
    <a:srgbClr val="FF0066"/>
    <a:srgbClr val="CCECFF"/>
    <a:srgbClr val="8DC6FF"/>
    <a:srgbClr val="3399FF"/>
    <a:srgbClr val="66CC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24" autoAdjust="0"/>
    <p:restoredTop sz="96222" autoAdjust="0"/>
  </p:normalViewPr>
  <p:slideViewPr>
    <p:cSldViewPr>
      <p:cViewPr varScale="1">
        <p:scale>
          <a:sx n="62" d="100"/>
          <a:sy n="62" d="100"/>
        </p:scale>
        <p:origin x="1064" y="76"/>
      </p:cViewPr>
      <p:guideLst>
        <p:guide orient="horz" pos="333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7464"/>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54" Type="http://schemas.openxmlformats.org/officeDocument/2006/relationships/tableStyles" Target="tableStyle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notesMaster" Target="notesMasters/notesMaster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handoutMaster" Target="handoutMasters/handoutMaster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slide" Target="slides/slide127.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slide" Target="slides/slide130.xml"/><Relationship Id="rId140" Type="http://schemas.openxmlformats.org/officeDocument/2006/relationships/slide" Target="slides/slide138.xml"/><Relationship Id="rId145" Type="http://schemas.openxmlformats.org/officeDocument/2006/relationships/slide" Target="slides/slide143.xml"/><Relationship Id="rId15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slide" Target="slides/slide141.xml"/><Relationship Id="rId148" Type="http://schemas.openxmlformats.org/officeDocument/2006/relationships/slide" Target="slides/slide146.xml"/><Relationship Id="rId15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31A611C6-42A0-4892-A82C-B85DE07DF0FC}" type="slidenum">
              <a:rPr lang="en-GB" altLang="de-DE"/>
              <a:pPr/>
              <a:t>‹Nr.›</a:t>
            </a:fld>
            <a:endParaRPr lang="en-GB" altLang="de-DE"/>
          </a:p>
        </p:txBody>
      </p:sp>
    </p:spTree>
    <p:extLst>
      <p:ext uri="{BB962C8B-B14F-4D97-AF65-F5344CB8AC3E}">
        <p14:creationId xmlns:p14="http://schemas.microsoft.com/office/powerpoint/2010/main" val="13923497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de-DE"/>
          </a:p>
        </p:txBody>
      </p:sp>
      <p:sp>
        <p:nvSpPr>
          <p:cNvPr id="143364"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53DC4608-FA37-4B22-9E0E-5A8D939A51D9}" type="slidenum">
              <a:rPr lang="de-DE" altLang="de-DE"/>
              <a:pPr/>
              <a:t>‹Nr.›</a:t>
            </a:fld>
            <a:endParaRPr lang="de-DE" altLang="de-DE"/>
          </a:p>
        </p:txBody>
      </p:sp>
    </p:spTree>
    <p:extLst>
      <p:ext uri="{BB962C8B-B14F-4D97-AF65-F5344CB8AC3E}">
        <p14:creationId xmlns:p14="http://schemas.microsoft.com/office/powerpoint/2010/main" val="26891752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EECE52-DFAB-4F29-8D7E-8B0C964E8E3E}" type="slidenum">
              <a:rPr lang="de-DE" altLang="de-DE" sz="1300"/>
              <a:pPr eaLnBrk="1" hangingPunct="1">
                <a:spcBef>
                  <a:spcPct val="0"/>
                </a:spcBef>
              </a:pPr>
              <a:t>2</a:t>
            </a:fld>
            <a:endParaRPr lang="de-DE" altLang="de-DE" sz="1300"/>
          </a:p>
        </p:txBody>
      </p:sp>
      <p:sp>
        <p:nvSpPr>
          <p:cNvPr id="14950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433290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EECE52-DFAB-4F29-8D7E-8B0C964E8E3E}" type="slidenum">
              <a:rPr lang="de-DE" altLang="de-DE" sz="1300"/>
              <a:pPr eaLnBrk="1" hangingPunct="1">
                <a:spcBef>
                  <a:spcPct val="0"/>
                </a:spcBef>
              </a:pPr>
              <a:t>3</a:t>
            </a:fld>
            <a:endParaRPr lang="de-DE" altLang="de-DE" sz="1300"/>
          </a:p>
        </p:txBody>
      </p:sp>
      <p:sp>
        <p:nvSpPr>
          <p:cNvPr id="14950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433290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EECE52-DFAB-4F29-8D7E-8B0C964E8E3E}" type="slidenum">
              <a:rPr lang="de-DE" altLang="de-DE" sz="1300"/>
              <a:pPr eaLnBrk="1" hangingPunct="1">
                <a:spcBef>
                  <a:spcPct val="0"/>
                </a:spcBef>
              </a:pPr>
              <a:t>4</a:t>
            </a:fld>
            <a:endParaRPr lang="de-DE" altLang="de-DE" sz="1300"/>
          </a:p>
        </p:txBody>
      </p:sp>
      <p:sp>
        <p:nvSpPr>
          <p:cNvPr id="14950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433290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EECE52-DFAB-4F29-8D7E-8B0C964E8E3E}" type="slidenum">
              <a:rPr lang="de-DE" altLang="de-DE" sz="1300"/>
              <a:pPr eaLnBrk="1" hangingPunct="1">
                <a:spcBef>
                  <a:spcPct val="0"/>
                </a:spcBef>
              </a:pPr>
              <a:t>5</a:t>
            </a:fld>
            <a:endParaRPr lang="de-DE" altLang="de-DE" sz="1300"/>
          </a:p>
        </p:txBody>
      </p:sp>
      <p:sp>
        <p:nvSpPr>
          <p:cNvPr id="14950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433290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EECE52-DFAB-4F29-8D7E-8B0C964E8E3E}" type="slidenum">
              <a:rPr lang="de-DE" altLang="de-DE" sz="1300"/>
              <a:pPr eaLnBrk="1" hangingPunct="1">
                <a:spcBef>
                  <a:spcPct val="0"/>
                </a:spcBef>
              </a:pPr>
              <a:t>6</a:t>
            </a:fld>
            <a:endParaRPr lang="de-DE" altLang="de-DE" sz="1300"/>
          </a:p>
        </p:txBody>
      </p:sp>
      <p:sp>
        <p:nvSpPr>
          <p:cNvPr id="14950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4332908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82E6BA9-EC4C-4799-8127-F7F6BD66D056}" type="slidenum">
              <a:rPr lang="de-DE" altLang="de-DE" sz="1300"/>
              <a:pPr algn="r" eaLnBrk="1" hangingPunct="1">
                <a:spcBef>
                  <a:spcPct val="0"/>
                </a:spcBef>
              </a:pPr>
              <a:t>7</a:t>
            </a:fld>
            <a:endParaRPr lang="de-DE" altLang="de-DE" sz="1300"/>
          </a:p>
        </p:txBody>
      </p:sp>
      <p:sp>
        <p:nvSpPr>
          <p:cNvPr id="15053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691430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EE1C0E-D92A-49A1-9AF6-ED1FEB7E31BD}" type="slidenum">
              <a:rPr lang="de-DE" altLang="de-DE" sz="1300"/>
              <a:pPr eaLnBrk="1" hangingPunct="1">
                <a:spcBef>
                  <a:spcPct val="0"/>
                </a:spcBef>
              </a:pPr>
              <a:t>8</a:t>
            </a:fld>
            <a:endParaRPr lang="de-DE" altLang="de-DE" sz="1300"/>
          </a:p>
        </p:txBody>
      </p:sp>
      <p:sp>
        <p:nvSpPr>
          <p:cNvPr id="15257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5277606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EE1C0E-D92A-49A1-9AF6-ED1FEB7E31BD}" type="slidenum">
              <a:rPr lang="de-DE" altLang="de-DE" sz="1300"/>
              <a:pPr eaLnBrk="1" hangingPunct="1">
                <a:spcBef>
                  <a:spcPct val="0"/>
                </a:spcBef>
              </a:pPr>
              <a:t>9</a:t>
            </a:fld>
            <a:endParaRPr lang="de-DE" altLang="de-DE" sz="1300"/>
          </a:p>
        </p:txBody>
      </p:sp>
      <p:sp>
        <p:nvSpPr>
          <p:cNvPr id="15257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5277606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B235A6-1EBC-4CE3-8A93-A639779A7BF6}" type="slidenum">
              <a:rPr lang="de-DE" altLang="de-DE" sz="1300"/>
              <a:pPr eaLnBrk="1" hangingPunct="1">
                <a:spcBef>
                  <a:spcPct val="0"/>
                </a:spcBef>
              </a:pPr>
              <a:t>10</a:t>
            </a:fld>
            <a:endParaRPr lang="de-DE" altLang="de-DE" sz="1300"/>
          </a:p>
        </p:txBody>
      </p:sp>
      <p:sp>
        <p:nvSpPr>
          <p:cNvPr id="155651" name="Rectangle 2"/>
          <p:cNvSpPr>
            <a:spLocks noGrp="1" noRot="1" noChangeAspect="1" noChangeArrowheads="1" noTextEdit="1"/>
          </p:cNvSpPr>
          <p:nvPr>
            <p:ph type="sldImg"/>
          </p:nvPr>
        </p:nvSpPr>
        <p:spPr>
          <a:xfrm>
            <a:off x="82550" y="744538"/>
            <a:ext cx="6618288" cy="3722687"/>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8133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B235A6-1EBC-4CE3-8A93-A639779A7BF6}" type="slidenum">
              <a:rPr lang="de-DE" altLang="de-DE" sz="1300"/>
              <a:pPr eaLnBrk="1" hangingPunct="1">
                <a:spcBef>
                  <a:spcPct val="0"/>
                </a:spcBef>
              </a:pPr>
              <a:t>11</a:t>
            </a:fld>
            <a:endParaRPr lang="de-DE" altLang="de-DE" sz="1300"/>
          </a:p>
        </p:txBody>
      </p:sp>
      <p:sp>
        <p:nvSpPr>
          <p:cNvPr id="155651" name="Rectangle 2"/>
          <p:cNvSpPr>
            <a:spLocks noGrp="1" noRot="1" noChangeAspect="1" noChangeArrowheads="1" noTextEdit="1"/>
          </p:cNvSpPr>
          <p:nvPr>
            <p:ph type="sldImg"/>
          </p:nvPr>
        </p:nvSpPr>
        <p:spPr>
          <a:xfrm>
            <a:off x="82550" y="744538"/>
            <a:ext cx="6618288" cy="3722687"/>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340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B235A6-1EBC-4CE3-8A93-A639779A7BF6}" type="slidenum">
              <a:rPr lang="de-DE" altLang="de-DE" sz="1300"/>
              <a:pPr eaLnBrk="1" hangingPunct="1">
                <a:spcBef>
                  <a:spcPct val="0"/>
                </a:spcBef>
              </a:pPr>
              <a:t>12</a:t>
            </a:fld>
            <a:endParaRPr lang="de-DE" altLang="de-DE" sz="1300"/>
          </a:p>
        </p:txBody>
      </p:sp>
      <p:sp>
        <p:nvSpPr>
          <p:cNvPr id="155651" name="Rectangle 2"/>
          <p:cNvSpPr>
            <a:spLocks noGrp="1" noRot="1" noChangeAspect="1" noChangeArrowheads="1" noTextEdit="1"/>
          </p:cNvSpPr>
          <p:nvPr>
            <p:ph type="sldImg"/>
          </p:nvPr>
        </p:nvSpPr>
        <p:spPr>
          <a:xfrm>
            <a:off x="82550" y="744538"/>
            <a:ext cx="6618288" cy="3722687"/>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2632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B4348E-11C1-4AFA-8B35-C14340C64BF7}" type="slidenum">
              <a:rPr lang="de-DE" altLang="de-DE" sz="1300"/>
              <a:pPr eaLnBrk="1" hangingPunct="1">
                <a:spcBef>
                  <a:spcPct val="0"/>
                </a:spcBef>
              </a:pPr>
              <a:t>13</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88020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B4348E-11C1-4AFA-8B35-C14340C64BF7}" type="slidenum">
              <a:rPr lang="de-DE" altLang="de-DE" sz="1300"/>
              <a:pPr eaLnBrk="1" hangingPunct="1">
                <a:spcBef>
                  <a:spcPct val="0"/>
                </a:spcBef>
              </a:pPr>
              <a:t>14</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88020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B4348E-11C1-4AFA-8B35-C14340C64BF7}" type="slidenum">
              <a:rPr lang="de-DE" altLang="de-DE" sz="1300"/>
              <a:pPr eaLnBrk="1" hangingPunct="1">
                <a:spcBef>
                  <a:spcPct val="0"/>
                </a:spcBef>
              </a:pPr>
              <a:t>15</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88020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16E576-83B6-4B15-8A2E-514D3198A152}" type="slidenum">
              <a:rPr lang="de-DE" altLang="de-DE" sz="1300"/>
              <a:pPr eaLnBrk="1" hangingPunct="1">
                <a:spcBef>
                  <a:spcPct val="0"/>
                </a:spcBef>
              </a:pPr>
              <a:t>16</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908036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5C49A9-2896-4EA7-82C7-EA22B2C6A757}" type="slidenum">
              <a:rPr lang="de-DE" altLang="de-DE" sz="1300"/>
              <a:pPr eaLnBrk="1" hangingPunct="1">
                <a:spcBef>
                  <a:spcPct val="0"/>
                </a:spcBef>
              </a:pPr>
              <a:t>17</a:t>
            </a:fld>
            <a:endParaRPr lang="de-DE" altLang="de-DE" sz="1300"/>
          </a:p>
        </p:txBody>
      </p:sp>
      <p:sp>
        <p:nvSpPr>
          <p:cNvPr id="160771" name="Rectangle 2"/>
          <p:cNvSpPr>
            <a:spLocks noGrp="1" noRot="1" noChangeAspect="1" noChangeArrowheads="1" noTextEdit="1"/>
          </p:cNvSpPr>
          <p:nvPr>
            <p:ph type="sldImg"/>
          </p:nvPr>
        </p:nvSpPr>
        <p:spPr>
          <a:xfrm>
            <a:off x="84138" y="744538"/>
            <a:ext cx="6618287" cy="3722687"/>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0948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3AFFFB-0512-46C8-B2B0-4884D84D6F03}" type="slidenum">
              <a:rPr lang="de-DE" altLang="de-DE" sz="1300"/>
              <a:pPr eaLnBrk="1" hangingPunct="1">
                <a:spcBef>
                  <a:spcPct val="0"/>
                </a:spcBef>
              </a:pPr>
              <a:t>18</a:t>
            </a:fld>
            <a:endParaRPr lang="de-DE" altLang="de-DE" sz="1300"/>
          </a:p>
        </p:txBody>
      </p:sp>
      <p:sp>
        <p:nvSpPr>
          <p:cNvPr id="161795" name="Rectangle 2"/>
          <p:cNvSpPr>
            <a:spLocks noGrp="1" noRot="1" noChangeAspect="1" noChangeArrowheads="1" noTextEdit="1"/>
          </p:cNvSpPr>
          <p:nvPr>
            <p:ph type="sldImg"/>
          </p:nvPr>
        </p:nvSpPr>
        <p:spPr>
          <a:xfrm>
            <a:off x="84138" y="744538"/>
            <a:ext cx="6618287" cy="3722687"/>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91573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8C645B-DD25-40D7-B330-86E873875F31}" type="slidenum">
              <a:rPr lang="de-DE" altLang="de-DE" sz="1300"/>
              <a:pPr eaLnBrk="1" hangingPunct="1">
                <a:spcBef>
                  <a:spcPct val="0"/>
                </a:spcBef>
              </a:pPr>
              <a:t>19</a:t>
            </a:fld>
            <a:endParaRPr lang="de-DE" altLang="de-DE" sz="1300"/>
          </a:p>
        </p:txBody>
      </p:sp>
      <p:sp>
        <p:nvSpPr>
          <p:cNvPr id="162819" name="Rectangle 2"/>
          <p:cNvSpPr>
            <a:spLocks noGrp="1" noRot="1" noChangeAspect="1" noChangeArrowheads="1" noTextEdit="1"/>
          </p:cNvSpPr>
          <p:nvPr>
            <p:ph type="sldImg"/>
          </p:nvPr>
        </p:nvSpPr>
        <p:spPr>
          <a:xfrm>
            <a:off x="84138" y="744538"/>
            <a:ext cx="6618287" cy="3722687"/>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89401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4625EA-1374-4B47-990A-343DBD2980B7}" type="slidenum">
              <a:rPr lang="de-DE" altLang="de-DE" sz="1300"/>
              <a:pPr eaLnBrk="1" hangingPunct="1">
                <a:spcBef>
                  <a:spcPct val="0"/>
                </a:spcBef>
              </a:pPr>
              <a:t>20</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86091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4625EA-1374-4B47-990A-343DBD2980B7}" type="slidenum">
              <a:rPr lang="de-DE" altLang="de-DE" sz="1300"/>
              <a:pPr eaLnBrk="1" hangingPunct="1">
                <a:spcBef>
                  <a:spcPct val="0"/>
                </a:spcBef>
              </a:pPr>
              <a:t>21</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86091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4FAA7E-F38A-4CDF-A8D0-CE9136BFF0E2}" type="slidenum">
              <a:rPr lang="de-DE" altLang="de-DE" sz="1300"/>
              <a:pPr eaLnBrk="1" hangingPunct="1">
                <a:spcBef>
                  <a:spcPct val="0"/>
                </a:spcBef>
              </a:pPr>
              <a:t>22</a:t>
            </a:fld>
            <a:endParaRPr lang="de-DE" altLang="de-DE"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66024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493DCD-EC31-463E-981B-BC3EEC3F48FB}" type="slidenum">
              <a:rPr lang="de-DE" altLang="de-DE" sz="1300"/>
              <a:pPr eaLnBrk="1" hangingPunct="1">
                <a:spcBef>
                  <a:spcPct val="0"/>
                </a:spcBef>
              </a:pPr>
              <a:t>23</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19422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493DCD-EC31-463E-981B-BC3EEC3F48FB}" type="slidenum">
              <a:rPr lang="de-DE" altLang="de-DE" sz="1300"/>
              <a:pPr eaLnBrk="1" hangingPunct="1">
                <a:spcBef>
                  <a:spcPct val="0"/>
                </a:spcBef>
              </a:pPr>
              <a:t>24</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19422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493DCD-EC31-463E-981B-BC3EEC3F48FB}" type="slidenum">
              <a:rPr lang="de-DE" altLang="de-DE" sz="1300"/>
              <a:pPr eaLnBrk="1" hangingPunct="1">
                <a:spcBef>
                  <a:spcPct val="0"/>
                </a:spcBef>
              </a:pPr>
              <a:t>25</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19422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8F3CE3-5D03-46E4-9630-E0E290309A0A}" type="slidenum">
              <a:rPr lang="de-DE" altLang="de-DE" sz="1300"/>
              <a:pPr eaLnBrk="1" hangingPunct="1">
                <a:spcBef>
                  <a:spcPct val="0"/>
                </a:spcBef>
              </a:pPr>
              <a:t>26</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88249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6477E7-B287-40AD-9039-6FAEE31CF275}" type="slidenum">
              <a:rPr lang="de-DE" altLang="de-DE" sz="1300"/>
              <a:pPr eaLnBrk="1" hangingPunct="1">
                <a:spcBef>
                  <a:spcPct val="0"/>
                </a:spcBef>
              </a:pPr>
              <a:t>27</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30401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1CD7CE-FF03-4B37-8120-30A623F8046D}" type="slidenum">
              <a:rPr lang="de-DE" altLang="de-DE" sz="1300"/>
              <a:pPr eaLnBrk="1" hangingPunct="1">
                <a:spcBef>
                  <a:spcPct val="0"/>
                </a:spcBef>
              </a:pPr>
              <a:t>28</a:t>
            </a:fld>
            <a:endParaRPr lang="de-DE" altLang="de-DE" sz="1300"/>
          </a:p>
        </p:txBody>
      </p:sp>
      <p:sp>
        <p:nvSpPr>
          <p:cNvPr id="172035" name="Rectangle 2"/>
          <p:cNvSpPr>
            <a:spLocks noGrp="1" noRot="1" noChangeAspect="1" noChangeArrowheads="1" noTextEdit="1"/>
          </p:cNvSpPr>
          <p:nvPr>
            <p:ph type="sldImg"/>
          </p:nvPr>
        </p:nvSpPr>
        <p:spPr>
          <a:xfrm>
            <a:off x="82550" y="744538"/>
            <a:ext cx="6618288"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22920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EEC5BA6-BD8B-40C4-92E0-2953D21866ED}" type="slidenum">
              <a:rPr lang="de-DE" altLang="de-DE" sz="1300"/>
              <a:pPr eaLnBrk="1" hangingPunct="1">
                <a:spcBef>
                  <a:spcPct val="0"/>
                </a:spcBef>
              </a:pPr>
              <a:t>29</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13220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80AC12-E2F7-42D7-B9CE-2C30BDEB24BF}" type="slidenum">
              <a:rPr lang="de-DE" altLang="de-DE" sz="1300"/>
              <a:pPr eaLnBrk="1" hangingPunct="1">
                <a:spcBef>
                  <a:spcPct val="0"/>
                </a:spcBef>
              </a:pPr>
              <a:t>30</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003804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BE8C5D-53BE-406E-A582-2593885B18E3}" type="slidenum">
              <a:rPr lang="de-DE" altLang="de-DE" sz="1300"/>
              <a:pPr eaLnBrk="1" hangingPunct="1">
                <a:spcBef>
                  <a:spcPct val="0"/>
                </a:spcBef>
              </a:pPr>
              <a:t>31</a:t>
            </a:fld>
            <a:endParaRPr lang="de-DE" altLang="de-DE"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63737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07F22E-9308-4D3D-9EC5-C2D942508F2C}" type="slidenum">
              <a:rPr lang="de-DE" altLang="de-DE" sz="1300"/>
              <a:pPr eaLnBrk="1" hangingPunct="1">
                <a:spcBef>
                  <a:spcPct val="0"/>
                </a:spcBef>
              </a:pPr>
              <a:t>32</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42310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2071B3-8F10-4C0A-9ED3-6DAB48810762}" type="slidenum">
              <a:rPr lang="de-DE" altLang="de-DE" sz="1300"/>
              <a:pPr eaLnBrk="1" hangingPunct="1">
                <a:spcBef>
                  <a:spcPct val="0"/>
                </a:spcBef>
              </a:pPr>
              <a:t>33</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33851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05BEEA-D087-452E-BD65-A59732C93201}" type="slidenum">
              <a:rPr lang="de-DE" altLang="de-DE" sz="1300"/>
              <a:pPr eaLnBrk="1" hangingPunct="1">
                <a:spcBef>
                  <a:spcPct val="0"/>
                </a:spcBef>
              </a:pPr>
              <a:t>34</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33700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BA1240-0936-40A6-B10F-F8373B16F503}" type="slidenum">
              <a:rPr lang="de-DE" altLang="de-DE" sz="1300"/>
              <a:pPr eaLnBrk="1" hangingPunct="1">
                <a:spcBef>
                  <a:spcPct val="0"/>
                </a:spcBef>
              </a:pPr>
              <a:t>35</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39271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AC54BC-CCF8-4865-9EB8-F37238EF086A}" type="slidenum">
              <a:rPr lang="de-DE" altLang="de-DE" sz="1300"/>
              <a:pPr eaLnBrk="1" hangingPunct="1">
                <a:spcBef>
                  <a:spcPct val="0"/>
                </a:spcBef>
              </a:pPr>
              <a:t>36</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35425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DD27E6-FE27-4446-8FA0-6D51E63A627C}" type="slidenum">
              <a:rPr lang="de-DE" altLang="de-DE" sz="1300"/>
              <a:pPr eaLnBrk="1" hangingPunct="1">
                <a:spcBef>
                  <a:spcPct val="0"/>
                </a:spcBef>
              </a:pPr>
              <a:t>37</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62055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B67B13-0C62-4C13-981D-BF953BBF8C7D}" type="slidenum">
              <a:rPr lang="de-DE" altLang="de-DE" sz="1300"/>
              <a:pPr eaLnBrk="1" hangingPunct="1">
                <a:spcBef>
                  <a:spcPct val="0"/>
                </a:spcBef>
              </a:pPr>
              <a:t>38</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21151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E9F610-F218-406B-B8EA-8ED2709EB4CE}" type="slidenum">
              <a:rPr lang="de-DE" altLang="de-DE" sz="1300"/>
              <a:pPr eaLnBrk="1" hangingPunct="1">
                <a:spcBef>
                  <a:spcPct val="0"/>
                </a:spcBef>
              </a:pPr>
              <a:t>39</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62698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EDF863-AFA1-4AB4-9828-EB0DA699B800}" type="slidenum">
              <a:rPr lang="de-DE" altLang="de-DE" sz="1300"/>
              <a:pPr eaLnBrk="1" hangingPunct="1">
                <a:spcBef>
                  <a:spcPct val="0"/>
                </a:spcBef>
              </a:pPr>
              <a:t>40</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84526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0D0C07-70B9-4A23-ACB8-DE9CCE7A3C11}" type="slidenum">
              <a:rPr lang="de-DE" altLang="de-DE" sz="1300"/>
              <a:pPr eaLnBrk="1" hangingPunct="1">
                <a:spcBef>
                  <a:spcPct val="0"/>
                </a:spcBef>
              </a:pPr>
              <a:t>41</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73373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2580EF-9CF6-4EF1-8892-0C4371C1DC5C}" type="slidenum">
              <a:rPr lang="de-DE" altLang="de-DE" sz="1300"/>
              <a:pPr eaLnBrk="1" hangingPunct="1">
                <a:spcBef>
                  <a:spcPct val="0"/>
                </a:spcBef>
              </a:pPr>
              <a:t>42</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3658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0CACC8-5CDE-42D9-9E68-3B21638F07D6}" type="slidenum">
              <a:rPr lang="de-DE" altLang="de-DE" sz="1300"/>
              <a:pPr eaLnBrk="1" hangingPunct="1">
                <a:spcBef>
                  <a:spcPct val="0"/>
                </a:spcBef>
              </a:pPr>
              <a:t>43</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06815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BA1240-0936-40A6-B10F-F8373B16F503}" type="slidenum">
              <a:rPr lang="de-DE" altLang="de-DE" sz="1300"/>
              <a:pPr eaLnBrk="1" hangingPunct="1">
                <a:spcBef>
                  <a:spcPct val="0"/>
                </a:spcBef>
              </a:pPr>
              <a:t>44</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39271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AC54BC-CCF8-4865-9EB8-F37238EF086A}" type="slidenum">
              <a:rPr lang="de-DE" altLang="de-DE" sz="1300"/>
              <a:pPr eaLnBrk="1" hangingPunct="1">
                <a:spcBef>
                  <a:spcPct val="0"/>
                </a:spcBef>
              </a:pPr>
              <a:t>45</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35425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DD27E6-FE27-4446-8FA0-6D51E63A627C}" type="slidenum">
              <a:rPr lang="de-DE" altLang="de-DE" sz="1300"/>
              <a:pPr eaLnBrk="1" hangingPunct="1">
                <a:spcBef>
                  <a:spcPct val="0"/>
                </a:spcBef>
              </a:pPr>
              <a:t>46</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62055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B67B13-0C62-4C13-981D-BF953BBF8C7D}" type="slidenum">
              <a:rPr lang="de-DE" altLang="de-DE" sz="1300"/>
              <a:pPr eaLnBrk="1" hangingPunct="1">
                <a:spcBef>
                  <a:spcPct val="0"/>
                </a:spcBef>
              </a:pPr>
              <a:t>47</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21151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E9F610-F218-406B-B8EA-8ED2709EB4CE}" type="slidenum">
              <a:rPr lang="de-DE" altLang="de-DE" sz="1300"/>
              <a:pPr eaLnBrk="1" hangingPunct="1">
                <a:spcBef>
                  <a:spcPct val="0"/>
                </a:spcBef>
              </a:pPr>
              <a:t>48</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62698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EDF863-AFA1-4AB4-9828-EB0DA699B800}" type="slidenum">
              <a:rPr lang="de-DE" altLang="de-DE" sz="1300"/>
              <a:pPr eaLnBrk="1" hangingPunct="1">
                <a:spcBef>
                  <a:spcPct val="0"/>
                </a:spcBef>
              </a:pPr>
              <a:t>49</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84526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0D0C07-70B9-4A23-ACB8-DE9CCE7A3C11}" type="slidenum">
              <a:rPr lang="de-DE" altLang="de-DE" sz="1300"/>
              <a:pPr eaLnBrk="1" hangingPunct="1">
                <a:spcBef>
                  <a:spcPct val="0"/>
                </a:spcBef>
              </a:pPr>
              <a:t>50</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73373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2580EF-9CF6-4EF1-8892-0C4371C1DC5C}" type="slidenum">
              <a:rPr lang="de-DE" altLang="de-DE" sz="1300"/>
              <a:pPr eaLnBrk="1" hangingPunct="1">
                <a:spcBef>
                  <a:spcPct val="0"/>
                </a:spcBef>
              </a:pPr>
              <a:t>51</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3658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0CACC8-5CDE-42D9-9E68-3B21638F07D6}" type="slidenum">
              <a:rPr lang="de-DE" altLang="de-DE" sz="1300"/>
              <a:pPr eaLnBrk="1" hangingPunct="1">
                <a:spcBef>
                  <a:spcPct val="0"/>
                </a:spcBef>
              </a:pPr>
              <a:t>52</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06815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4595A3-939F-41E0-B410-17980808CD8F}" type="slidenum">
              <a:rPr lang="de-DE" altLang="de-DE" sz="1300"/>
              <a:pPr eaLnBrk="1" hangingPunct="1">
                <a:spcBef>
                  <a:spcPct val="0"/>
                </a:spcBef>
              </a:pPr>
              <a:t>53</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19433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EB7351-DEE6-4726-8485-56A77476E7E9}" type="slidenum">
              <a:rPr lang="de-DE" altLang="de-DE" sz="1300"/>
              <a:pPr eaLnBrk="1" hangingPunct="1">
                <a:spcBef>
                  <a:spcPct val="0"/>
                </a:spcBef>
              </a:pPr>
              <a:t>54</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50147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1FAF1F-94C3-4D9C-BB5F-E3C6A4DFC02A}" type="slidenum">
              <a:rPr lang="de-DE" altLang="de-DE" sz="1300"/>
              <a:pPr eaLnBrk="1" hangingPunct="1">
                <a:spcBef>
                  <a:spcPct val="0"/>
                </a:spcBef>
              </a:pPr>
              <a:t>55</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17347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F63A63-5EF5-493E-99E5-C13E8350A818}" type="slidenum">
              <a:rPr lang="de-DE" altLang="de-DE" sz="1300"/>
              <a:pPr eaLnBrk="1" hangingPunct="1">
                <a:spcBef>
                  <a:spcPct val="0"/>
                </a:spcBef>
              </a:pPr>
              <a:t>56</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917228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0AAD81-5681-440C-9D22-BE83B82F9984}" type="slidenum">
              <a:rPr lang="de-DE" altLang="de-DE" sz="1300"/>
              <a:pPr eaLnBrk="1" hangingPunct="1">
                <a:spcBef>
                  <a:spcPct val="0"/>
                </a:spcBef>
              </a:pPr>
              <a:t>57</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48255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5F1F69-4A27-44D2-8C8E-4278876B14E0}" type="slidenum">
              <a:rPr lang="de-DE" altLang="de-DE" sz="1300"/>
              <a:pPr eaLnBrk="1" hangingPunct="1">
                <a:spcBef>
                  <a:spcPct val="0"/>
                </a:spcBef>
              </a:pPr>
              <a:t>58</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523481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8E7AE1-F1FD-4A26-B981-10AE0B05679F}" type="slidenum">
              <a:rPr lang="de-DE" altLang="de-DE" sz="1300"/>
              <a:pPr eaLnBrk="1" hangingPunct="1">
                <a:spcBef>
                  <a:spcPct val="0"/>
                </a:spcBef>
              </a:pPr>
              <a:t>59</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11672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407743-AF4F-44B8-BDEE-F06855549D92}" type="slidenum">
              <a:rPr lang="de-DE" altLang="de-DE" sz="1300"/>
              <a:pPr eaLnBrk="1" hangingPunct="1">
                <a:spcBef>
                  <a:spcPct val="0"/>
                </a:spcBef>
              </a:pPr>
              <a:t>60</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427552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DC9B8B-8A43-404C-8474-50D01A7ADA00}" type="slidenum">
              <a:rPr lang="de-DE" altLang="de-DE" sz="1300"/>
              <a:pPr eaLnBrk="1" hangingPunct="1">
                <a:spcBef>
                  <a:spcPct val="0"/>
                </a:spcBef>
              </a:pPr>
              <a:t>61</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936312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D8B31B-D635-45E8-95CD-3D1202820091}" type="slidenum">
              <a:rPr lang="de-DE" altLang="de-DE" sz="1300"/>
              <a:pPr eaLnBrk="1" hangingPunct="1">
                <a:spcBef>
                  <a:spcPct val="0"/>
                </a:spcBef>
              </a:pPr>
              <a:t>62</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39544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88A643E-A4BA-4D46-97DC-FF2EA5A96E32}" type="slidenum">
              <a:rPr lang="de-DE" altLang="de-DE" sz="1300"/>
              <a:pPr eaLnBrk="1" hangingPunct="1">
                <a:spcBef>
                  <a:spcPct val="0"/>
                </a:spcBef>
              </a:pPr>
              <a:t>63</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49785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EB365D4-8E95-4350-A617-9E6E70C28A84}" type="slidenum">
              <a:rPr lang="de-DE" altLang="de-DE" sz="1300"/>
              <a:pPr eaLnBrk="1" hangingPunct="1">
                <a:spcBef>
                  <a:spcPct val="0"/>
                </a:spcBef>
              </a:pPr>
              <a:t>64</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657460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E43AE7-4FA6-418E-9BCC-042115EEA70D}" type="slidenum">
              <a:rPr lang="de-DE" altLang="de-DE" sz="1300"/>
              <a:pPr eaLnBrk="1" hangingPunct="1">
                <a:spcBef>
                  <a:spcPct val="0"/>
                </a:spcBef>
              </a:pPr>
              <a:t>65</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264460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8F9343-236F-404E-BE89-18DD8B17F454}" type="slidenum">
              <a:rPr lang="de-DE" altLang="de-DE" sz="1300"/>
              <a:pPr eaLnBrk="1" hangingPunct="1">
                <a:spcBef>
                  <a:spcPct val="0"/>
                </a:spcBef>
              </a:pPr>
              <a:t>66</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97043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E21260-C569-4928-AFCA-4971DAB36E0C}" type="slidenum">
              <a:rPr lang="de-DE" altLang="de-DE" sz="1300"/>
              <a:pPr eaLnBrk="1" hangingPunct="1">
                <a:spcBef>
                  <a:spcPct val="0"/>
                </a:spcBef>
              </a:pPr>
              <a:t>67</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374509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C4185D-C400-49A3-B780-4B83589ABD65}" type="slidenum">
              <a:rPr lang="de-DE" altLang="de-DE" sz="1300"/>
              <a:pPr eaLnBrk="1" hangingPunct="1">
                <a:spcBef>
                  <a:spcPct val="0"/>
                </a:spcBef>
              </a:pPr>
              <a:t>68</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461404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2B0BEA-79AB-4308-9200-046975AF1D61}" type="slidenum">
              <a:rPr lang="de-DE" altLang="de-DE" sz="1300"/>
              <a:pPr eaLnBrk="1" hangingPunct="1">
                <a:spcBef>
                  <a:spcPct val="0"/>
                </a:spcBef>
              </a:pPr>
              <a:t>69</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98768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F43534-AC3B-4D8E-B8C6-46F1D5F48252}" type="slidenum">
              <a:rPr lang="de-DE" altLang="de-DE" sz="1300"/>
              <a:pPr eaLnBrk="1" hangingPunct="1">
                <a:spcBef>
                  <a:spcPct val="0"/>
                </a:spcBef>
              </a:pPr>
              <a:t>70</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584629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ABED19-DA25-4F08-9011-734EE8233A50}" type="slidenum">
              <a:rPr lang="de-DE" altLang="de-DE" sz="1300"/>
              <a:pPr eaLnBrk="1" hangingPunct="1">
                <a:spcBef>
                  <a:spcPct val="0"/>
                </a:spcBef>
              </a:pPr>
              <a:t>72</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891064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DE16C9-3042-4440-9859-5EFBDFE88D8F}" type="slidenum">
              <a:rPr lang="de-DE" altLang="de-DE" sz="1300"/>
              <a:pPr eaLnBrk="1" hangingPunct="1">
                <a:spcBef>
                  <a:spcPct val="0"/>
                </a:spcBef>
              </a:pPr>
              <a:t>73</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460157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2F6A6D-0EA0-42F3-97EB-D9CDD1112E2C}" type="slidenum">
              <a:rPr lang="de-DE" altLang="de-DE" sz="1300"/>
              <a:pPr eaLnBrk="1" hangingPunct="1">
                <a:spcBef>
                  <a:spcPct val="0"/>
                </a:spcBef>
              </a:pPr>
              <a:t>74</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233784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55A42C-7E74-4BBB-B72A-70AAC3DFA9F9}" type="slidenum">
              <a:rPr lang="de-DE" altLang="de-DE" sz="1300"/>
              <a:pPr eaLnBrk="1" hangingPunct="1">
                <a:spcBef>
                  <a:spcPct val="0"/>
                </a:spcBef>
              </a:pPr>
              <a:t>75</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746034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AA1EED-94F1-43CE-9B45-900EFC931820}" type="slidenum">
              <a:rPr lang="de-DE" altLang="de-DE" sz="1300"/>
              <a:pPr eaLnBrk="1" hangingPunct="1">
                <a:spcBef>
                  <a:spcPct val="0"/>
                </a:spcBef>
              </a:pPr>
              <a:t>76</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138628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CA8977-8E74-4C14-8F71-73B0F7B34654}" type="slidenum">
              <a:rPr lang="de-DE" altLang="de-DE" sz="1300"/>
              <a:pPr eaLnBrk="1" hangingPunct="1">
                <a:spcBef>
                  <a:spcPct val="0"/>
                </a:spcBef>
              </a:pPr>
              <a:t>77</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345352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461BDC-8EDA-43B6-AA3C-89E6321EB4EC}" type="slidenum">
              <a:rPr lang="de-DE" altLang="de-DE" sz="1300"/>
              <a:pPr eaLnBrk="1" hangingPunct="1">
                <a:spcBef>
                  <a:spcPct val="0"/>
                </a:spcBef>
              </a:pPr>
              <a:t>78</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489642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B3B4130-BAEE-46DB-AA7D-84B21A0CD295}" type="slidenum">
              <a:rPr lang="de-DE" altLang="de-DE" sz="1300"/>
              <a:pPr eaLnBrk="1" hangingPunct="1">
                <a:spcBef>
                  <a:spcPct val="0"/>
                </a:spcBef>
              </a:pPr>
              <a:t>79</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058911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592DE1-AC06-4013-AF90-03692C98E150}" type="slidenum">
              <a:rPr lang="de-DE" altLang="de-DE" sz="1300"/>
              <a:pPr eaLnBrk="1" hangingPunct="1">
                <a:spcBef>
                  <a:spcPct val="0"/>
                </a:spcBef>
              </a:pPr>
              <a:t>80</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215431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B5A543B-39DA-4445-9587-F0107A96DD8A}" type="slidenum">
              <a:rPr lang="de-DE" altLang="de-DE" sz="1300"/>
              <a:pPr eaLnBrk="1" hangingPunct="1">
                <a:spcBef>
                  <a:spcPct val="0"/>
                </a:spcBef>
              </a:pPr>
              <a:t>81</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3254417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C76C62-5D8B-48DE-BF0F-425440F9DF74}" type="slidenum">
              <a:rPr lang="de-DE" altLang="de-DE" sz="1300"/>
              <a:pPr eaLnBrk="1" hangingPunct="1">
                <a:spcBef>
                  <a:spcPct val="0"/>
                </a:spcBef>
              </a:pPr>
              <a:t>82</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727876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2A683A-7386-486B-B7D3-983E904585C5}" type="slidenum">
              <a:rPr lang="de-DE" altLang="de-DE" sz="1300"/>
              <a:pPr eaLnBrk="1" hangingPunct="1">
                <a:spcBef>
                  <a:spcPct val="0"/>
                </a:spcBef>
              </a:pPr>
              <a:t>83</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4619319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7352A2-0EA8-4E0D-BC94-B3E671530408}" type="slidenum">
              <a:rPr lang="de-DE" altLang="de-DE" sz="1300"/>
              <a:pPr eaLnBrk="1" hangingPunct="1">
                <a:spcBef>
                  <a:spcPct val="0"/>
                </a:spcBef>
              </a:pPr>
              <a:t>84</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560507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949ABA-52D2-4500-92E0-4DAC4B40D887}" type="slidenum">
              <a:rPr lang="de-DE" altLang="de-DE" sz="1300"/>
              <a:pPr eaLnBrk="1" hangingPunct="1">
                <a:spcBef>
                  <a:spcPct val="0"/>
                </a:spcBef>
              </a:pPr>
              <a:t>85</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156371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FEAB72-ED5E-4AA7-A61A-8DDB910F6466}" type="slidenum">
              <a:rPr lang="de-DE" altLang="de-DE" sz="1300"/>
              <a:pPr eaLnBrk="1" hangingPunct="1">
                <a:spcBef>
                  <a:spcPct val="0"/>
                </a:spcBef>
              </a:pPr>
              <a:t>86</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166834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FD8728-7887-4B0D-8815-AC896DACB090}" type="slidenum">
              <a:rPr lang="de-DE" altLang="de-DE" sz="1300"/>
              <a:pPr eaLnBrk="1" hangingPunct="1">
                <a:spcBef>
                  <a:spcPct val="0"/>
                </a:spcBef>
              </a:pPr>
              <a:t>87</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1232560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61F023-1442-49C0-8399-753D19EFB58B}" type="slidenum">
              <a:rPr lang="de-DE" altLang="de-DE" sz="1300"/>
              <a:pPr eaLnBrk="1" hangingPunct="1">
                <a:spcBef>
                  <a:spcPct val="0"/>
                </a:spcBef>
              </a:pPr>
              <a:t>88</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323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4607904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42A0256-E68E-4200-AB6C-A8A4FE2ACBA4}" type="slidenum">
              <a:rPr lang="de-DE" altLang="de-DE" sz="1300"/>
              <a:pPr eaLnBrk="1" hangingPunct="1">
                <a:spcBef>
                  <a:spcPct val="0"/>
                </a:spcBef>
              </a:pPr>
              <a:t>89</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926223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5020B4-3F7A-4214-9731-16877D8ABD24}" type="slidenum">
              <a:rPr lang="de-DE" altLang="de-DE" sz="1300"/>
              <a:pPr eaLnBrk="1" hangingPunct="1">
                <a:spcBef>
                  <a:spcPct val="0"/>
                </a:spcBef>
              </a:pPr>
              <a:t>90</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171949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332297-3734-46ED-8153-3962AE9CEE07}" type="slidenum">
              <a:rPr lang="de-DE" altLang="de-DE" sz="1300"/>
              <a:pPr eaLnBrk="1" hangingPunct="1">
                <a:spcBef>
                  <a:spcPct val="0"/>
                </a:spcBef>
              </a:pPr>
              <a:t>91</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747580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AF2251-BFFA-4FD3-A9B1-800BD5BB803D}" type="slidenum">
              <a:rPr lang="de-DE" altLang="de-DE" sz="1300"/>
              <a:pPr eaLnBrk="1" hangingPunct="1">
                <a:spcBef>
                  <a:spcPct val="0"/>
                </a:spcBef>
              </a:pPr>
              <a:t>92</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865463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2CC7DB-1293-42DE-AA0C-AF4C811A6379}" type="slidenum">
              <a:rPr lang="de-DE" altLang="de-DE" sz="1300"/>
              <a:pPr eaLnBrk="1" hangingPunct="1">
                <a:spcBef>
                  <a:spcPct val="0"/>
                </a:spcBef>
              </a:pPr>
              <a:t>93</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706298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D4CE0D-733D-4BD6-B428-8CCAC4A63EFC}" type="slidenum">
              <a:rPr lang="de-DE" altLang="de-DE" sz="1300"/>
              <a:pPr eaLnBrk="1" hangingPunct="1">
                <a:spcBef>
                  <a:spcPct val="0"/>
                </a:spcBef>
              </a:pPr>
              <a:t>94</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0672881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0CED84-E593-4901-B9BC-F3EC536E3EED}" type="slidenum">
              <a:rPr lang="de-DE" altLang="de-DE" sz="1300"/>
              <a:pPr eaLnBrk="1" hangingPunct="1">
                <a:spcBef>
                  <a:spcPct val="0"/>
                </a:spcBef>
              </a:pPr>
              <a:t>95</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611582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411FD5-5C3B-4AC0-A19A-1881BC8822BF}" type="slidenum">
              <a:rPr lang="de-DE" altLang="de-DE" sz="1300"/>
              <a:pPr eaLnBrk="1" hangingPunct="1">
                <a:spcBef>
                  <a:spcPct val="0"/>
                </a:spcBef>
              </a:pPr>
              <a:t>96</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519131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CF842E1-891D-46B3-BDA5-5CCE5CA12D73}" type="slidenum">
              <a:rPr lang="de-DE" altLang="de-DE" sz="1300"/>
              <a:pPr eaLnBrk="1" hangingPunct="1">
                <a:spcBef>
                  <a:spcPct val="0"/>
                </a:spcBef>
              </a:pPr>
              <a:t>97</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806825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C7A053-BE76-4CBA-B1C3-E29C912BB079}" type="slidenum">
              <a:rPr lang="de-DE" altLang="de-DE" sz="1300"/>
              <a:pPr eaLnBrk="1" hangingPunct="1">
                <a:spcBef>
                  <a:spcPct val="0"/>
                </a:spcBef>
              </a:pPr>
              <a:t>98</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587350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313120-AB51-44B1-B2E8-0B90C805228C}" type="slidenum">
              <a:rPr lang="de-DE" altLang="de-DE" sz="1300"/>
              <a:pPr eaLnBrk="1" hangingPunct="1">
                <a:spcBef>
                  <a:spcPct val="0"/>
                </a:spcBef>
              </a:pPr>
              <a:t>99</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09300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C65383-30C5-4F96-BB71-F3F5C3DB08F3}" type="slidenum">
              <a:rPr lang="de-DE" altLang="de-DE" sz="1300"/>
              <a:pPr eaLnBrk="1" hangingPunct="1">
                <a:spcBef>
                  <a:spcPct val="0"/>
                </a:spcBef>
              </a:pPr>
              <a:t>100</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289543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3760A8-97F3-48B4-8BF2-1853D56D0775}" type="slidenum">
              <a:rPr lang="de-DE" altLang="de-DE" sz="1300"/>
              <a:pPr eaLnBrk="1" hangingPunct="1">
                <a:spcBef>
                  <a:spcPct val="0"/>
                </a:spcBef>
              </a:pPr>
              <a:t>101</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889503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E76E64-2CB3-4891-9943-E60418F4D92E}" type="slidenum">
              <a:rPr lang="de-DE" altLang="de-DE" sz="1300"/>
              <a:pPr eaLnBrk="1" hangingPunct="1">
                <a:spcBef>
                  <a:spcPct val="0"/>
                </a:spcBef>
              </a:pPr>
              <a:t>102</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350790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194D72-1E75-4EC1-A73D-7EC943635A2E}" type="slidenum">
              <a:rPr lang="de-DE" altLang="de-DE" sz="1300"/>
              <a:pPr eaLnBrk="1" hangingPunct="1">
                <a:spcBef>
                  <a:spcPct val="0"/>
                </a:spcBef>
              </a:pPr>
              <a:t>103</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298559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DE9700-C1AD-43B3-A41F-929EAFB99CE1}" type="slidenum">
              <a:rPr lang="de-DE" altLang="de-DE" sz="1300"/>
              <a:pPr eaLnBrk="1" hangingPunct="1">
                <a:spcBef>
                  <a:spcPct val="0"/>
                </a:spcBef>
              </a:pPr>
              <a:t>104</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132143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A53E687-7C9F-4F10-B6FA-995D57DF3B61}" type="slidenum">
              <a:rPr lang="de-DE" altLang="de-DE" sz="1300"/>
              <a:pPr eaLnBrk="1" hangingPunct="1">
                <a:spcBef>
                  <a:spcPct val="0"/>
                </a:spcBef>
              </a:pPr>
              <a:t>105</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041100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8AA1B7-D42C-4166-9AB0-D8A39698DDA5}" type="slidenum">
              <a:rPr lang="de-DE" altLang="de-DE" sz="1300"/>
              <a:pPr eaLnBrk="1" hangingPunct="1">
                <a:spcBef>
                  <a:spcPct val="0"/>
                </a:spcBef>
              </a:pPr>
              <a:t>106</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533875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946AC3-3F53-4E5B-92A4-5CDE94E959F1}" type="slidenum">
              <a:rPr lang="de-DE" altLang="de-DE" sz="1300"/>
              <a:pPr eaLnBrk="1" hangingPunct="1">
                <a:spcBef>
                  <a:spcPct val="0"/>
                </a:spcBef>
              </a:pPr>
              <a:t>107</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279240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C93898-9942-40B2-B66E-01928C3A2301}" type="slidenum">
              <a:rPr lang="de-DE" altLang="de-DE" sz="1300"/>
              <a:pPr eaLnBrk="1" hangingPunct="1">
                <a:spcBef>
                  <a:spcPct val="0"/>
                </a:spcBef>
              </a:pPr>
              <a:t>108</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15087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9F56E16-B271-4C85-A083-9D306CF36155}" type="slidenum">
              <a:rPr lang="de-DE" altLang="de-DE" sz="1300"/>
              <a:pPr eaLnBrk="1" hangingPunct="1">
                <a:spcBef>
                  <a:spcPct val="0"/>
                </a:spcBef>
              </a:pPr>
              <a:t>109</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466321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B51E31-5447-4847-A5F9-FD722620C26B}" type="slidenum">
              <a:rPr lang="de-DE" altLang="de-DE" sz="1300"/>
              <a:pPr eaLnBrk="1" hangingPunct="1">
                <a:spcBef>
                  <a:spcPct val="0"/>
                </a:spcBef>
              </a:pPr>
              <a:t>110</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238189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855C311-02D7-400A-9BC1-1A660178FAB6}" type="slidenum">
              <a:rPr lang="de-DE" altLang="de-DE" sz="1300"/>
              <a:pPr eaLnBrk="1" hangingPunct="1">
                <a:spcBef>
                  <a:spcPct val="0"/>
                </a:spcBef>
              </a:pPr>
              <a:t>111</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821469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8DB8B7-F770-46A0-8B99-BC74D3FAA4CE}" type="slidenum">
              <a:rPr lang="de-DE" altLang="de-DE" sz="1300"/>
              <a:pPr eaLnBrk="1" hangingPunct="1">
                <a:spcBef>
                  <a:spcPct val="0"/>
                </a:spcBef>
              </a:pPr>
              <a:t>112</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462051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4396D6-F9AA-4CE8-B374-9BF9449F9216}" type="slidenum">
              <a:rPr lang="de-DE" altLang="de-DE" sz="1300"/>
              <a:pPr eaLnBrk="1" hangingPunct="1">
                <a:spcBef>
                  <a:spcPct val="0"/>
                </a:spcBef>
              </a:pPr>
              <a:t>113</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72691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64952D-DE76-49F5-8CB8-0A90654A7395}" type="slidenum">
              <a:rPr lang="de-DE" altLang="de-DE" sz="1300"/>
              <a:pPr eaLnBrk="1" hangingPunct="1">
                <a:spcBef>
                  <a:spcPct val="0"/>
                </a:spcBef>
              </a:pPr>
              <a:t>114</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826687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D90D61-BEF2-43FB-BDDA-9D18F4DED6E2}" type="slidenum">
              <a:rPr lang="de-DE" altLang="de-DE" sz="1300"/>
              <a:pPr eaLnBrk="1" hangingPunct="1">
                <a:spcBef>
                  <a:spcPct val="0"/>
                </a:spcBef>
              </a:pPr>
              <a:t>115</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92710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D969DC-8044-43D3-AC2B-9036FC97812B}" type="slidenum">
              <a:rPr lang="de-DE" altLang="de-DE" sz="1300"/>
              <a:pPr eaLnBrk="1" hangingPunct="1">
                <a:spcBef>
                  <a:spcPct val="0"/>
                </a:spcBef>
              </a:pPr>
              <a:t>116</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00745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6E4731-C5F3-4D7C-92AD-70561C046B40}" type="slidenum">
              <a:rPr lang="de-DE" altLang="de-DE" sz="1300"/>
              <a:pPr eaLnBrk="1" hangingPunct="1">
                <a:spcBef>
                  <a:spcPct val="0"/>
                </a:spcBef>
              </a:pPr>
              <a:t>117</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60282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F1BC93-FC1D-4935-A431-3727C522E736}" type="slidenum">
              <a:rPr lang="de-DE" altLang="de-DE" sz="1300"/>
              <a:pPr eaLnBrk="1" hangingPunct="1">
                <a:spcBef>
                  <a:spcPct val="0"/>
                </a:spcBef>
              </a:pPr>
              <a:t>118</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532993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D545A5-A39E-4D19-ABAC-6FBAD1B04489}" type="slidenum">
              <a:rPr lang="de-DE" altLang="de-DE" sz="1300"/>
              <a:pPr eaLnBrk="1" hangingPunct="1">
                <a:spcBef>
                  <a:spcPct val="0"/>
                </a:spcBef>
              </a:pPr>
              <a:t>119</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9849546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3483C0-538A-4FCF-A143-66F76E8D5A98}" type="slidenum">
              <a:rPr lang="de-DE" altLang="de-DE" sz="1300"/>
              <a:pPr eaLnBrk="1" hangingPunct="1">
                <a:spcBef>
                  <a:spcPct val="0"/>
                </a:spcBef>
              </a:pPr>
              <a:t>120</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211711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2E982B-818D-4F0C-B987-9364B1E53DAA}" type="slidenum">
              <a:rPr lang="de-DE" altLang="de-DE" sz="1300"/>
              <a:pPr eaLnBrk="1" hangingPunct="1">
                <a:spcBef>
                  <a:spcPct val="0"/>
                </a:spcBef>
              </a:pPr>
              <a:t>121</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165167434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2E982B-818D-4F0C-B987-9364B1E53DAA}" type="slidenum">
              <a:rPr lang="de-DE" altLang="de-DE" sz="1300"/>
              <a:pPr eaLnBrk="1" hangingPunct="1">
                <a:spcBef>
                  <a:spcPct val="0"/>
                </a:spcBef>
              </a:pPr>
              <a:t>122</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165167434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59B4D4-BE92-4EA1-8B08-DCEECDEB6917}" type="slidenum">
              <a:rPr lang="de-DE" altLang="de-DE" sz="1300"/>
              <a:pPr eaLnBrk="1" hangingPunct="1">
                <a:spcBef>
                  <a:spcPct val="0"/>
                </a:spcBef>
              </a:pPr>
              <a:t>123</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179003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657AD2-BBA9-45CC-91F1-3B8FAF95BA62}" type="slidenum">
              <a:rPr lang="de-DE" altLang="de-DE" sz="1300"/>
              <a:pPr eaLnBrk="1" hangingPunct="1">
                <a:spcBef>
                  <a:spcPct val="0"/>
                </a:spcBef>
              </a:pPr>
              <a:t>124</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075492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AC55A1-740B-480A-BC17-D619222D3DD1}" type="slidenum">
              <a:rPr lang="de-DE" altLang="de-DE" sz="1300"/>
              <a:pPr eaLnBrk="1" hangingPunct="1">
                <a:spcBef>
                  <a:spcPct val="0"/>
                </a:spcBef>
              </a:pPr>
              <a:t>125</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000282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17A27E-F3C9-45D8-B695-00C99919D351}" type="slidenum">
              <a:rPr lang="de-DE" altLang="de-DE" sz="1300"/>
              <a:pPr eaLnBrk="1" hangingPunct="1">
                <a:spcBef>
                  <a:spcPct val="0"/>
                </a:spcBef>
              </a:pPr>
              <a:t>126</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4957568"/>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F4DC38-0A41-4CD9-ACDC-8EE307198E15}" type="slidenum">
              <a:rPr lang="de-DE" altLang="de-DE" sz="1300"/>
              <a:pPr eaLnBrk="1" hangingPunct="1">
                <a:spcBef>
                  <a:spcPct val="0"/>
                </a:spcBef>
              </a:pPr>
              <a:t>127</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0806520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71A0AA-07D8-461E-BEE1-A2015931B2C5}" type="slidenum">
              <a:rPr lang="de-DE" altLang="de-DE" sz="1300"/>
              <a:pPr eaLnBrk="1" hangingPunct="1">
                <a:spcBef>
                  <a:spcPct val="0"/>
                </a:spcBef>
              </a:pPr>
              <a:t>128</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2246210"/>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9D80C8-4A7F-4A5A-A066-18D21D0BB906}" type="slidenum">
              <a:rPr lang="de-DE" altLang="de-DE" sz="1300"/>
              <a:pPr eaLnBrk="1" hangingPunct="1">
                <a:spcBef>
                  <a:spcPct val="0"/>
                </a:spcBef>
              </a:pPr>
              <a:t>129</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538005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25780B-6B91-48D9-896E-E85CEDF569B1}" type="slidenum">
              <a:rPr lang="de-DE" altLang="de-DE" sz="1300"/>
              <a:pPr eaLnBrk="1" hangingPunct="1">
                <a:spcBef>
                  <a:spcPct val="0"/>
                </a:spcBef>
              </a:pPr>
              <a:t>130</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832302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AC244C-8F09-425F-9DE7-725BFD148759}" type="slidenum">
              <a:rPr lang="de-DE" altLang="de-DE" sz="1300"/>
              <a:pPr eaLnBrk="1" hangingPunct="1">
                <a:spcBef>
                  <a:spcPct val="0"/>
                </a:spcBef>
              </a:pPr>
              <a:t>131</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928434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1BFABB-9AB8-4B7D-BD4E-B4865B29F00F}" type="slidenum">
              <a:rPr lang="de-DE" altLang="de-DE" sz="1300"/>
              <a:pPr eaLnBrk="1" hangingPunct="1">
                <a:spcBef>
                  <a:spcPct val="0"/>
                </a:spcBef>
              </a:pPr>
              <a:t>132</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3490575"/>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8A8726-33A0-4B10-B1F3-827617D725C5}" type="slidenum">
              <a:rPr lang="de-DE" altLang="de-DE" sz="1300"/>
              <a:pPr eaLnBrk="1" hangingPunct="1">
                <a:spcBef>
                  <a:spcPct val="0"/>
                </a:spcBef>
              </a:pPr>
              <a:t>133</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8546085"/>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E64841-083A-4753-8AAD-437458733224}" type="slidenum">
              <a:rPr lang="de-DE" altLang="de-DE" sz="1300"/>
              <a:pPr eaLnBrk="1" hangingPunct="1">
                <a:spcBef>
                  <a:spcPct val="0"/>
                </a:spcBef>
              </a:pPr>
              <a:t>134</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694012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183D16-0A14-4895-85EE-AE98DD384F09}" type="slidenum">
              <a:rPr lang="de-DE" altLang="de-DE" sz="1300"/>
              <a:pPr eaLnBrk="1" hangingPunct="1">
                <a:spcBef>
                  <a:spcPct val="0"/>
                </a:spcBef>
              </a:pPr>
              <a:t>135</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7143232"/>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300427-2337-4BCD-9DF0-B88357B52991}" type="slidenum">
              <a:rPr lang="de-DE" altLang="de-DE" sz="1300"/>
              <a:pPr eaLnBrk="1" hangingPunct="1">
                <a:spcBef>
                  <a:spcPct val="0"/>
                </a:spcBef>
              </a:pPr>
              <a:t>136</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517916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DEA7B9-34F2-42F2-ABFE-09226CBCDFF7}" type="slidenum">
              <a:rPr lang="de-DE" altLang="de-DE" sz="1300"/>
              <a:pPr eaLnBrk="1" hangingPunct="1">
                <a:spcBef>
                  <a:spcPct val="0"/>
                </a:spcBef>
              </a:pPr>
              <a:t>137</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260845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DEA7B9-34F2-42F2-ABFE-09226CBCDFF7}" type="slidenum">
              <a:rPr lang="de-DE" altLang="de-DE" sz="1300"/>
              <a:pPr eaLnBrk="1" hangingPunct="1">
                <a:spcBef>
                  <a:spcPct val="0"/>
                </a:spcBef>
              </a:pPr>
              <a:t>138</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260845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DEA7B9-34F2-42F2-ABFE-09226CBCDFF7}" type="slidenum">
              <a:rPr lang="de-DE" altLang="de-DE" sz="1300"/>
              <a:pPr eaLnBrk="1" hangingPunct="1">
                <a:spcBef>
                  <a:spcPct val="0"/>
                </a:spcBef>
              </a:pPr>
              <a:t>139</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2608456"/>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DEA7B9-34F2-42F2-ABFE-09226CBCDFF7}" type="slidenum">
              <a:rPr lang="de-DE" altLang="de-DE" sz="1300"/>
              <a:pPr eaLnBrk="1" hangingPunct="1">
                <a:spcBef>
                  <a:spcPct val="0"/>
                </a:spcBef>
              </a:pPr>
              <a:t>140</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2608456"/>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DEA7B9-34F2-42F2-ABFE-09226CBCDFF7}" type="slidenum">
              <a:rPr lang="de-DE" altLang="de-DE" sz="1300"/>
              <a:pPr eaLnBrk="1" hangingPunct="1">
                <a:spcBef>
                  <a:spcPct val="0"/>
                </a:spcBef>
              </a:pPr>
              <a:t>141</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260845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D9BC47-2469-4727-8399-1F6D0A8805E2}" type="slidenum">
              <a:rPr lang="de-DE" altLang="de-DE" sz="1300"/>
              <a:pPr eaLnBrk="1" hangingPunct="1">
                <a:spcBef>
                  <a:spcPct val="0"/>
                </a:spcBef>
              </a:pPr>
              <a:t>142</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494933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D9BC47-2469-4727-8399-1F6D0A8805E2}" type="slidenum">
              <a:rPr lang="de-DE" altLang="de-DE" sz="1300"/>
              <a:pPr eaLnBrk="1" hangingPunct="1">
                <a:spcBef>
                  <a:spcPct val="0"/>
                </a:spcBef>
              </a:pPr>
              <a:t>143</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494933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D9BC47-2469-4727-8399-1F6D0A8805E2}" type="slidenum">
              <a:rPr lang="de-DE" altLang="de-DE" sz="1300"/>
              <a:pPr eaLnBrk="1" hangingPunct="1">
                <a:spcBef>
                  <a:spcPct val="0"/>
                </a:spcBef>
              </a:pPr>
              <a:t>144</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494933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E51B2A4-8F27-4533-BC00-8941286CF2FB}" type="slidenum">
              <a:rPr lang="de-DE" altLang="de-DE" sz="1300"/>
              <a:pPr eaLnBrk="1" hangingPunct="1">
                <a:spcBef>
                  <a:spcPct val="0"/>
                </a:spcBef>
              </a:pPr>
              <a:t>146</a:t>
            </a:fld>
            <a:endParaRPr lang="de-DE" altLang="de-DE" sz="1300"/>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86314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sv-SE"/>
              <a:t>Träningsmodul 2 – Att dra förhastade slutsatser I</a:t>
            </a:r>
            <a:endParaRPr lang="de-DE"/>
          </a:p>
        </p:txBody>
      </p:sp>
      <p:sp>
        <p:nvSpPr>
          <p:cNvPr id="4" name="Slide Number Placeholder 3"/>
          <p:cNvSpPr>
            <a:spLocks noGrp="1"/>
          </p:cNvSpPr>
          <p:nvPr>
            <p:ph type="sldNum" sz="quarter" idx="12"/>
          </p:nvPr>
        </p:nvSpPr>
        <p:spPr bwMode="gray"/>
        <p:txBody>
          <a:bodyPr/>
          <a:lstStyle>
            <a:lvl1pPr>
              <a:defRPr b="0"/>
            </a:lvl1pPr>
          </a:lstStyle>
          <a:p>
            <a:fld id="{FBD68A6C-2CCA-4A0C-BF0C-26AC476B28C9}"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F4530A6B-4372-446A-9E7C-877B213B64B4}"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bwMode="gray"/>
        <p:txBody>
          <a:bodyPr/>
          <a:lstStyle>
            <a:lvl1pPr>
              <a:defRPr b="0"/>
            </a:lvl1pPr>
          </a:lstStyle>
          <a:p>
            <a:fld id="{03124D7C-9080-42C4-A055-D4A797EC4F17}"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bwMode="gray"/>
        <p:txBody>
          <a:bodyPr/>
          <a:lstStyle>
            <a:lvl1pPr>
              <a:defRPr b="0"/>
            </a:lvl1pPr>
          </a:lstStyle>
          <a:p>
            <a:fld id="{FBD68A6C-2CCA-4A0C-BF0C-26AC476B28C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bwMode="gray"/>
        <p:txBody>
          <a:bodyPr/>
          <a:lstStyle>
            <a:lvl1pPr>
              <a:defRPr b="0"/>
            </a:lvl1pPr>
          </a:lstStyle>
          <a:p>
            <a:fld id="{FBD68A6C-2CCA-4A0C-BF0C-26AC476B28C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sv-SE"/>
              <a:t>Träningsmodul 2 – Att dra förhastade slutsatser I</a:t>
            </a:r>
            <a:endParaRPr lang="de-DE"/>
          </a:p>
        </p:txBody>
      </p:sp>
      <p:sp>
        <p:nvSpPr>
          <p:cNvPr id="5" name="Slide Number Placeholder 4"/>
          <p:cNvSpPr>
            <a:spLocks noGrp="1"/>
          </p:cNvSpPr>
          <p:nvPr>
            <p:ph type="sldNum" sz="quarter" idx="12"/>
          </p:nvPr>
        </p:nvSpPr>
        <p:spPr bwMode="gray"/>
        <p:txBody>
          <a:bodyPr/>
          <a:lstStyle>
            <a:lvl1pPr>
              <a:defRPr b="0"/>
            </a:lvl1pPr>
          </a:lstStyle>
          <a:p>
            <a:fld id="{B0B47003-9776-4E97-962B-7DC8FADE06AE}"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sv-SE"/>
              <a:t>Träningsmodul 2 – Att dra förhastade slutsatser I</a:t>
            </a:r>
            <a:endParaRPr lang="de-DE"/>
          </a:p>
        </p:txBody>
      </p:sp>
      <p:sp>
        <p:nvSpPr>
          <p:cNvPr id="4" name="Slide Number Placeholder 3"/>
          <p:cNvSpPr>
            <a:spLocks noGrp="1"/>
          </p:cNvSpPr>
          <p:nvPr>
            <p:ph type="sldNum" sz="quarter" idx="12"/>
          </p:nvPr>
        </p:nvSpPr>
        <p:spPr bwMode="gray"/>
        <p:txBody>
          <a:bodyPr/>
          <a:lstStyle>
            <a:lvl1pPr>
              <a:defRPr b="0"/>
            </a:lvl1pPr>
          </a:lstStyle>
          <a:p>
            <a:fld id="{AE7F2971-D808-4EEB-BE27-736CE2BF8727}"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83933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39874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a:solidFill>
                  <a:srgbClr val="333333"/>
                </a:solidFill>
                <a:latin typeface="Calibri Light"/>
              </a:rPr>
              <a:t>The use of the pictures in this module has been kindly permitted by artists and copyright holders, respectively. For details (artist, title), please refer to the end of this presentation.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2184973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4445124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53652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382592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193468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9799638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4790640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552251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2091311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2884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sv-SE"/>
              <a:t>Träningsmodul 2 – Att dra förhastade slutsatser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FBD68A6C-2CCA-4A0C-BF0C-26AC476B28C9}"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95559283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6.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2 A – </a:t>
            </a:r>
            <a:r>
              <a:rPr lang="sv-SE" altLang="ko-KR" dirty="0"/>
              <a:t>Att dra förhastade slutsatser 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Dahlin &amp; Bergman </a:t>
            </a:r>
            <a:r>
              <a:rPr lang="nl-NL" sz="1600" dirty="0">
                <a:solidFill>
                  <a:srgbClr val="004992"/>
                </a:solidFill>
              </a:rPr>
              <a:t>(8|22)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545306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Att dra förhastade slutsatser</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n-US" sz="2400" dirty="0">
                <a:solidFill>
                  <a:srgbClr val="333333"/>
                </a:solidFill>
              </a:rPr>
              <a:t>Vi </a:t>
            </a:r>
            <a:r>
              <a:rPr lang="en-US" sz="2400" dirty="0" err="1">
                <a:solidFill>
                  <a:srgbClr val="333333"/>
                </a:solidFill>
              </a:rPr>
              <a:t>gör</a:t>
            </a:r>
            <a:r>
              <a:rPr lang="en-US" sz="2400" dirty="0">
                <a:solidFill>
                  <a:srgbClr val="333333"/>
                </a:solidFill>
              </a:rPr>
              <a:t> </a:t>
            </a:r>
            <a:r>
              <a:rPr lang="en-US" sz="2400" dirty="0" err="1">
                <a:solidFill>
                  <a:srgbClr val="333333"/>
                </a:solidFill>
              </a:rPr>
              <a:t>ofta</a:t>
            </a:r>
            <a:r>
              <a:rPr lang="en-US" sz="2400" dirty="0">
                <a:solidFill>
                  <a:srgbClr val="333333"/>
                </a:solidFill>
              </a:rPr>
              <a:t> </a:t>
            </a:r>
            <a:r>
              <a:rPr lang="en-US" sz="2400" dirty="0" err="1">
                <a:solidFill>
                  <a:srgbClr val="333333"/>
                </a:solidFill>
              </a:rPr>
              <a:t>snabba</a:t>
            </a:r>
            <a:r>
              <a:rPr lang="en-US" sz="2400" dirty="0">
                <a:solidFill>
                  <a:srgbClr val="333333"/>
                </a:solidFill>
              </a:rPr>
              <a:t> </a:t>
            </a:r>
            <a:r>
              <a:rPr lang="en-US" sz="2400" dirty="0" err="1">
                <a:solidFill>
                  <a:srgbClr val="333333"/>
                </a:solidFill>
              </a:rPr>
              <a:t>bedömningar</a:t>
            </a:r>
            <a:r>
              <a:rPr lang="de-DE" sz="2400" dirty="0">
                <a:solidFill>
                  <a:srgbClr val="333333"/>
                </a:solidFill>
              </a:rPr>
              <a:t> </a:t>
            </a:r>
            <a:r>
              <a:rPr lang="en-US" sz="2400" dirty="0" err="1">
                <a:solidFill>
                  <a:srgbClr val="333333"/>
                </a:solidFill>
              </a:rPr>
              <a:t>baserat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mycket</a:t>
            </a:r>
            <a:r>
              <a:rPr lang="en-US" sz="2400" dirty="0">
                <a:solidFill>
                  <a:srgbClr val="333333"/>
                </a:solidFill>
              </a:rPr>
              <a:t> </a:t>
            </a:r>
            <a:r>
              <a:rPr lang="en-US" sz="2400" dirty="0" err="1">
                <a:solidFill>
                  <a:srgbClr val="333333"/>
                </a:solidFill>
              </a:rPr>
              <a:t>komplex</a:t>
            </a:r>
            <a:r>
              <a:rPr lang="en-US" sz="2400" dirty="0">
                <a:solidFill>
                  <a:srgbClr val="333333"/>
                </a:solidFill>
              </a:rPr>
              <a:t> information </a:t>
            </a:r>
            <a:r>
              <a:rPr lang="en-US" sz="2400" dirty="0" err="1">
                <a:solidFill>
                  <a:srgbClr val="333333"/>
                </a:solidFill>
              </a:rPr>
              <a:t>i</a:t>
            </a:r>
            <a:r>
              <a:rPr lang="en-US" sz="2400" dirty="0">
                <a:solidFill>
                  <a:srgbClr val="333333"/>
                </a:solidFill>
              </a:rPr>
              <a:t> </a:t>
            </a:r>
            <a:r>
              <a:rPr lang="en-US" sz="2400" dirty="0" err="1">
                <a:solidFill>
                  <a:srgbClr val="333333"/>
                </a:solidFill>
              </a:rPr>
              <a:t>vår</a:t>
            </a:r>
            <a:r>
              <a:rPr lang="en-US" sz="2400" dirty="0">
                <a:solidFill>
                  <a:srgbClr val="333333"/>
                </a:solidFill>
              </a:rPr>
              <a:t> </a:t>
            </a:r>
            <a:r>
              <a:rPr lang="en-US" sz="2400" dirty="0" err="1">
                <a:solidFill>
                  <a:srgbClr val="333333"/>
                </a:solidFill>
              </a:rPr>
              <a:t>omgivning</a:t>
            </a:r>
            <a:r>
              <a:rPr lang="de-DE" sz="2400" dirty="0">
                <a:solidFill>
                  <a:srgbClr val="333333"/>
                </a:solidFill>
              </a:rPr>
              <a:t>.</a:t>
            </a:r>
            <a:endParaRPr lang="en-US" sz="24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F4530A6B-4372-446A-9E7C-877B213B64B4}" type="slidenum">
              <a:rPr lang="de-DE" altLang="de-DE" smtClean="0"/>
              <a:pPr/>
              <a:t>2</a:t>
            </a:fld>
            <a:endParaRPr lang="de-DE" altLang="de-DE"/>
          </a:p>
        </p:txBody>
      </p:sp>
    </p:spTree>
    <p:extLst>
      <p:ext uri="{BB962C8B-B14F-4D97-AF65-F5344CB8AC3E}">
        <p14:creationId xmlns:p14="http://schemas.microsoft.com/office/powerpoint/2010/main" val="923636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Att dra förhastade slutsatser</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n-US" sz="2400" dirty="0">
                <a:solidFill>
                  <a:srgbClr val="333333"/>
                </a:solidFill>
              </a:rPr>
              <a:t>Vi </a:t>
            </a:r>
            <a:r>
              <a:rPr lang="en-US" sz="2400" dirty="0" err="1">
                <a:solidFill>
                  <a:srgbClr val="333333"/>
                </a:solidFill>
              </a:rPr>
              <a:t>gör</a:t>
            </a:r>
            <a:r>
              <a:rPr lang="en-US" sz="2400" dirty="0">
                <a:solidFill>
                  <a:srgbClr val="333333"/>
                </a:solidFill>
              </a:rPr>
              <a:t> </a:t>
            </a:r>
            <a:r>
              <a:rPr lang="en-US" sz="2400" dirty="0" err="1">
                <a:solidFill>
                  <a:srgbClr val="333333"/>
                </a:solidFill>
              </a:rPr>
              <a:t>ofta</a:t>
            </a:r>
            <a:r>
              <a:rPr lang="en-US" sz="2400" dirty="0">
                <a:solidFill>
                  <a:srgbClr val="333333"/>
                </a:solidFill>
              </a:rPr>
              <a:t> </a:t>
            </a:r>
            <a:r>
              <a:rPr lang="en-US" sz="2400" dirty="0" err="1">
                <a:solidFill>
                  <a:srgbClr val="333333"/>
                </a:solidFill>
              </a:rPr>
              <a:t>snabba</a:t>
            </a:r>
            <a:r>
              <a:rPr lang="en-US" sz="2400" dirty="0">
                <a:solidFill>
                  <a:srgbClr val="333333"/>
                </a:solidFill>
              </a:rPr>
              <a:t> </a:t>
            </a:r>
            <a:r>
              <a:rPr lang="en-US" sz="2400" dirty="0" err="1">
                <a:solidFill>
                  <a:srgbClr val="333333"/>
                </a:solidFill>
              </a:rPr>
              <a:t>bedömningar</a:t>
            </a:r>
            <a:r>
              <a:rPr lang="de-DE" sz="2400" dirty="0">
                <a:solidFill>
                  <a:srgbClr val="333333"/>
                </a:solidFill>
              </a:rPr>
              <a:t> </a:t>
            </a:r>
            <a:r>
              <a:rPr lang="en-US" sz="2400" dirty="0" err="1">
                <a:solidFill>
                  <a:srgbClr val="333333"/>
                </a:solidFill>
              </a:rPr>
              <a:t>baserat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mycket</a:t>
            </a:r>
            <a:r>
              <a:rPr lang="en-US" sz="2400" dirty="0">
                <a:solidFill>
                  <a:srgbClr val="333333"/>
                </a:solidFill>
              </a:rPr>
              <a:t> </a:t>
            </a:r>
            <a:r>
              <a:rPr lang="en-US" sz="2400" dirty="0" err="1">
                <a:solidFill>
                  <a:srgbClr val="333333"/>
                </a:solidFill>
              </a:rPr>
              <a:t>komplex</a:t>
            </a:r>
            <a:r>
              <a:rPr lang="en-US" sz="2400" dirty="0">
                <a:solidFill>
                  <a:srgbClr val="333333"/>
                </a:solidFill>
              </a:rPr>
              <a:t> information </a:t>
            </a:r>
            <a:r>
              <a:rPr lang="en-US" sz="2400" dirty="0" err="1">
                <a:solidFill>
                  <a:srgbClr val="333333"/>
                </a:solidFill>
              </a:rPr>
              <a:t>i</a:t>
            </a:r>
            <a:r>
              <a:rPr lang="en-US" sz="2400" dirty="0">
                <a:solidFill>
                  <a:srgbClr val="333333"/>
                </a:solidFill>
              </a:rPr>
              <a:t> </a:t>
            </a:r>
            <a:r>
              <a:rPr lang="en-US" sz="2400" dirty="0" err="1">
                <a:solidFill>
                  <a:srgbClr val="333333"/>
                </a:solidFill>
              </a:rPr>
              <a:t>vår</a:t>
            </a:r>
            <a:r>
              <a:rPr lang="en-US" sz="2400" dirty="0">
                <a:solidFill>
                  <a:srgbClr val="333333"/>
                </a:solidFill>
              </a:rPr>
              <a:t> </a:t>
            </a:r>
            <a:r>
              <a:rPr lang="en-US" sz="2400" dirty="0" err="1">
                <a:solidFill>
                  <a:srgbClr val="333333"/>
                </a:solidFill>
              </a:rPr>
              <a:t>omgivning</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err="1">
                <a:solidFill>
                  <a:srgbClr val="333333"/>
                </a:solidFill>
              </a:rPr>
              <a:t>Ibland</a:t>
            </a:r>
            <a:r>
              <a:rPr lang="en-US" sz="2400" dirty="0">
                <a:solidFill>
                  <a:srgbClr val="333333"/>
                </a:solidFill>
              </a:rPr>
              <a:t> </a:t>
            </a:r>
            <a:r>
              <a:rPr lang="en-US" sz="2400" dirty="0" err="1">
                <a:solidFill>
                  <a:srgbClr val="333333"/>
                </a:solidFill>
              </a:rPr>
              <a:t>drar</a:t>
            </a:r>
            <a:r>
              <a:rPr lang="en-US" sz="2400" dirty="0">
                <a:solidFill>
                  <a:srgbClr val="333333"/>
                </a:solidFill>
              </a:rPr>
              <a:t> vi </a:t>
            </a:r>
            <a:r>
              <a:rPr lang="en-US" sz="2400" dirty="0" err="1">
                <a:solidFill>
                  <a:srgbClr val="333333"/>
                </a:solidFill>
              </a:rPr>
              <a:t>slutsatser</a:t>
            </a:r>
            <a:r>
              <a:rPr lang="en-US" sz="2400" dirty="0">
                <a:solidFill>
                  <a:srgbClr val="333333"/>
                </a:solidFill>
              </a:rPr>
              <a:t> trots </a:t>
            </a:r>
            <a:r>
              <a:rPr lang="en-US" sz="2400" dirty="0" err="1">
                <a:solidFill>
                  <a:srgbClr val="333333"/>
                </a:solidFill>
              </a:rPr>
              <a:t>att</a:t>
            </a:r>
            <a:r>
              <a:rPr lang="en-US" sz="2400" dirty="0">
                <a:solidFill>
                  <a:srgbClr val="333333"/>
                </a:solidFill>
              </a:rPr>
              <a:t> vi </a:t>
            </a:r>
            <a:r>
              <a:rPr lang="en-US" sz="2400" dirty="0" err="1">
                <a:solidFill>
                  <a:srgbClr val="333333"/>
                </a:solidFill>
              </a:rPr>
              <a:t>inte</a:t>
            </a:r>
            <a:r>
              <a:rPr lang="en-US" sz="2400" dirty="0">
                <a:solidFill>
                  <a:srgbClr val="333333"/>
                </a:solidFill>
              </a:rPr>
              <a:t> </a:t>
            </a:r>
            <a:r>
              <a:rPr lang="en-US" sz="2400" dirty="0" err="1">
                <a:solidFill>
                  <a:srgbClr val="333333"/>
                </a:solidFill>
              </a:rPr>
              <a:t>har</a:t>
            </a:r>
            <a:r>
              <a:rPr lang="en-US" sz="2400" dirty="0">
                <a:solidFill>
                  <a:srgbClr val="333333"/>
                </a:solidFill>
              </a:rPr>
              <a:t> 100% </a:t>
            </a:r>
            <a:r>
              <a:rPr lang="en-US" sz="2400" dirty="0" err="1">
                <a:solidFill>
                  <a:srgbClr val="333333"/>
                </a:solidFill>
              </a:rPr>
              <a:t>säkra</a:t>
            </a:r>
            <a:r>
              <a:rPr lang="en-US" sz="2400" dirty="0">
                <a:solidFill>
                  <a:srgbClr val="333333"/>
                </a:solidFill>
              </a:rPr>
              <a:t> </a:t>
            </a:r>
            <a:r>
              <a:rPr lang="en-US" sz="2400" err="1">
                <a:solidFill>
                  <a:srgbClr val="333333"/>
                </a:solidFill>
              </a:rPr>
              <a:t>bevis</a:t>
            </a:r>
            <a:r>
              <a:rPr lang="de-DE" sz="2400">
                <a:solidFill>
                  <a:srgbClr val="333333"/>
                </a:solidFill>
              </a:rPr>
              <a:t>.</a:t>
            </a:r>
            <a:endParaRPr lang="en-US" sz="24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F4530A6B-4372-446A-9E7C-877B213B64B4}" type="slidenum">
              <a:rPr lang="de-DE" altLang="de-DE" smtClean="0"/>
              <a:pPr/>
              <a:t>3</a:t>
            </a:fld>
            <a:endParaRPr lang="de-DE" altLang="de-DE"/>
          </a:p>
        </p:txBody>
      </p:sp>
    </p:spTree>
    <p:extLst>
      <p:ext uri="{BB962C8B-B14F-4D97-AF65-F5344CB8AC3E}">
        <p14:creationId xmlns:p14="http://schemas.microsoft.com/office/powerpoint/2010/main" val="2331019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Att dra förhastade slutsatser</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n-US" sz="2400" dirty="0">
                <a:solidFill>
                  <a:srgbClr val="333333"/>
                </a:solidFill>
              </a:rPr>
              <a:t>Vi </a:t>
            </a:r>
            <a:r>
              <a:rPr lang="en-US" sz="2400" dirty="0" err="1">
                <a:solidFill>
                  <a:srgbClr val="333333"/>
                </a:solidFill>
              </a:rPr>
              <a:t>gör</a:t>
            </a:r>
            <a:r>
              <a:rPr lang="en-US" sz="2400" dirty="0">
                <a:solidFill>
                  <a:srgbClr val="333333"/>
                </a:solidFill>
              </a:rPr>
              <a:t> </a:t>
            </a:r>
            <a:r>
              <a:rPr lang="en-US" sz="2400" dirty="0" err="1">
                <a:solidFill>
                  <a:srgbClr val="333333"/>
                </a:solidFill>
              </a:rPr>
              <a:t>ofta</a:t>
            </a:r>
            <a:r>
              <a:rPr lang="en-US" sz="2400" dirty="0">
                <a:solidFill>
                  <a:srgbClr val="333333"/>
                </a:solidFill>
              </a:rPr>
              <a:t> </a:t>
            </a:r>
            <a:r>
              <a:rPr lang="en-US" sz="2400" dirty="0" err="1">
                <a:solidFill>
                  <a:srgbClr val="333333"/>
                </a:solidFill>
              </a:rPr>
              <a:t>snabba</a:t>
            </a:r>
            <a:r>
              <a:rPr lang="en-US" sz="2400" dirty="0">
                <a:solidFill>
                  <a:srgbClr val="333333"/>
                </a:solidFill>
              </a:rPr>
              <a:t> </a:t>
            </a:r>
            <a:r>
              <a:rPr lang="en-US" sz="2400" dirty="0" err="1">
                <a:solidFill>
                  <a:srgbClr val="333333"/>
                </a:solidFill>
              </a:rPr>
              <a:t>bedömningar</a:t>
            </a:r>
            <a:r>
              <a:rPr lang="de-DE" sz="2400" dirty="0">
                <a:solidFill>
                  <a:srgbClr val="333333"/>
                </a:solidFill>
              </a:rPr>
              <a:t> </a:t>
            </a:r>
            <a:r>
              <a:rPr lang="en-US" sz="2400" dirty="0" err="1">
                <a:solidFill>
                  <a:srgbClr val="333333"/>
                </a:solidFill>
              </a:rPr>
              <a:t>baserat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mycket</a:t>
            </a:r>
            <a:r>
              <a:rPr lang="en-US" sz="2400" dirty="0">
                <a:solidFill>
                  <a:srgbClr val="333333"/>
                </a:solidFill>
              </a:rPr>
              <a:t> </a:t>
            </a:r>
            <a:r>
              <a:rPr lang="en-US" sz="2400" dirty="0" err="1">
                <a:solidFill>
                  <a:srgbClr val="333333"/>
                </a:solidFill>
              </a:rPr>
              <a:t>komplex</a:t>
            </a:r>
            <a:r>
              <a:rPr lang="en-US" sz="2400" dirty="0">
                <a:solidFill>
                  <a:srgbClr val="333333"/>
                </a:solidFill>
              </a:rPr>
              <a:t> information </a:t>
            </a:r>
            <a:r>
              <a:rPr lang="en-US" sz="2400" dirty="0" err="1">
                <a:solidFill>
                  <a:srgbClr val="333333"/>
                </a:solidFill>
              </a:rPr>
              <a:t>i</a:t>
            </a:r>
            <a:r>
              <a:rPr lang="en-US" sz="2400" dirty="0">
                <a:solidFill>
                  <a:srgbClr val="333333"/>
                </a:solidFill>
              </a:rPr>
              <a:t> </a:t>
            </a:r>
            <a:r>
              <a:rPr lang="en-US" sz="2400" dirty="0" err="1">
                <a:solidFill>
                  <a:srgbClr val="333333"/>
                </a:solidFill>
              </a:rPr>
              <a:t>vår</a:t>
            </a:r>
            <a:r>
              <a:rPr lang="en-US" sz="2400" dirty="0">
                <a:solidFill>
                  <a:srgbClr val="333333"/>
                </a:solidFill>
              </a:rPr>
              <a:t> </a:t>
            </a:r>
            <a:r>
              <a:rPr lang="en-US" sz="2400" dirty="0" err="1">
                <a:solidFill>
                  <a:srgbClr val="333333"/>
                </a:solidFill>
              </a:rPr>
              <a:t>omgivning</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err="1">
                <a:solidFill>
                  <a:srgbClr val="333333"/>
                </a:solidFill>
              </a:rPr>
              <a:t>Ibland</a:t>
            </a:r>
            <a:r>
              <a:rPr lang="en-US" sz="2400" dirty="0">
                <a:solidFill>
                  <a:srgbClr val="333333"/>
                </a:solidFill>
              </a:rPr>
              <a:t> </a:t>
            </a:r>
            <a:r>
              <a:rPr lang="en-US" sz="2400" dirty="0" err="1">
                <a:solidFill>
                  <a:srgbClr val="333333"/>
                </a:solidFill>
              </a:rPr>
              <a:t>drar</a:t>
            </a:r>
            <a:r>
              <a:rPr lang="en-US" sz="2400" dirty="0">
                <a:solidFill>
                  <a:srgbClr val="333333"/>
                </a:solidFill>
              </a:rPr>
              <a:t> vi </a:t>
            </a:r>
            <a:r>
              <a:rPr lang="en-US" sz="2400" dirty="0" err="1">
                <a:solidFill>
                  <a:srgbClr val="333333"/>
                </a:solidFill>
              </a:rPr>
              <a:t>slutsatser</a:t>
            </a:r>
            <a:r>
              <a:rPr lang="en-US" sz="2400" dirty="0">
                <a:solidFill>
                  <a:srgbClr val="333333"/>
                </a:solidFill>
              </a:rPr>
              <a:t> trots </a:t>
            </a:r>
            <a:r>
              <a:rPr lang="en-US" sz="2400" dirty="0" err="1">
                <a:solidFill>
                  <a:srgbClr val="333333"/>
                </a:solidFill>
              </a:rPr>
              <a:t>att</a:t>
            </a:r>
            <a:r>
              <a:rPr lang="en-US" sz="2400" dirty="0">
                <a:solidFill>
                  <a:srgbClr val="333333"/>
                </a:solidFill>
              </a:rPr>
              <a:t> vi </a:t>
            </a:r>
            <a:r>
              <a:rPr lang="en-US" sz="2400" dirty="0" err="1">
                <a:solidFill>
                  <a:srgbClr val="333333"/>
                </a:solidFill>
              </a:rPr>
              <a:t>inte</a:t>
            </a:r>
            <a:r>
              <a:rPr lang="en-US" sz="2400" dirty="0">
                <a:solidFill>
                  <a:srgbClr val="333333"/>
                </a:solidFill>
              </a:rPr>
              <a:t> </a:t>
            </a:r>
            <a:r>
              <a:rPr lang="en-US" sz="2400" dirty="0" err="1">
                <a:solidFill>
                  <a:srgbClr val="333333"/>
                </a:solidFill>
              </a:rPr>
              <a:t>har</a:t>
            </a:r>
            <a:r>
              <a:rPr lang="en-US" sz="2400" dirty="0">
                <a:solidFill>
                  <a:srgbClr val="333333"/>
                </a:solidFill>
              </a:rPr>
              <a:t> 100% </a:t>
            </a:r>
            <a:r>
              <a:rPr lang="en-US" sz="2400" dirty="0" err="1">
                <a:solidFill>
                  <a:srgbClr val="333333"/>
                </a:solidFill>
              </a:rPr>
              <a:t>säkra</a:t>
            </a:r>
            <a:r>
              <a:rPr lang="en-US" sz="2400" dirty="0">
                <a:solidFill>
                  <a:srgbClr val="333333"/>
                </a:solidFill>
              </a:rPr>
              <a:t> </a:t>
            </a:r>
            <a:r>
              <a:rPr lang="en-US" sz="2400" dirty="0" err="1">
                <a:solidFill>
                  <a:srgbClr val="333333"/>
                </a:solidFill>
              </a:rPr>
              <a:t>bevis</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a:solidFill>
                  <a:srgbClr val="333333"/>
                </a:solidFill>
              </a:rPr>
              <a:t>Vi </a:t>
            </a:r>
            <a:r>
              <a:rPr lang="en-US" sz="2400" dirty="0" err="1">
                <a:solidFill>
                  <a:srgbClr val="333333"/>
                </a:solidFill>
              </a:rPr>
              <a:t>bör</a:t>
            </a:r>
            <a:r>
              <a:rPr lang="en-US" sz="2400" dirty="0">
                <a:solidFill>
                  <a:srgbClr val="333333"/>
                </a:solidFill>
              </a:rPr>
              <a:t> </a:t>
            </a:r>
            <a:r>
              <a:rPr lang="en-US" sz="2400" dirty="0" err="1">
                <a:solidFill>
                  <a:srgbClr val="333333"/>
                </a:solidFill>
              </a:rPr>
              <a:t>försöka</a:t>
            </a:r>
            <a:r>
              <a:rPr lang="en-US" sz="2400" dirty="0">
                <a:solidFill>
                  <a:srgbClr val="333333"/>
                </a:solidFill>
              </a:rPr>
              <a:t> </a:t>
            </a:r>
            <a:r>
              <a:rPr lang="en-US" sz="2400" dirty="0" err="1">
                <a:solidFill>
                  <a:srgbClr val="333333"/>
                </a:solidFill>
              </a:rPr>
              <a:t>att</a:t>
            </a:r>
            <a:r>
              <a:rPr lang="en-US" sz="2400" dirty="0">
                <a:solidFill>
                  <a:srgbClr val="333333"/>
                </a:solidFill>
              </a:rPr>
              <a:t> </a:t>
            </a:r>
            <a:r>
              <a:rPr lang="en-US" sz="2400" dirty="0" err="1">
                <a:solidFill>
                  <a:srgbClr val="333333"/>
                </a:solidFill>
              </a:rPr>
              <a:t>finna</a:t>
            </a:r>
            <a:r>
              <a:rPr lang="en-US" sz="2400" dirty="0">
                <a:solidFill>
                  <a:srgbClr val="333333"/>
                </a:solidFill>
              </a:rPr>
              <a:t> en </a:t>
            </a:r>
            <a:r>
              <a:rPr lang="en-US" sz="2400" dirty="0" err="1">
                <a:solidFill>
                  <a:srgbClr val="333333"/>
                </a:solidFill>
              </a:rPr>
              <a:t>gyllene</a:t>
            </a:r>
            <a:r>
              <a:rPr lang="en-US" sz="2400" dirty="0">
                <a:solidFill>
                  <a:srgbClr val="333333"/>
                </a:solidFill>
              </a:rPr>
              <a:t> </a:t>
            </a:r>
            <a:r>
              <a:rPr lang="en-US" sz="2400" dirty="0" err="1">
                <a:solidFill>
                  <a:srgbClr val="333333"/>
                </a:solidFill>
              </a:rPr>
              <a:t>medelväg</a:t>
            </a:r>
            <a:r>
              <a:rPr lang="en-US" sz="2400" dirty="0">
                <a:solidFill>
                  <a:srgbClr val="333333"/>
                </a:solidFill>
              </a:rPr>
              <a:t> </a:t>
            </a:r>
            <a:r>
              <a:rPr lang="en-US" sz="2400" err="1">
                <a:solidFill>
                  <a:srgbClr val="333333"/>
                </a:solidFill>
              </a:rPr>
              <a:t>mellan</a:t>
            </a:r>
            <a:r>
              <a:rPr lang="de-DE" sz="2400">
                <a:solidFill>
                  <a:srgbClr val="333333"/>
                </a:solidFill>
              </a:rPr>
              <a:t>:</a:t>
            </a:r>
            <a:endParaRPr lang="en-US" sz="24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F4530A6B-4372-446A-9E7C-877B213B64B4}" type="slidenum">
              <a:rPr lang="de-DE" altLang="de-DE" smtClean="0"/>
              <a:pPr/>
              <a:t>4</a:t>
            </a:fld>
            <a:endParaRPr lang="de-DE" altLang="de-DE"/>
          </a:p>
        </p:txBody>
      </p:sp>
    </p:spTree>
    <p:extLst>
      <p:ext uri="{BB962C8B-B14F-4D97-AF65-F5344CB8AC3E}">
        <p14:creationId xmlns:p14="http://schemas.microsoft.com/office/powerpoint/2010/main" val="2379456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Att dra förhastade slutsatser</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n-US" sz="2400" dirty="0">
                <a:solidFill>
                  <a:srgbClr val="333333"/>
                </a:solidFill>
              </a:rPr>
              <a:t>Vi </a:t>
            </a:r>
            <a:r>
              <a:rPr lang="en-US" sz="2400" dirty="0" err="1">
                <a:solidFill>
                  <a:srgbClr val="333333"/>
                </a:solidFill>
              </a:rPr>
              <a:t>gör</a:t>
            </a:r>
            <a:r>
              <a:rPr lang="en-US" sz="2400" dirty="0">
                <a:solidFill>
                  <a:srgbClr val="333333"/>
                </a:solidFill>
              </a:rPr>
              <a:t> </a:t>
            </a:r>
            <a:r>
              <a:rPr lang="en-US" sz="2400" dirty="0" err="1">
                <a:solidFill>
                  <a:srgbClr val="333333"/>
                </a:solidFill>
              </a:rPr>
              <a:t>ofta</a:t>
            </a:r>
            <a:r>
              <a:rPr lang="en-US" sz="2400" dirty="0">
                <a:solidFill>
                  <a:srgbClr val="333333"/>
                </a:solidFill>
              </a:rPr>
              <a:t> </a:t>
            </a:r>
            <a:r>
              <a:rPr lang="en-US" sz="2400" dirty="0" err="1">
                <a:solidFill>
                  <a:srgbClr val="333333"/>
                </a:solidFill>
              </a:rPr>
              <a:t>snabba</a:t>
            </a:r>
            <a:r>
              <a:rPr lang="en-US" sz="2400" dirty="0">
                <a:solidFill>
                  <a:srgbClr val="333333"/>
                </a:solidFill>
              </a:rPr>
              <a:t> </a:t>
            </a:r>
            <a:r>
              <a:rPr lang="en-US" sz="2400" dirty="0" err="1">
                <a:solidFill>
                  <a:srgbClr val="333333"/>
                </a:solidFill>
              </a:rPr>
              <a:t>bedömningar</a:t>
            </a:r>
            <a:r>
              <a:rPr lang="de-DE" sz="2400" dirty="0">
                <a:solidFill>
                  <a:srgbClr val="333333"/>
                </a:solidFill>
              </a:rPr>
              <a:t> </a:t>
            </a:r>
            <a:r>
              <a:rPr lang="en-US" sz="2400" dirty="0" err="1">
                <a:solidFill>
                  <a:srgbClr val="333333"/>
                </a:solidFill>
              </a:rPr>
              <a:t>baserat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mycket</a:t>
            </a:r>
            <a:r>
              <a:rPr lang="en-US" sz="2400" dirty="0">
                <a:solidFill>
                  <a:srgbClr val="333333"/>
                </a:solidFill>
              </a:rPr>
              <a:t> </a:t>
            </a:r>
            <a:r>
              <a:rPr lang="en-US" sz="2400" dirty="0" err="1">
                <a:solidFill>
                  <a:srgbClr val="333333"/>
                </a:solidFill>
              </a:rPr>
              <a:t>komplex</a:t>
            </a:r>
            <a:r>
              <a:rPr lang="en-US" sz="2400" dirty="0">
                <a:solidFill>
                  <a:srgbClr val="333333"/>
                </a:solidFill>
              </a:rPr>
              <a:t> information </a:t>
            </a:r>
            <a:r>
              <a:rPr lang="en-US" sz="2400" dirty="0" err="1">
                <a:solidFill>
                  <a:srgbClr val="333333"/>
                </a:solidFill>
              </a:rPr>
              <a:t>i</a:t>
            </a:r>
            <a:r>
              <a:rPr lang="en-US" sz="2400" dirty="0">
                <a:solidFill>
                  <a:srgbClr val="333333"/>
                </a:solidFill>
              </a:rPr>
              <a:t> </a:t>
            </a:r>
            <a:r>
              <a:rPr lang="en-US" sz="2400" dirty="0" err="1">
                <a:solidFill>
                  <a:srgbClr val="333333"/>
                </a:solidFill>
              </a:rPr>
              <a:t>vår</a:t>
            </a:r>
            <a:r>
              <a:rPr lang="en-US" sz="2400" dirty="0">
                <a:solidFill>
                  <a:srgbClr val="333333"/>
                </a:solidFill>
              </a:rPr>
              <a:t> </a:t>
            </a:r>
            <a:r>
              <a:rPr lang="en-US" sz="2400" dirty="0" err="1">
                <a:solidFill>
                  <a:srgbClr val="333333"/>
                </a:solidFill>
              </a:rPr>
              <a:t>omgivning</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err="1">
                <a:solidFill>
                  <a:srgbClr val="333333"/>
                </a:solidFill>
              </a:rPr>
              <a:t>Ibland</a:t>
            </a:r>
            <a:r>
              <a:rPr lang="en-US" sz="2400" dirty="0">
                <a:solidFill>
                  <a:srgbClr val="333333"/>
                </a:solidFill>
              </a:rPr>
              <a:t> </a:t>
            </a:r>
            <a:r>
              <a:rPr lang="en-US" sz="2400" dirty="0" err="1">
                <a:solidFill>
                  <a:srgbClr val="333333"/>
                </a:solidFill>
              </a:rPr>
              <a:t>drar</a:t>
            </a:r>
            <a:r>
              <a:rPr lang="en-US" sz="2400" dirty="0">
                <a:solidFill>
                  <a:srgbClr val="333333"/>
                </a:solidFill>
              </a:rPr>
              <a:t> vi </a:t>
            </a:r>
            <a:r>
              <a:rPr lang="en-US" sz="2400" dirty="0" err="1">
                <a:solidFill>
                  <a:srgbClr val="333333"/>
                </a:solidFill>
              </a:rPr>
              <a:t>slutsatser</a:t>
            </a:r>
            <a:r>
              <a:rPr lang="en-US" sz="2400" dirty="0">
                <a:solidFill>
                  <a:srgbClr val="333333"/>
                </a:solidFill>
              </a:rPr>
              <a:t> trots </a:t>
            </a:r>
            <a:r>
              <a:rPr lang="en-US" sz="2400" dirty="0" err="1">
                <a:solidFill>
                  <a:srgbClr val="333333"/>
                </a:solidFill>
              </a:rPr>
              <a:t>att</a:t>
            </a:r>
            <a:r>
              <a:rPr lang="en-US" sz="2400" dirty="0">
                <a:solidFill>
                  <a:srgbClr val="333333"/>
                </a:solidFill>
              </a:rPr>
              <a:t> vi </a:t>
            </a:r>
            <a:r>
              <a:rPr lang="en-US" sz="2400" dirty="0" err="1">
                <a:solidFill>
                  <a:srgbClr val="333333"/>
                </a:solidFill>
              </a:rPr>
              <a:t>inte</a:t>
            </a:r>
            <a:r>
              <a:rPr lang="en-US" sz="2400" dirty="0">
                <a:solidFill>
                  <a:srgbClr val="333333"/>
                </a:solidFill>
              </a:rPr>
              <a:t> </a:t>
            </a:r>
            <a:r>
              <a:rPr lang="en-US" sz="2400" dirty="0" err="1">
                <a:solidFill>
                  <a:srgbClr val="333333"/>
                </a:solidFill>
              </a:rPr>
              <a:t>har</a:t>
            </a:r>
            <a:r>
              <a:rPr lang="en-US" sz="2400" dirty="0">
                <a:solidFill>
                  <a:srgbClr val="333333"/>
                </a:solidFill>
              </a:rPr>
              <a:t> 100% </a:t>
            </a:r>
            <a:r>
              <a:rPr lang="en-US" sz="2400" dirty="0" err="1">
                <a:solidFill>
                  <a:srgbClr val="333333"/>
                </a:solidFill>
              </a:rPr>
              <a:t>säkra</a:t>
            </a:r>
            <a:r>
              <a:rPr lang="en-US" sz="2400" dirty="0">
                <a:solidFill>
                  <a:srgbClr val="333333"/>
                </a:solidFill>
              </a:rPr>
              <a:t> </a:t>
            </a:r>
            <a:r>
              <a:rPr lang="en-US" sz="2400" dirty="0" err="1">
                <a:solidFill>
                  <a:srgbClr val="333333"/>
                </a:solidFill>
              </a:rPr>
              <a:t>bevis</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a:solidFill>
                  <a:srgbClr val="333333"/>
                </a:solidFill>
              </a:rPr>
              <a:t>Vi </a:t>
            </a:r>
            <a:r>
              <a:rPr lang="en-US" sz="2400" dirty="0" err="1">
                <a:solidFill>
                  <a:srgbClr val="333333"/>
                </a:solidFill>
              </a:rPr>
              <a:t>bör</a:t>
            </a:r>
            <a:r>
              <a:rPr lang="en-US" sz="2400" dirty="0">
                <a:solidFill>
                  <a:srgbClr val="333333"/>
                </a:solidFill>
              </a:rPr>
              <a:t> </a:t>
            </a:r>
            <a:r>
              <a:rPr lang="en-US" sz="2400" dirty="0" err="1">
                <a:solidFill>
                  <a:srgbClr val="333333"/>
                </a:solidFill>
              </a:rPr>
              <a:t>försöka</a:t>
            </a:r>
            <a:r>
              <a:rPr lang="en-US" sz="2400" dirty="0">
                <a:solidFill>
                  <a:srgbClr val="333333"/>
                </a:solidFill>
              </a:rPr>
              <a:t> </a:t>
            </a:r>
            <a:r>
              <a:rPr lang="en-US" sz="2400" dirty="0" err="1">
                <a:solidFill>
                  <a:srgbClr val="333333"/>
                </a:solidFill>
              </a:rPr>
              <a:t>att</a:t>
            </a:r>
            <a:r>
              <a:rPr lang="en-US" sz="2400" dirty="0">
                <a:solidFill>
                  <a:srgbClr val="333333"/>
                </a:solidFill>
              </a:rPr>
              <a:t> </a:t>
            </a:r>
            <a:r>
              <a:rPr lang="en-US" sz="2400" dirty="0" err="1">
                <a:solidFill>
                  <a:srgbClr val="333333"/>
                </a:solidFill>
              </a:rPr>
              <a:t>finna</a:t>
            </a:r>
            <a:r>
              <a:rPr lang="en-US" sz="2400" dirty="0">
                <a:solidFill>
                  <a:srgbClr val="333333"/>
                </a:solidFill>
              </a:rPr>
              <a:t> en </a:t>
            </a:r>
            <a:r>
              <a:rPr lang="en-US" sz="2400" dirty="0" err="1">
                <a:solidFill>
                  <a:srgbClr val="333333"/>
                </a:solidFill>
              </a:rPr>
              <a:t>gyllene</a:t>
            </a:r>
            <a:r>
              <a:rPr lang="en-US" sz="2400" dirty="0">
                <a:solidFill>
                  <a:srgbClr val="333333"/>
                </a:solidFill>
              </a:rPr>
              <a:t> </a:t>
            </a:r>
            <a:r>
              <a:rPr lang="en-US" sz="2400" dirty="0" err="1">
                <a:solidFill>
                  <a:srgbClr val="333333"/>
                </a:solidFill>
              </a:rPr>
              <a:t>medelväg</a:t>
            </a:r>
            <a:r>
              <a:rPr lang="en-US" sz="2400" dirty="0">
                <a:solidFill>
                  <a:srgbClr val="333333"/>
                </a:solidFill>
              </a:rPr>
              <a:t> </a:t>
            </a:r>
            <a:r>
              <a:rPr lang="en-US" sz="2400" dirty="0" err="1">
                <a:solidFill>
                  <a:srgbClr val="333333"/>
                </a:solidFill>
              </a:rPr>
              <a:t>mellan</a:t>
            </a:r>
            <a:r>
              <a:rPr lang="de-DE" sz="2400" dirty="0">
                <a:solidFill>
                  <a:srgbClr val="333333"/>
                </a:solidFill>
              </a:rPr>
              <a:t>:</a:t>
            </a:r>
            <a:endParaRPr lang="en-US" sz="2400" dirty="0">
              <a:solidFill>
                <a:srgbClr val="333333"/>
              </a:solidFill>
            </a:endParaRPr>
          </a:p>
          <a:p>
            <a:pPr marL="774827" lvl="3" indent="-342900">
              <a:spcBef>
                <a:spcPts val="1999"/>
              </a:spcBef>
              <a:buClr>
                <a:srgbClr val="000000"/>
              </a:buClr>
              <a:buFont typeface="WingDings"/>
              <a:buChar char=""/>
              <a:defRPr/>
            </a:pPr>
            <a:r>
              <a:rPr lang="en-US" sz="2400" dirty="0" err="1">
                <a:solidFill>
                  <a:srgbClr val="333333"/>
                </a:solidFill>
                <a:latin typeface="+mn-lt"/>
              </a:rPr>
              <a:t>att</a:t>
            </a:r>
            <a:r>
              <a:rPr lang="en-US" sz="2400" dirty="0">
                <a:solidFill>
                  <a:srgbClr val="333333"/>
                </a:solidFill>
                <a:latin typeface="+mn-lt"/>
              </a:rPr>
              <a:t> ta </a:t>
            </a:r>
            <a:r>
              <a:rPr lang="en-US" sz="2400" dirty="0" err="1">
                <a:solidFill>
                  <a:srgbClr val="333333"/>
                </a:solidFill>
                <a:latin typeface="+mn-lt"/>
              </a:rPr>
              <a:t>ett</a:t>
            </a:r>
            <a:r>
              <a:rPr lang="en-US" sz="2400" dirty="0">
                <a:solidFill>
                  <a:srgbClr val="333333"/>
                </a:solidFill>
                <a:latin typeface="+mn-lt"/>
              </a:rPr>
              <a:t> </a:t>
            </a:r>
            <a:r>
              <a:rPr lang="en-US" sz="2400" dirty="0" err="1">
                <a:solidFill>
                  <a:srgbClr val="333333"/>
                </a:solidFill>
                <a:latin typeface="+mn-lt"/>
              </a:rPr>
              <a:t>snabbt</a:t>
            </a:r>
            <a:r>
              <a:rPr lang="en-US" sz="2400" dirty="0">
                <a:solidFill>
                  <a:srgbClr val="333333"/>
                </a:solidFill>
                <a:latin typeface="+mn-lt"/>
              </a:rPr>
              <a:t> </a:t>
            </a:r>
            <a:r>
              <a:rPr lang="en-US" sz="2400" dirty="0" err="1">
                <a:solidFill>
                  <a:srgbClr val="333333"/>
                </a:solidFill>
                <a:latin typeface="+mn-lt"/>
              </a:rPr>
              <a:t>beslut</a:t>
            </a:r>
            <a:r>
              <a:rPr lang="en-US" sz="2400" dirty="0">
                <a:solidFill>
                  <a:srgbClr val="333333"/>
                </a:solidFill>
                <a:latin typeface="+mn-lt"/>
              </a:rPr>
              <a:t> (</a:t>
            </a:r>
            <a:r>
              <a:rPr lang="en-US" sz="2400" dirty="0">
                <a:solidFill>
                  <a:srgbClr val="004992"/>
                </a:solidFill>
                <a:latin typeface="+mn-lt"/>
              </a:rPr>
              <a:t>risk: </a:t>
            </a:r>
            <a:r>
              <a:rPr lang="en-US" sz="2400" dirty="0" err="1">
                <a:solidFill>
                  <a:srgbClr val="333333"/>
                </a:solidFill>
                <a:latin typeface="+mn-lt"/>
              </a:rPr>
              <a:t>dåligt</a:t>
            </a:r>
            <a:r>
              <a:rPr lang="en-US" sz="2400" dirty="0">
                <a:solidFill>
                  <a:srgbClr val="333333"/>
                </a:solidFill>
                <a:latin typeface="+mn-lt"/>
              </a:rPr>
              <a:t> </a:t>
            </a:r>
            <a:r>
              <a:rPr lang="en-US" sz="2400" dirty="0" err="1">
                <a:solidFill>
                  <a:srgbClr val="333333"/>
                </a:solidFill>
                <a:latin typeface="+mn-lt"/>
              </a:rPr>
              <a:t>beslut</a:t>
            </a:r>
            <a:r>
              <a:rPr lang="en-US" sz="2400" dirty="0">
                <a:solidFill>
                  <a:srgbClr val="333333"/>
                </a:solidFill>
                <a:latin typeface="+mn-lt"/>
              </a:rPr>
              <a:t>)</a:t>
            </a:r>
            <a:br>
              <a:rPr lang="en-US" sz="2400">
                <a:solidFill>
                  <a:srgbClr val="333333"/>
                </a:solidFill>
                <a:latin typeface="+mn-lt"/>
              </a:rPr>
            </a:br>
            <a:r>
              <a:rPr lang="en-US" sz="2400" i="1">
                <a:solidFill>
                  <a:srgbClr val="333333"/>
                </a:solidFill>
                <a:latin typeface="+mn-lt"/>
              </a:rPr>
              <a:t>och</a:t>
            </a:r>
            <a:endParaRPr lang="en-US" sz="24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F4530A6B-4372-446A-9E7C-877B213B64B4}" type="slidenum">
              <a:rPr lang="de-DE" altLang="de-DE" smtClean="0"/>
              <a:pPr/>
              <a:t>5</a:t>
            </a:fld>
            <a:endParaRPr lang="de-DE" altLang="de-DE"/>
          </a:p>
        </p:txBody>
      </p:sp>
    </p:spTree>
    <p:extLst>
      <p:ext uri="{BB962C8B-B14F-4D97-AF65-F5344CB8AC3E}">
        <p14:creationId xmlns:p14="http://schemas.microsoft.com/office/powerpoint/2010/main" val="404691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Att dra förhastade slutsatser</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n-US" sz="2400" dirty="0">
                <a:solidFill>
                  <a:srgbClr val="333333"/>
                </a:solidFill>
              </a:rPr>
              <a:t>Vi </a:t>
            </a:r>
            <a:r>
              <a:rPr lang="en-US" sz="2400" dirty="0" err="1">
                <a:solidFill>
                  <a:srgbClr val="333333"/>
                </a:solidFill>
              </a:rPr>
              <a:t>gör</a:t>
            </a:r>
            <a:r>
              <a:rPr lang="en-US" sz="2400" dirty="0">
                <a:solidFill>
                  <a:srgbClr val="333333"/>
                </a:solidFill>
              </a:rPr>
              <a:t> </a:t>
            </a:r>
            <a:r>
              <a:rPr lang="en-US" sz="2400" dirty="0" err="1">
                <a:solidFill>
                  <a:srgbClr val="333333"/>
                </a:solidFill>
              </a:rPr>
              <a:t>ofta</a:t>
            </a:r>
            <a:r>
              <a:rPr lang="en-US" sz="2400" dirty="0">
                <a:solidFill>
                  <a:srgbClr val="333333"/>
                </a:solidFill>
              </a:rPr>
              <a:t> </a:t>
            </a:r>
            <a:r>
              <a:rPr lang="en-US" sz="2400" dirty="0" err="1">
                <a:solidFill>
                  <a:srgbClr val="333333"/>
                </a:solidFill>
              </a:rPr>
              <a:t>snabba</a:t>
            </a:r>
            <a:r>
              <a:rPr lang="en-US" sz="2400" dirty="0">
                <a:solidFill>
                  <a:srgbClr val="333333"/>
                </a:solidFill>
              </a:rPr>
              <a:t> </a:t>
            </a:r>
            <a:r>
              <a:rPr lang="en-US" sz="2400" dirty="0" err="1">
                <a:solidFill>
                  <a:srgbClr val="333333"/>
                </a:solidFill>
              </a:rPr>
              <a:t>bedömningar</a:t>
            </a:r>
            <a:r>
              <a:rPr lang="de-DE" sz="2400" dirty="0">
                <a:solidFill>
                  <a:srgbClr val="333333"/>
                </a:solidFill>
              </a:rPr>
              <a:t> </a:t>
            </a:r>
            <a:r>
              <a:rPr lang="en-US" sz="2400" dirty="0" err="1">
                <a:solidFill>
                  <a:srgbClr val="333333"/>
                </a:solidFill>
              </a:rPr>
              <a:t>baserat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mycket</a:t>
            </a:r>
            <a:r>
              <a:rPr lang="en-US" sz="2400" dirty="0">
                <a:solidFill>
                  <a:srgbClr val="333333"/>
                </a:solidFill>
              </a:rPr>
              <a:t> </a:t>
            </a:r>
            <a:r>
              <a:rPr lang="en-US" sz="2400" dirty="0" err="1">
                <a:solidFill>
                  <a:srgbClr val="333333"/>
                </a:solidFill>
              </a:rPr>
              <a:t>komplex</a:t>
            </a:r>
            <a:r>
              <a:rPr lang="en-US" sz="2400" dirty="0">
                <a:solidFill>
                  <a:srgbClr val="333333"/>
                </a:solidFill>
              </a:rPr>
              <a:t> information </a:t>
            </a:r>
            <a:r>
              <a:rPr lang="en-US" sz="2400" dirty="0" err="1">
                <a:solidFill>
                  <a:srgbClr val="333333"/>
                </a:solidFill>
              </a:rPr>
              <a:t>i</a:t>
            </a:r>
            <a:r>
              <a:rPr lang="en-US" sz="2400" dirty="0">
                <a:solidFill>
                  <a:srgbClr val="333333"/>
                </a:solidFill>
              </a:rPr>
              <a:t> </a:t>
            </a:r>
            <a:r>
              <a:rPr lang="en-US" sz="2400" dirty="0" err="1">
                <a:solidFill>
                  <a:srgbClr val="333333"/>
                </a:solidFill>
              </a:rPr>
              <a:t>vår</a:t>
            </a:r>
            <a:r>
              <a:rPr lang="en-US" sz="2400" dirty="0">
                <a:solidFill>
                  <a:srgbClr val="333333"/>
                </a:solidFill>
              </a:rPr>
              <a:t> </a:t>
            </a:r>
            <a:r>
              <a:rPr lang="en-US" sz="2400" dirty="0" err="1">
                <a:solidFill>
                  <a:srgbClr val="333333"/>
                </a:solidFill>
              </a:rPr>
              <a:t>omgivning</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err="1">
                <a:solidFill>
                  <a:srgbClr val="333333"/>
                </a:solidFill>
              </a:rPr>
              <a:t>Ibland</a:t>
            </a:r>
            <a:r>
              <a:rPr lang="en-US" sz="2400" dirty="0">
                <a:solidFill>
                  <a:srgbClr val="333333"/>
                </a:solidFill>
              </a:rPr>
              <a:t> </a:t>
            </a:r>
            <a:r>
              <a:rPr lang="en-US" sz="2400" dirty="0" err="1">
                <a:solidFill>
                  <a:srgbClr val="333333"/>
                </a:solidFill>
              </a:rPr>
              <a:t>drar</a:t>
            </a:r>
            <a:r>
              <a:rPr lang="en-US" sz="2400" dirty="0">
                <a:solidFill>
                  <a:srgbClr val="333333"/>
                </a:solidFill>
              </a:rPr>
              <a:t> vi </a:t>
            </a:r>
            <a:r>
              <a:rPr lang="en-US" sz="2400" dirty="0" err="1">
                <a:solidFill>
                  <a:srgbClr val="333333"/>
                </a:solidFill>
              </a:rPr>
              <a:t>slutsatser</a:t>
            </a:r>
            <a:r>
              <a:rPr lang="en-US" sz="2400" dirty="0">
                <a:solidFill>
                  <a:srgbClr val="333333"/>
                </a:solidFill>
              </a:rPr>
              <a:t> trots </a:t>
            </a:r>
            <a:r>
              <a:rPr lang="en-US" sz="2400" dirty="0" err="1">
                <a:solidFill>
                  <a:srgbClr val="333333"/>
                </a:solidFill>
              </a:rPr>
              <a:t>att</a:t>
            </a:r>
            <a:r>
              <a:rPr lang="en-US" sz="2400" dirty="0">
                <a:solidFill>
                  <a:srgbClr val="333333"/>
                </a:solidFill>
              </a:rPr>
              <a:t> vi </a:t>
            </a:r>
            <a:r>
              <a:rPr lang="en-US" sz="2400" dirty="0" err="1">
                <a:solidFill>
                  <a:srgbClr val="333333"/>
                </a:solidFill>
              </a:rPr>
              <a:t>inte</a:t>
            </a:r>
            <a:r>
              <a:rPr lang="en-US" sz="2400" dirty="0">
                <a:solidFill>
                  <a:srgbClr val="333333"/>
                </a:solidFill>
              </a:rPr>
              <a:t> </a:t>
            </a:r>
            <a:r>
              <a:rPr lang="en-US" sz="2400" dirty="0" err="1">
                <a:solidFill>
                  <a:srgbClr val="333333"/>
                </a:solidFill>
              </a:rPr>
              <a:t>har</a:t>
            </a:r>
            <a:r>
              <a:rPr lang="en-US" sz="2400" dirty="0">
                <a:solidFill>
                  <a:srgbClr val="333333"/>
                </a:solidFill>
              </a:rPr>
              <a:t> 100% </a:t>
            </a:r>
            <a:r>
              <a:rPr lang="en-US" sz="2400" dirty="0" err="1">
                <a:solidFill>
                  <a:srgbClr val="333333"/>
                </a:solidFill>
              </a:rPr>
              <a:t>säkra</a:t>
            </a:r>
            <a:r>
              <a:rPr lang="en-US" sz="2400" dirty="0">
                <a:solidFill>
                  <a:srgbClr val="333333"/>
                </a:solidFill>
              </a:rPr>
              <a:t> </a:t>
            </a:r>
            <a:r>
              <a:rPr lang="en-US" sz="2400" dirty="0" err="1">
                <a:solidFill>
                  <a:srgbClr val="333333"/>
                </a:solidFill>
              </a:rPr>
              <a:t>bevis</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a:solidFill>
                  <a:srgbClr val="333333"/>
                </a:solidFill>
              </a:rPr>
              <a:t>Vi </a:t>
            </a:r>
            <a:r>
              <a:rPr lang="en-US" sz="2400" dirty="0" err="1">
                <a:solidFill>
                  <a:srgbClr val="333333"/>
                </a:solidFill>
              </a:rPr>
              <a:t>bör</a:t>
            </a:r>
            <a:r>
              <a:rPr lang="en-US" sz="2400" dirty="0">
                <a:solidFill>
                  <a:srgbClr val="333333"/>
                </a:solidFill>
              </a:rPr>
              <a:t> </a:t>
            </a:r>
            <a:r>
              <a:rPr lang="en-US" sz="2400" dirty="0" err="1">
                <a:solidFill>
                  <a:srgbClr val="333333"/>
                </a:solidFill>
              </a:rPr>
              <a:t>försöka</a:t>
            </a:r>
            <a:r>
              <a:rPr lang="en-US" sz="2400" dirty="0">
                <a:solidFill>
                  <a:srgbClr val="333333"/>
                </a:solidFill>
              </a:rPr>
              <a:t> </a:t>
            </a:r>
            <a:r>
              <a:rPr lang="en-US" sz="2400" dirty="0" err="1">
                <a:solidFill>
                  <a:srgbClr val="333333"/>
                </a:solidFill>
              </a:rPr>
              <a:t>att</a:t>
            </a:r>
            <a:r>
              <a:rPr lang="en-US" sz="2400" dirty="0">
                <a:solidFill>
                  <a:srgbClr val="333333"/>
                </a:solidFill>
              </a:rPr>
              <a:t> </a:t>
            </a:r>
            <a:r>
              <a:rPr lang="en-US" sz="2400" dirty="0" err="1">
                <a:solidFill>
                  <a:srgbClr val="333333"/>
                </a:solidFill>
              </a:rPr>
              <a:t>finna</a:t>
            </a:r>
            <a:r>
              <a:rPr lang="en-US" sz="2400" dirty="0">
                <a:solidFill>
                  <a:srgbClr val="333333"/>
                </a:solidFill>
              </a:rPr>
              <a:t> en </a:t>
            </a:r>
            <a:r>
              <a:rPr lang="en-US" sz="2400" dirty="0" err="1">
                <a:solidFill>
                  <a:srgbClr val="333333"/>
                </a:solidFill>
              </a:rPr>
              <a:t>gyllene</a:t>
            </a:r>
            <a:r>
              <a:rPr lang="en-US" sz="2400" dirty="0">
                <a:solidFill>
                  <a:srgbClr val="333333"/>
                </a:solidFill>
              </a:rPr>
              <a:t> </a:t>
            </a:r>
            <a:r>
              <a:rPr lang="en-US" sz="2400" dirty="0" err="1">
                <a:solidFill>
                  <a:srgbClr val="333333"/>
                </a:solidFill>
              </a:rPr>
              <a:t>medelväg</a:t>
            </a:r>
            <a:r>
              <a:rPr lang="en-US" sz="2400" dirty="0">
                <a:solidFill>
                  <a:srgbClr val="333333"/>
                </a:solidFill>
              </a:rPr>
              <a:t> </a:t>
            </a:r>
            <a:r>
              <a:rPr lang="en-US" sz="2400" dirty="0" err="1">
                <a:solidFill>
                  <a:srgbClr val="333333"/>
                </a:solidFill>
              </a:rPr>
              <a:t>mellan</a:t>
            </a:r>
            <a:r>
              <a:rPr lang="de-DE" sz="2400" dirty="0">
                <a:solidFill>
                  <a:srgbClr val="333333"/>
                </a:solidFill>
              </a:rPr>
              <a:t>:</a:t>
            </a:r>
            <a:endParaRPr lang="en-US" sz="2400" dirty="0">
              <a:solidFill>
                <a:srgbClr val="333333"/>
              </a:solidFill>
            </a:endParaRPr>
          </a:p>
          <a:p>
            <a:pPr marL="774827" lvl="3" indent="-342900">
              <a:spcBef>
                <a:spcPts val="1999"/>
              </a:spcBef>
              <a:buClr>
                <a:srgbClr val="000000"/>
              </a:buClr>
              <a:buFont typeface="WingDings"/>
              <a:buChar char=""/>
              <a:defRPr/>
            </a:pPr>
            <a:r>
              <a:rPr lang="en-US" sz="2400" dirty="0" err="1">
                <a:solidFill>
                  <a:srgbClr val="333333"/>
                </a:solidFill>
                <a:latin typeface="+mn-lt"/>
              </a:rPr>
              <a:t>att</a:t>
            </a:r>
            <a:r>
              <a:rPr lang="en-US" sz="2400" dirty="0">
                <a:solidFill>
                  <a:srgbClr val="333333"/>
                </a:solidFill>
                <a:latin typeface="+mn-lt"/>
              </a:rPr>
              <a:t> ta </a:t>
            </a:r>
            <a:r>
              <a:rPr lang="en-US" sz="2400" dirty="0" err="1">
                <a:solidFill>
                  <a:srgbClr val="333333"/>
                </a:solidFill>
                <a:latin typeface="+mn-lt"/>
              </a:rPr>
              <a:t>ett</a:t>
            </a:r>
            <a:r>
              <a:rPr lang="en-US" sz="2400" dirty="0">
                <a:solidFill>
                  <a:srgbClr val="333333"/>
                </a:solidFill>
                <a:latin typeface="+mn-lt"/>
              </a:rPr>
              <a:t> </a:t>
            </a:r>
            <a:r>
              <a:rPr lang="en-US" sz="2400" dirty="0" err="1">
                <a:solidFill>
                  <a:srgbClr val="333333"/>
                </a:solidFill>
                <a:latin typeface="+mn-lt"/>
              </a:rPr>
              <a:t>snabbt</a:t>
            </a:r>
            <a:r>
              <a:rPr lang="en-US" sz="2400" dirty="0">
                <a:solidFill>
                  <a:srgbClr val="333333"/>
                </a:solidFill>
                <a:latin typeface="+mn-lt"/>
              </a:rPr>
              <a:t> </a:t>
            </a:r>
            <a:r>
              <a:rPr lang="en-US" sz="2400" dirty="0" err="1">
                <a:solidFill>
                  <a:srgbClr val="333333"/>
                </a:solidFill>
                <a:latin typeface="+mn-lt"/>
              </a:rPr>
              <a:t>beslut</a:t>
            </a:r>
            <a:r>
              <a:rPr lang="en-US" sz="2400" dirty="0">
                <a:solidFill>
                  <a:srgbClr val="333333"/>
                </a:solidFill>
                <a:latin typeface="+mn-lt"/>
              </a:rPr>
              <a:t> (</a:t>
            </a:r>
            <a:r>
              <a:rPr lang="en-US" sz="2400" dirty="0">
                <a:solidFill>
                  <a:srgbClr val="004992"/>
                </a:solidFill>
                <a:latin typeface="+mn-lt"/>
              </a:rPr>
              <a:t>risk: </a:t>
            </a:r>
            <a:r>
              <a:rPr lang="en-US" sz="2400" dirty="0" err="1">
                <a:solidFill>
                  <a:srgbClr val="333333"/>
                </a:solidFill>
                <a:latin typeface="+mn-lt"/>
              </a:rPr>
              <a:t>dåligt</a:t>
            </a:r>
            <a:r>
              <a:rPr lang="en-US" sz="2400" dirty="0">
                <a:solidFill>
                  <a:srgbClr val="333333"/>
                </a:solidFill>
                <a:latin typeface="+mn-lt"/>
              </a:rPr>
              <a:t> </a:t>
            </a:r>
            <a:r>
              <a:rPr lang="en-US" sz="2400" dirty="0" err="1">
                <a:solidFill>
                  <a:srgbClr val="333333"/>
                </a:solidFill>
                <a:latin typeface="+mn-lt"/>
              </a:rPr>
              <a:t>beslut</a:t>
            </a:r>
            <a:r>
              <a:rPr lang="en-US" sz="2400" dirty="0">
                <a:solidFill>
                  <a:srgbClr val="333333"/>
                </a:solidFill>
                <a:latin typeface="+mn-lt"/>
              </a:rPr>
              <a:t>)</a:t>
            </a:r>
            <a:br>
              <a:rPr lang="en-US" sz="2400" dirty="0">
                <a:solidFill>
                  <a:srgbClr val="333333"/>
                </a:solidFill>
                <a:latin typeface="+mn-lt"/>
              </a:rPr>
            </a:br>
            <a:r>
              <a:rPr lang="en-US" sz="2400" i="1" dirty="0" err="1">
                <a:solidFill>
                  <a:srgbClr val="333333"/>
                </a:solidFill>
                <a:latin typeface="+mn-lt"/>
              </a:rPr>
              <a:t>och</a:t>
            </a:r>
            <a:endParaRPr lang="en-US" sz="2400" i="1" dirty="0">
              <a:solidFill>
                <a:srgbClr val="333333"/>
              </a:solidFill>
              <a:latin typeface="+mn-lt"/>
            </a:endParaRPr>
          </a:p>
          <a:p>
            <a:pPr marL="774827" lvl="3" indent="-342900">
              <a:spcBef>
                <a:spcPts val="1999"/>
              </a:spcBef>
              <a:buClr>
                <a:srgbClr val="000000"/>
              </a:buClr>
              <a:buFont typeface="WingDings"/>
              <a:buChar char=""/>
              <a:defRPr/>
            </a:pPr>
            <a:r>
              <a:rPr lang="en-US" sz="2400" dirty="0" err="1">
                <a:solidFill>
                  <a:srgbClr val="333333"/>
                </a:solidFill>
                <a:latin typeface="+mn-lt"/>
              </a:rPr>
              <a:t>att</a:t>
            </a:r>
            <a:r>
              <a:rPr lang="en-US" sz="2400" dirty="0">
                <a:solidFill>
                  <a:srgbClr val="333333"/>
                </a:solidFill>
                <a:latin typeface="+mn-lt"/>
              </a:rPr>
              <a:t> </a:t>
            </a:r>
            <a:r>
              <a:rPr lang="en-US" sz="2400" dirty="0" err="1">
                <a:solidFill>
                  <a:srgbClr val="333333"/>
                </a:solidFill>
                <a:latin typeface="+mn-lt"/>
              </a:rPr>
              <a:t>vara</a:t>
            </a:r>
            <a:r>
              <a:rPr lang="en-US" sz="2400" dirty="0">
                <a:solidFill>
                  <a:srgbClr val="333333"/>
                </a:solidFill>
                <a:latin typeface="+mn-lt"/>
              </a:rPr>
              <a:t> </a:t>
            </a:r>
            <a:r>
              <a:rPr lang="en-US" sz="2400" dirty="0" err="1">
                <a:solidFill>
                  <a:srgbClr val="333333"/>
                </a:solidFill>
                <a:latin typeface="+mn-lt"/>
              </a:rPr>
              <a:t>mycket</a:t>
            </a:r>
            <a:r>
              <a:rPr lang="en-US" sz="2400" dirty="0">
                <a:solidFill>
                  <a:srgbClr val="333333"/>
                </a:solidFill>
                <a:latin typeface="+mn-lt"/>
              </a:rPr>
              <a:t> </a:t>
            </a:r>
            <a:r>
              <a:rPr lang="en-US" sz="2400" dirty="0" err="1">
                <a:solidFill>
                  <a:srgbClr val="333333"/>
                </a:solidFill>
                <a:latin typeface="+mn-lt"/>
              </a:rPr>
              <a:t>nogranna</a:t>
            </a:r>
            <a:r>
              <a:rPr lang="en-US" sz="2400" dirty="0">
                <a:solidFill>
                  <a:srgbClr val="333333"/>
                </a:solidFill>
                <a:latin typeface="+mn-lt"/>
              </a:rPr>
              <a:t> (</a:t>
            </a:r>
            <a:r>
              <a:rPr lang="en-US" sz="2400" dirty="0" err="1">
                <a:solidFill>
                  <a:srgbClr val="004992"/>
                </a:solidFill>
                <a:latin typeface="+mn-lt"/>
              </a:rPr>
              <a:t>nackdel</a:t>
            </a:r>
            <a:r>
              <a:rPr lang="en-US" sz="2400" dirty="0">
                <a:solidFill>
                  <a:srgbClr val="004992"/>
                </a:solidFill>
                <a:latin typeface="+mn-lt"/>
              </a:rPr>
              <a:t>: </a:t>
            </a:r>
            <a:r>
              <a:rPr lang="en-US" sz="2400" dirty="0">
                <a:solidFill>
                  <a:srgbClr val="333333"/>
                </a:solidFill>
                <a:latin typeface="+mn-lt"/>
              </a:rPr>
              <a:t>tar </a:t>
            </a:r>
            <a:r>
              <a:rPr lang="en-US" sz="2400" dirty="0" err="1">
                <a:solidFill>
                  <a:srgbClr val="333333"/>
                </a:solidFill>
                <a:latin typeface="+mn-lt"/>
              </a:rPr>
              <a:t>mycket</a:t>
            </a:r>
            <a:r>
              <a:rPr lang="en-US" sz="2400" dirty="0">
                <a:solidFill>
                  <a:srgbClr val="333333"/>
                </a:solidFill>
                <a:latin typeface="+mn-lt"/>
              </a:rPr>
              <a:t> </a:t>
            </a:r>
            <a:r>
              <a:rPr lang="en-US" sz="2400" dirty="0" err="1">
                <a:solidFill>
                  <a:srgbClr val="333333"/>
                </a:solidFill>
                <a:latin typeface="+mn-lt"/>
              </a:rPr>
              <a:t>tid</a:t>
            </a:r>
            <a:r>
              <a:rPr lang="en-US" sz="2400" dirty="0">
                <a:solidFill>
                  <a:srgbClr val="333333"/>
                </a:solidFill>
                <a:latin typeface="+mn-lt"/>
              </a:rPr>
              <a:t>)</a:t>
            </a:r>
            <a:r>
              <a:rPr lang="de-DE" sz="2400" dirty="0">
                <a:solidFill>
                  <a:srgbClr val="333333"/>
                </a:solidFill>
                <a:latin typeface="+mn-lt"/>
              </a:rPr>
              <a:t>.</a:t>
            </a:r>
            <a:endParaRPr lang="en-US" sz="24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F4530A6B-4372-446A-9E7C-877B213B64B4}" type="slidenum">
              <a:rPr lang="de-DE" altLang="de-DE" smtClean="0"/>
              <a:pPr/>
              <a:t>6</a:t>
            </a:fld>
            <a:endParaRPr lang="de-DE" altLang="de-DE"/>
          </a:p>
        </p:txBody>
      </p:sp>
    </p:spTree>
    <p:extLst>
      <p:ext uri="{BB962C8B-B14F-4D97-AF65-F5344CB8AC3E}">
        <p14:creationId xmlns:p14="http://schemas.microsoft.com/office/powerpoint/2010/main" val="2443580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Slutsatser utan 100% säkerhet</a:t>
            </a:r>
          </a:p>
        </p:txBody>
      </p:sp>
      <p:graphicFrame>
        <p:nvGraphicFramePr>
          <p:cNvPr id="6" name="Group 25"/>
          <p:cNvGraphicFramePr>
            <a:graphicFrameLocks noGrp="1"/>
          </p:cNvGraphicFramePr>
          <p:nvPr>
            <p:extLst>
              <p:ext uri="{D42A27DB-BD31-4B8C-83A1-F6EECF244321}">
                <p14:modId xmlns:p14="http://schemas.microsoft.com/office/powerpoint/2010/main" val="1116113433"/>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Händelse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Förklaring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Är förklaringen berättigad?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sv-SE" sz="2400" b="0" i="0" u="none" strike="noStrike" cap="none" normalizeH="0" baseline="0">
                          <a:ln>
                            <a:noFill/>
                          </a:ln>
                          <a:solidFill>
                            <a:srgbClr val="333333"/>
                          </a:solidFill>
                          <a:effectLst/>
                          <a:latin typeface="+mn-lt"/>
                          <a:ea typeface="+mn-ea"/>
                          <a:cs typeface="+mn-cs"/>
                        </a:rPr>
                        <a:t>Det kommer ut rök från ett fönster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Eldsvåda?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sv-SE" sz="2400" b="0" i="0" u="none" strike="noStrike" cap="none" normalizeH="0" baseline="0" dirty="0">
                          <a:ln>
                            <a:noFill/>
                          </a:ln>
                          <a:solidFill>
                            <a:srgbClr val="004992"/>
                          </a:solidFill>
                          <a:effectLst/>
                          <a:latin typeface="+mn-lt"/>
                          <a:ea typeface="+mn-ea"/>
                          <a:cs typeface="+mn-cs"/>
                        </a:rPr>
                        <a:t>???</a:t>
                      </a:r>
                      <a:r>
                        <a:rPr kumimoji="0" lang="sv-SE" sz="2400" b="0" i="0" u="none" strike="noStrike" cap="none" normalizeH="0" baseline="0" dirty="0">
                          <a:ln>
                            <a:noFill/>
                          </a:ln>
                          <a:solidFill>
                            <a:srgbClr val="333333"/>
                          </a:solidFill>
                          <a:effectLst/>
                          <a:latin typeface="+mn-lt"/>
                          <a:ea typeface="+mn-ea"/>
                          <a:cs typeface="+mn-cs"/>
                        </a:rPr>
                        <a:t> </a:t>
                      </a:r>
                      <a:r>
                        <a:rPr kumimoji="0" lang="sv-SE" sz="2400" b="1" i="0" u="none" strike="noStrike" cap="none" normalizeH="0" baseline="0" dirty="0">
                          <a:ln>
                            <a:noFill/>
                          </a:ln>
                          <a:solidFill>
                            <a:srgbClr val="333333"/>
                          </a:solidFill>
                          <a:effectLst/>
                          <a:latin typeface="+mn-lt"/>
                          <a:ea typeface="+mn-ea"/>
                          <a:cs typeface="+mn-cs"/>
                        </a:rPr>
                        <a:t>– Vad skulle du göra?</a:t>
                      </a:r>
                      <a:endParaRPr kumimoji="0" lang="de-DE" sz="2400" b="1"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mn-lt"/>
                          <a:ea typeface="+mn-ea"/>
                          <a:cs typeface="+mn-cs"/>
                        </a:rPr>
                        <a:t>En man babblar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Är han berusad?</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sv-SE"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B0B47003-9776-4E97-962B-7DC8FADE06AE}"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Slutsatser utan 100% säkerhet</a:t>
            </a:r>
          </a:p>
        </p:txBody>
      </p:sp>
      <p:graphicFrame>
        <p:nvGraphicFramePr>
          <p:cNvPr id="6" name="Group 25"/>
          <p:cNvGraphicFramePr>
            <a:graphicFrameLocks noGrp="1"/>
          </p:cNvGraphicFramePr>
          <p:nvPr>
            <p:extLst>
              <p:ext uri="{D42A27DB-BD31-4B8C-83A1-F6EECF244321}">
                <p14:modId xmlns:p14="http://schemas.microsoft.com/office/powerpoint/2010/main" val="1853445868"/>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mn-lt"/>
                          <a:ea typeface="+mn-ea"/>
                          <a:cs typeface="+mn-cs"/>
                        </a:rPr>
                        <a:t>Händelse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Förklaring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Är förklaringen berättigad?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sv-SE" sz="2400" b="0" i="0" u="none" strike="noStrike" cap="none" normalizeH="0" baseline="0">
                          <a:ln>
                            <a:noFill/>
                          </a:ln>
                          <a:solidFill>
                            <a:srgbClr val="333333"/>
                          </a:solidFill>
                          <a:effectLst/>
                          <a:latin typeface="+mn-lt"/>
                          <a:ea typeface="+mn-ea"/>
                          <a:cs typeface="+mn-cs"/>
                        </a:rPr>
                        <a:t>Det kommer ut rök från ett fönster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Eldsvåda?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sv-SE" sz="2400" b="1" i="0" u="none" strike="noStrike" cap="none" normalizeH="0" baseline="0" dirty="0">
                          <a:ln>
                            <a:noFill/>
                          </a:ln>
                          <a:solidFill>
                            <a:srgbClr val="333333"/>
                          </a:solidFill>
                          <a:effectLst/>
                          <a:latin typeface="+mn-lt"/>
                          <a:ea typeface="+mn-ea"/>
                          <a:cs typeface="+mn-cs"/>
                        </a:rPr>
                        <a:t>Sannolikt – </a:t>
                      </a:r>
                      <a:r>
                        <a:rPr kumimoji="0" lang="sv-SE" sz="2400" b="0" i="0" u="none" strike="noStrike" cap="none" normalizeH="0" baseline="0" dirty="0">
                          <a:ln>
                            <a:noFill/>
                          </a:ln>
                          <a:solidFill>
                            <a:srgbClr val="333333"/>
                          </a:solidFill>
                          <a:effectLst/>
                          <a:latin typeface="+mn-lt"/>
                          <a:ea typeface="+mn-ea"/>
                          <a:cs typeface="+mn-cs"/>
                        </a:rPr>
                        <a:t>Talesätt</a:t>
                      </a:r>
                      <a:r>
                        <a:rPr kumimoji="0" lang="sv-SE" sz="2400" b="0" i="0" u="none" strike="noStrike" cap="none" normalizeH="0" baseline="0">
                          <a:ln>
                            <a:noFill/>
                          </a:ln>
                          <a:solidFill>
                            <a:srgbClr val="333333"/>
                          </a:solidFill>
                          <a:effectLst/>
                          <a:latin typeface="+mn-lt"/>
                          <a:ea typeface="+mn-ea"/>
                          <a:cs typeface="+mn-cs"/>
                        </a:rPr>
                        <a:t>: “Ingen </a:t>
                      </a:r>
                      <a:r>
                        <a:rPr kumimoji="0" lang="sv-SE" sz="2400" b="0" i="0" u="none" strike="noStrike" cap="none" normalizeH="0" baseline="0" dirty="0">
                          <a:ln>
                            <a:noFill/>
                          </a:ln>
                          <a:solidFill>
                            <a:srgbClr val="333333"/>
                          </a:solidFill>
                          <a:effectLst/>
                          <a:latin typeface="+mn-lt"/>
                          <a:ea typeface="+mn-ea"/>
                          <a:cs typeface="+mn-cs"/>
                        </a:rPr>
                        <a:t>rök utan </a:t>
                      </a:r>
                      <a:r>
                        <a:rPr kumimoji="0" lang="sv-SE" sz="2400" b="0" i="0" u="none" strike="noStrike" cap="none" normalizeH="0" baseline="0">
                          <a:ln>
                            <a:noFill/>
                          </a:ln>
                          <a:solidFill>
                            <a:srgbClr val="333333"/>
                          </a:solidFill>
                          <a:effectLst/>
                          <a:latin typeface="+mn-lt"/>
                          <a:ea typeface="+mn-ea"/>
                          <a:cs typeface="+mn-cs"/>
                        </a:rPr>
                        <a:t>eld!” </a:t>
                      </a:r>
                      <a:br>
                        <a:rPr kumimoji="0" lang="sv-SE" sz="2400" b="0" i="0" u="none" strike="noStrike" cap="none" normalizeH="0" baseline="0" dirty="0">
                          <a:ln>
                            <a:noFill/>
                          </a:ln>
                          <a:solidFill>
                            <a:srgbClr val="333333"/>
                          </a:solidFill>
                          <a:effectLst/>
                          <a:latin typeface="+mn-lt"/>
                          <a:ea typeface="+mn-ea"/>
                          <a:cs typeface="+mn-cs"/>
                        </a:rPr>
                      </a:br>
                      <a:r>
                        <a:rPr kumimoji="0" lang="sv-SE" sz="2400" b="0" i="0" u="none" strike="noStrike" cap="none" normalizeH="0" baseline="0" dirty="0">
                          <a:ln>
                            <a:noFill/>
                          </a:ln>
                          <a:solidFill>
                            <a:srgbClr val="333333"/>
                          </a:solidFill>
                          <a:effectLst/>
                          <a:latin typeface="+mn-lt"/>
                          <a:ea typeface="+mn-ea"/>
                          <a:cs typeface="+mn-cs"/>
                        </a:rPr>
                        <a:t>Ringa brandkåren: att försumma situationen kan få värre konsekvenser än ett falskt larm.</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mn-lt"/>
                          <a:ea typeface="+mn-ea"/>
                          <a:cs typeface="+mn-cs"/>
                        </a:rPr>
                        <a:t>En man babblar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Är han berusad?</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sv-SE" sz="2400" b="1"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sv-SE"/>
              <a:t>Träningsmodul 2 – Att dra förhastade slutsatser I</a:t>
            </a:r>
            <a:endParaRPr lang="de-DE"/>
          </a:p>
        </p:txBody>
      </p:sp>
      <p:sp>
        <p:nvSpPr>
          <p:cNvPr id="5" name="Slide Number Placeholder 4"/>
          <p:cNvSpPr>
            <a:spLocks noGrp="1"/>
          </p:cNvSpPr>
          <p:nvPr>
            <p:ph type="sldNum" sz="quarter" idx="12"/>
          </p:nvPr>
        </p:nvSpPr>
        <p:spPr/>
        <p:txBody>
          <a:bodyPr/>
          <a:lstStyle/>
          <a:p>
            <a:fld id="{B0B47003-9776-4E97-962B-7DC8FADE06AE}"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Slutsatser utan 100% säkerhet</a:t>
            </a:r>
          </a:p>
        </p:txBody>
      </p:sp>
      <p:graphicFrame>
        <p:nvGraphicFramePr>
          <p:cNvPr id="6" name="Group 25"/>
          <p:cNvGraphicFramePr>
            <a:graphicFrameLocks noGrp="1"/>
          </p:cNvGraphicFramePr>
          <p:nvPr>
            <p:extLst>
              <p:ext uri="{D42A27DB-BD31-4B8C-83A1-F6EECF244321}">
                <p14:modId xmlns:p14="http://schemas.microsoft.com/office/powerpoint/2010/main" val="504766794"/>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mn-lt"/>
                          <a:ea typeface="+mn-ea"/>
                          <a:cs typeface="+mn-cs"/>
                        </a:rPr>
                        <a:t>Händelse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Förklaring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Är förklaringen berättigad?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sv-SE" sz="2400" b="0" i="0" u="none" strike="noStrike" cap="none" normalizeH="0" baseline="0">
                          <a:ln>
                            <a:noFill/>
                          </a:ln>
                          <a:solidFill>
                            <a:srgbClr val="333333"/>
                          </a:solidFill>
                          <a:effectLst/>
                          <a:latin typeface="+mn-lt"/>
                          <a:ea typeface="+mn-ea"/>
                          <a:cs typeface="+mn-cs"/>
                        </a:rPr>
                        <a:t>Det kommer ut rök från ett fönster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Eldsvåda?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sv-SE" sz="2400" b="1" i="0" u="none" strike="noStrike" cap="none" normalizeH="0" baseline="0" dirty="0">
                          <a:ln>
                            <a:noFill/>
                          </a:ln>
                          <a:solidFill>
                            <a:srgbClr val="333333"/>
                          </a:solidFill>
                          <a:effectLst/>
                          <a:latin typeface="+mn-lt"/>
                          <a:ea typeface="+mn-ea"/>
                          <a:cs typeface="+mn-cs"/>
                        </a:rPr>
                        <a:t>Sannolikt – </a:t>
                      </a:r>
                      <a:r>
                        <a:rPr kumimoji="0" lang="sv-SE" sz="2400" b="0" i="0" u="none" strike="noStrike" cap="none" normalizeH="0" baseline="0" dirty="0">
                          <a:ln>
                            <a:noFill/>
                          </a:ln>
                          <a:solidFill>
                            <a:srgbClr val="333333"/>
                          </a:solidFill>
                          <a:effectLst/>
                          <a:latin typeface="+mn-lt"/>
                          <a:ea typeface="+mn-ea"/>
                          <a:cs typeface="+mn-cs"/>
                        </a:rPr>
                        <a:t>Talesätt: “Ingen rök utan eld!” </a:t>
                      </a:r>
                      <a:br>
                        <a:rPr kumimoji="0" lang="sv-SE" sz="2400" b="0" i="0" u="none" strike="noStrike" cap="none" normalizeH="0" baseline="0" dirty="0">
                          <a:ln>
                            <a:noFill/>
                          </a:ln>
                          <a:solidFill>
                            <a:srgbClr val="333333"/>
                          </a:solidFill>
                          <a:effectLst/>
                          <a:latin typeface="+mn-lt"/>
                          <a:ea typeface="+mn-ea"/>
                          <a:cs typeface="+mn-cs"/>
                        </a:rPr>
                      </a:br>
                      <a:r>
                        <a:rPr kumimoji="0" lang="sv-SE" sz="2400" b="0" i="0" u="none" strike="noStrike" cap="none" normalizeH="0" baseline="0" dirty="0">
                          <a:ln>
                            <a:noFill/>
                          </a:ln>
                          <a:solidFill>
                            <a:srgbClr val="333333"/>
                          </a:solidFill>
                          <a:effectLst/>
                          <a:latin typeface="+mn-lt"/>
                          <a:ea typeface="+mn-ea"/>
                          <a:cs typeface="+mn-cs"/>
                        </a:rPr>
                        <a:t>Ringa brandkåren: att försumma situationen kan få värre konsekvenser än ett falskt larm.</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mn-lt"/>
                          <a:ea typeface="+mn-ea"/>
                          <a:cs typeface="+mn-cs"/>
                        </a:rPr>
                        <a:t>En man babblar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Är han berusad?</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sv-SE" sz="2400" b="1" i="0" u="none" strike="noStrike" cap="none" normalizeH="0" baseline="0" dirty="0">
                          <a:ln>
                            <a:noFill/>
                          </a:ln>
                          <a:solidFill>
                            <a:srgbClr val="333333"/>
                          </a:solidFill>
                          <a:effectLst/>
                          <a:latin typeface="+mn-lt"/>
                          <a:ea typeface="+mn-ea"/>
                          <a:cs typeface="+mn-cs"/>
                        </a:rPr>
                        <a:t>Möjligen – </a:t>
                      </a:r>
                      <a:r>
                        <a:rPr kumimoji="0" lang="sv-SE" sz="2400" b="0" i="0" u="none" strike="noStrike" cap="none" normalizeH="0" baseline="0" dirty="0">
                          <a:ln>
                            <a:noFill/>
                          </a:ln>
                          <a:solidFill>
                            <a:srgbClr val="333333"/>
                          </a:solidFill>
                          <a:effectLst/>
                          <a:latin typeface="+mn-lt"/>
                          <a:ea typeface="+mn-ea"/>
                          <a:cs typeface="+mn-cs"/>
                        </a:rPr>
                        <a:t>men det finns andra möjliga förklaringar (t.ex. demens, stroke). Om man inte överväger andra förklaringar, kan man göra personen illa (t.ex. genom att visa asvky).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sv-SE"/>
              <a:t>Träningsmodul 2 – Att dra förhastade slutsatser I</a:t>
            </a:r>
            <a:endParaRPr lang="de-DE"/>
          </a:p>
        </p:txBody>
      </p:sp>
      <p:sp>
        <p:nvSpPr>
          <p:cNvPr id="5" name="Slide Number Placeholder 4"/>
          <p:cNvSpPr>
            <a:spLocks noGrp="1"/>
          </p:cNvSpPr>
          <p:nvPr>
            <p:ph type="sldNum" sz="quarter" idx="12"/>
          </p:nvPr>
        </p:nvSpPr>
        <p:spPr/>
        <p:txBody>
          <a:bodyPr/>
          <a:lstStyle/>
          <a:p>
            <a:fld id="{B0B47003-9776-4E97-962B-7DC8FADE06AE}" type="slidenum">
              <a:rPr lang="de-DE" altLang="de-DE" smtClean="0"/>
              <a:pPr/>
              <a:t>9</a:t>
            </a:fld>
            <a:endParaRPr lang="de-DE" altLang="de-DE"/>
          </a:p>
        </p:txBody>
      </p:sp>
    </p:spTree>
    <p:extLst>
      <p:ext uri="{BB962C8B-B14F-4D97-AF65-F5344CB8AC3E}">
        <p14:creationId xmlns:p14="http://schemas.microsoft.com/office/powerpoint/2010/main" val="862864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Förhastade slutsatser – exempel från verkligheten</a:t>
            </a:r>
            <a:endParaRPr lang="en-US" sz="3600">
              <a:latin typeface="+mn-lt"/>
              <a:ea typeface="+mn-ea"/>
              <a:cs typeface="+mn-cs"/>
            </a:endParaRPr>
          </a:p>
        </p:txBody>
      </p:sp>
      <p:graphicFrame>
        <p:nvGraphicFramePr>
          <p:cNvPr id="6" name="Group 111"/>
          <p:cNvGraphicFramePr>
            <a:graphicFrameLocks noGrp="1"/>
          </p:cNvGraphicFramePr>
          <p:nvPr>
            <p:extLst>
              <p:ext uri="{D42A27DB-BD31-4B8C-83A1-F6EECF244321}">
                <p14:modId xmlns:p14="http://schemas.microsoft.com/office/powerpoint/2010/main" val="966930624"/>
              </p:ext>
            </p:extLst>
          </p:nvPr>
        </p:nvGraphicFramePr>
        <p:xfrm>
          <a:off x="408955" y="1916832"/>
          <a:ext cx="11376000" cy="448056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Domän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ea typeface="+mn-ea"/>
                          <a:cs typeface="+mn-cs"/>
                        </a:rPr>
                        <a:t>Exempel</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Politik</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sv-SE" sz="1800" b="0" i="0" u="none" strike="noStrike" kern="1200" dirty="0">
                          <a:solidFill>
                            <a:schemeClr val="accent1"/>
                          </a:solidFill>
                          <a:effectLst/>
                          <a:latin typeface="+mn-lt"/>
                          <a:ea typeface="+mn-ea"/>
                          <a:cs typeface="+mn-cs"/>
                        </a:rPr>
                        <a:t>???</a:t>
                      </a:r>
                      <a:r>
                        <a:rPr lang="sv-SE" sz="1800" b="0" i="0" u="none" strike="noStrike" kern="1200" dirty="0">
                          <a:solidFill>
                            <a:schemeClr val="dk1"/>
                          </a:solidFill>
                          <a:effectLst/>
                          <a:latin typeface="+mn-lt"/>
                          <a:ea typeface="+mn-ea"/>
                          <a:cs typeface="+mn-cs"/>
                        </a:rPr>
                        <a:t> </a:t>
                      </a:r>
                      <a:r>
                        <a:rPr lang="sv-SE" sz="1800" b="0" i="0" u="none" strike="noStrike" kern="1200" dirty="0">
                          <a:solidFill>
                            <a:schemeClr val="bg1"/>
                          </a:solidFill>
                          <a:effectLst/>
                          <a:latin typeface="+mn-lt"/>
                          <a:ea typeface="+mn-ea"/>
                          <a:cs typeface="+mn-cs"/>
                        </a:rPr>
                        <a:t>niskor drar ofta förhastade slutsatser om brott som de hört om i media. Beroende på deras politiska åsikt så kan de ge förövaren vissa attribut.</a:t>
                      </a:r>
                    </a:p>
                    <a:p>
                      <a:pPr rtl="0"/>
                      <a:endParaRPr lang="sv-SE" b="0" dirty="0">
                        <a:solidFill>
                          <a:schemeClr val="bg1"/>
                        </a:solidFill>
                        <a:effectLst/>
                      </a:endParaRPr>
                    </a:p>
                    <a:p>
                      <a:pPr rtl="0"/>
                      <a:r>
                        <a:rPr lang="sv-SE" sz="1800" b="0" i="0" u="none" strike="noStrike" kern="1200" dirty="0">
                          <a:solidFill>
                            <a:schemeClr val="bg1"/>
                          </a:solidFill>
                          <a:effectLst/>
                          <a:latin typeface="+mn-lt"/>
                          <a:ea typeface="+mn-ea"/>
                          <a:cs typeface="+mn-cs"/>
                        </a:rPr>
                        <a:t>T.ex. om förövaren och offret har olika etniska tillhörigheter eller religioner, så kan många tro att rasism eller extremism är motivet bakom brottet.</a:t>
                      </a:r>
                    </a:p>
                    <a:p>
                      <a:pPr rtl="0"/>
                      <a:endParaRPr lang="sv-SE" b="0" dirty="0">
                        <a:solidFill>
                          <a:schemeClr val="bg1"/>
                        </a:solidFill>
                        <a:effectLst/>
                      </a:endParaRPr>
                    </a:p>
                    <a:p>
                      <a:pPr rtl="0"/>
                      <a:r>
                        <a:rPr lang="sv-SE" sz="1800" b="0" i="0" u="none" strike="noStrike" kern="1200" dirty="0">
                          <a:solidFill>
                            <a:schemeClr val="bg1"/>
                          </a:solidFill>
                          <a:effectLst/>
                          <a:latin typeface="+mn-lt"/>
                          <a:ea typeface="+mn-ea"/>
                          <a:cs typeface="+mn-cs"/>
                        </a:rPr>
                        <a:t>Ibland kan detta vara sant. I den offentliga diskussionen görs dock ofta dessa slutsatser för snabbt och alternativa motiv är sällan övervägda.</a:t>
                      </a:r>
                      <a:endParaRPr lang="sv-SE" b="0" dirty="0">
                        <a:solidFill>
                          <a:schemeClr val="bg1"/>
                        </a:solidFill>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Medicin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sv-SE"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B0B47003-9776-4E97-962B-7DC8FADE06AE}" type="slidenum">
              <a:rPr lang="de-DE" altLang="de-DE" smtClean="0"/>
              <a:pPr/>
              <a:t>10</a:t>
            </a:fld>
            <a:endParaRPr lang="de-DE" altLang="de-DE"/>
          </a:p>
        </p:txBody>
      </p:sp>
    </p:spTree>
    <p:extLst>
      <p:ext uri="{BB962C8B-B14F-4D97-AF65-F5344CB8AC3E}">
        <p14:creationId xmlns:p14="http://schemas.microsoft.com/office/powerpoint/2010/main" val="33930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Förhastade slutsatser – exempel från verkligheten</a:t>
            </a:r>
            <a:endParaRPr lang="en-US" sz="3600">
              <a:latin typeface="+mn-lt"/>
              <a:ea typeface="+mn-ea"/>
              <a:cs typeface="+mn-cs"/>
            </a:endParaRPr>
          </a:p>
        </p:txBody>
      </p:sp>
      <p:graphicFrame>
        <p:nvGraphicFramePr>
          <p:cNvPr id="6" name="Group 111"/>
          <p:cNvGraphicFramePr>
            <a:graphicFrameLocks noGrp="1"/>
          </p:cNvGraphicFramePr>
          <p:nvPr>
            <p:extLst>
              <p:ext uri="{D42A27DB-BD31-4B8C-83A1-F6EECF244321}">
                <p14:modId xmlns:p14="http://schemas.microsoft.com/office/powerpoint/2010/main" val="2177166929"/>
              </p:ext>
            </p:extLst>
          </p:nvPr>
        </p:nvGraphicFramePr>
        <p:xfrm>
          <a:off x="408955" y="1916832"/>
          <a:ext cx="11376000" cy="448056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Domän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ea typeface="+mn-ea"/>
                          <a:cs typeface="+mn-cs"/>
                        </a:rPr>
                        <a:t>Exempel</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Politik</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sv-SE" sz="1800" b="0" i="0" u="none" strike="noStrike" kern="1200" dirty="0">
                          <a:solidFill>
                            <a:schemeClr val="dk1"/>
                          </a:solidFill>
                          <a:effectLst/>
                          <a:latin typeface="+mn-lt"/>
                          <a:ea typeface="+mn-ea"/>
                          <a:cs typeface="+mn-cs"/>
                        </a:rPr>
                        <a:t>Människor drar ofta förhastade slutsatser om brott som de hört om i media. Beroende på deras politiska åsikt så kan de ge förövaren vissa attribut.</a:t>
                      </a:r>
                    </a:p>
                    <a:p>
                      <a:pPr rtl="0"/>
                      <a:endParaRPr lang="sv-SE" b="0" dirty="0">
                        <a:effectLst/>
                      </a:endParaRPr>
                    </a:p>
                    <a:p>
                      <a:pPr rtl="0"/>
                      <a:r>
                        <a:rPr lang="sv-SE" sz="1800" b="0" i="0" u="none" strike="noStrike" kern="1200" dirty="0">
                          <a:solidFill>
                            <a:schemeClr val="dk1"/>
                          </a:solidFill>
                          <a:effectLst/>
                          <a:latin typeface="+mn-lt"/>
                          <a:ea typeface="+mn-ea"/>
                          <a:cs typeface="+mn-cs"/>
                        </a:rPr>
                        <a:t>T.ex. om förövaren och offret har olika etniska tillhörigheter eller religioner, så kan många tro att rasism eller extremism är motivet bakom brottet.</a:t>
                      </a:r>
                    </a:p>
                    <a:p>
                      <a:pPr rtl="0"/>
                      <a:endParaRPr lang="sv-SE" b="0" dirty="0">
                        <a:effectLst/>
                      </a:endParaRPr>
                    </a:p>
                    <a:p>
                      <a:pPr rtl="0"/>
                      <a:r>
                        <a:rPr lang="sv-SE" sz="1800" b="0" i="0" u="none" strike="noStrike" kern="1200" dirty="0">
                          <a:solidFill>
                            <a:schemeClr val="dk1"/>
                          </a:solidFill>
                          <a:effectLst/>
                          <a:latin typeface="+mn-lt"/>
                          <a:ea typeface="+mn-ea"/>
                          <a:cs typeface="+mn-cs"/>
                        </a:rPr>
                        <a:t>Ibland kan detta vara sant. I den offentliga diskussionen görs dock ofta dessa slutsatser för snabbt och alternativa motiv är sällan övervägda.</a:t>
                      </a:r>
                      <a:endParaRPr lang="sv-SE"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Medicin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sv-SE"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B0B47003-9776-4E97-962B-7DC8FADE06AE}" type="slidenum">
              <a:rPr lang="de-DE" altLang="de-DE" smtClean="0"/>
              <a:pPr/>
              <a:t>11</a:t>
            </a:fld>
            <a:endParaRPr lang="de-DE" altLang="de-DE"/>
          </a:p>
        </p:txBody>
      </p:sp>
    </p:spTree>
    <p:extLst>
      <p:ext uri="{BB962C8B-B14F-4D97-AF65-F5344CB8AC3E}">
        <p14:creationId xmlns:p14="http://schemas.microsoft.com/office/powerpoint/2010/main" val="2247308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Förhastade slutsatser – exempel från verkligheten</a:t>
            </a:r>
            <a:endParaRPr lang="en-US" sz="3600">
              <a:latin typeface="+mn-lt"/>
              <a:ea typeface="+mn-ea"/>
              <a:cs typeface="+mn-cs"/>
            </a:endParaRPr>
          </a:p>
        </p:txBody>
      </p:sp>
      <p:graphicFrame>
        <p:nvGraphicFramePr>
          <p:cNvPr id="6" name="Group 111"/>
          <p:cNvGraphicFramePr>
            <a:graphicFrameLocks noGrp="1"/>
          </p:cNvGraphicFramePr>
          <p:nvPr>
            <p:extLst>
              <p:ext uri="{D42A27DB-BD31-4B8C-83A1-F6EECF244321}">
                <p14:modId xmlns:p14="http://schemas.microsoft.com/office/powerpoint/2010/main" val="4203060248"/>
              </p:ext>
            </p:extLst>
          </p:nvPr>
        </p:nvGraphicFramePr>
        <p:xfrm>
          <a:off x="408955" y="1916832"/>
          <a:ext cx="11376000" cy="448056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Domän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ea typeface="+mn-ea"/>
                          <a:cs typeface="+mn-cs"/>
                        </a:rPr>
                        <a:t>Exempel</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Politik</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sv-SE" sz="1800" b="0" i="0" u="none" strike="noStrike" kern="1200" dirty="0">
                          <a:solidFill>
                            <a:schemeClr val="dk1"/>
                          </a:solidFill>
                          <a:effectLst/>
                          <a:latin typeface="+mn-lt"/>
                          <a:ea typeface="+mn-ea"/>
                          <a:cs typeface="+mn-cs"/>
                        </a:rPr>
                        <a:t>Människor drar ofta förhastade slutsatser om brott som de hört om i media. Beroende på deras politiska åsikt så kan de ge förövaren vissa attribut.</a:t>
                      </a:r>
                    </a:p>
                    <a:p>
                      <a:pPr rtl="0"/>
                      <a:endParaRPr lang="sv-SE" b="0" dirty="0">
                        <a:effectLst/>
                      </a:endParaRPr>
                    </a:p>
                    <a:p>
                      <a:pPr rtl="0"/>
                      <a:r>
                        <a:rPr lang="sv-SE" sz="1800" b="0" i="0" u="none" strike="noStrike" kern="1200" dirty="0">
                          <a:solidFill>
                            <a:schemeClr val="dk1"/>
                          </a:solidFill>
                          <a:effectLst/>
                          <a:latin typeface="+mn-lt"/>
                          <a:ea typeface="+mn-ea"/>
                          <a:cs typeface="+mn-cs"/>
                        </a:rPr>
                        <a:t>T.ex. om förövaren och offret har olika etniska tillhörigheter eller religioner, så kan många tro att rasism eller extremism är motivet bakom brottet.</a:t>
                      </a:r>
                    </a:p>
                    <a:p>
                      <a:pPr rtl="0"/>
                      <a:endParaRPr lang="sv-SE" b="0" dirty="0">
                        <a:effectLst/>
                      </a:endParaRPr>
                    </a:p>
                    <a:p>
                      <a:pPr rtl="0"/>
                      <a:r>
                        <a:rPr lang="sv-SE" sz="1800" b="0" i="0" u="none" strike="noStrike" kern="1200" dirty="0">
                          <a:solidFill>
                            <a:schemeClr val="dk1"/>
                          </a:solidFill>
                          <a:effectLst/>
                          <a:latin typeface="+mn-lt"/>
                          <a:ea typeface="+mn-ea"/>
                          <a:cs typeface="+mn-cs"/>
                        </a:rPr>
                        <a:t>Ibland kan detta vara sant. I den offentliga diskussionen görs dock ofta dessa slutsatser för snabbt och alternativa motiv är sällan övervägda.</a:t>
                      </a:r>
                      <a:endParaRPr lang="sv-SE"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Medicin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sv-SE" sz="1800" b="0" i="0" u="none" strike="noStrike" cap="none" normalizeH="0" baseline="0" dirty="0">
                          <a:ln>
                            <a:noFill/>
                          </a:ln>
                          <a:solidFill>
                            <a:srgbClr val="004992"/>
                          </a:solidFill>
                          <a:effectLst/>
                          <a:latin typeface="+mn-lt"/>
                          <a:ea typeface="+mn-ea"/>
                          <a:cs typeface="+mn-cs"/>
                        </a:rPr>
                        <a:t>Enstaka symptom </a:t>
                      </a:r>
                      <a:r>
                        <a:rPr kumimoji="0" lang="sv-SE" sz="1800" b="0" i="0" u="none" strike="noStrike" cap="none" normalizeH="0" baseline="0" dirty="0">
                          <a:ln>
                            <a:noFill/>
                          </a:ln>
                          <a:solidFill>
                            <a:srgbClr val="004992"/>
                          </a:solidFill>
                          <a:effectLst/>
                          <a:latin typeface="Times New Roman"/>
                          <a:ea typeface="+mn-ea"/>
                          <a:cs typeface="+mn-cs"/>
                          <a:sym typeface="Wingdings" panose="05000000000000000000" pitchFamily="2" charset="2"/>
                        </a:rPr>
                        <a:t>→</a:t>
                      </a:r>
                      <a:r>
                        <a:rPr kumimoji="0" lang="sv-SE" sz="1800" b="0" i="0" u="none" strike="noStrike" cap="none" normalizeH="0" baseline="0" dirty="0">
                          <a:ln>
                            <a:noFill/>
                          </a:ln>
                          <a:solidFill>
                            <a:srgbClr val="004992"/>
                          </a:solidFill>
                          <a:effectLst/>
                          <a:latin typeface="+mn-lt"/>
                          <a:ea typeface="+mn-ea"/>
                          <a:cs typeface="+mn-cs"/>
                        </a:rPr>
                        <a:t> diagnos?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sv-SE" sz="1800" b="0" i="0" u="none" strike="noStrike" cap="none" normalizeH="0" baseline="0" dirty="0">
                          <a:ln>
                            <a:noFill/>
                          </a:ln>
                          <a:solidFill>
                            <a:srgbClr val="333333"/>
                          </a:solidFill>
                          <a:effectLst/>
                          <a:latin typeface="+mn-lt"/>
                          <a:ea typeface="+mn-ea"/>
                          <a:cs typeface="+mn-cs"/>
                        </a:rPr>
                        <a:t>Ett enstaka krampanfall felbedöms ibland som epilepsi (krampanfal kan till exempel förekomma vid alkoholabstinens och vid hög feber).</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sv-SE" sz="1800" b="0" i="0" u="none" strike="noStrike" cap="none" normalizeH="0" baseline="0" dirty="0">
                          <a:ln>
                            <a:noFill/>
                          </a:ln>
                          <a:solidFill>
                            <a:srgbClr val="333333"/>
                          </a:solidFill>
                          <a:effectLst/>
                          <a:latin typeface="+mn-lt"/>
                          <a:ea typeface="+mn-ea"/>
                          <a:cs typeface="+mn-cs"/>
                        </a:rPr>
                        <a:t>Å andra sidan händer det att allvarliga sjukdomar förbises eftersom den medicinska utredningen avslutas för snabbt (t.ex. cancer).</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B0B47003-9776-4E97-962B-7DC8FADE06AE}" type="slidenum">
              <a:rPr lang="de-DE" altLang="de-DE" smtClean="0"/>
              <a:pPr/>
              <a:t>12</a:t>
            </a:fld>
            <a:endParaRPr lang="de-DE" altLang="de-DE"/>
          </a:p>
        </p:txBody>
      </p:sp>
    </p:spTree>
    <p:extLst>
      <p:ext uri="{BB962C8B-B14F-4D97-AF65-F5344CB8AC3E}">
        <p14:creationId xmlns:p14="http://schemas.microsoft.com/office/powerpoint/2010/main" val="1914724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Förhastade slutsatser</a:t>
            </a:r>
            <a:br>
              <a:rPr lang="en-US" sz="3600">
                <a:solidFill>
                  <a:srgbClr val="004992"/>
                </a:solidFill>
                <a:latin typeface="+mn-lt"/>
                <a:ea typeface="+mn-ea"/>
                <a:cs typeface="+mn-cs"/>
              </a:rPr>
            </a:br>
            <a:r>
              <a:rPr lang="en-US">
                <a:solidFill>
                  <a:srgbClr val="004992"/>
                </a:solidFill>
                <a:latin typeface="+mn-lt"/>
                <a:ea typeface="+mn-ea"/>
                <a:cs typeface="+mn-cs"/>
              </a:rPr>
              <a:t>Vandringssägner</a:t>
            </a:r>
          </a:p>
        </p:txBody>
      </p:sp>
      <p:graphicFrame>
        <p:nvGraphicFramePr>
          <p:cNvPr id="11" name="Group 21"/>
          <p:cNvGraphicFramePr>
            <a:graphicFrameLocks noGrp="1"/>
          </p:cNvGraphicFramePr>
          <p:nvPr>
            <p:extLst>
              <p:ext uri="{D42A27DB-BD31-4B8C-83A1-F6EECF244321}">
                <p14:modId xmlns:p14="http://schemas.microsoft.com/office/powerpoint/2010/main" val="1876528905"/>
              </p:ext>
            </p:extLst>
          </p:nvPr>
        </p:nvGraphicFramePr>
        <p:xfrm>
          <a:off x="408955" y="2204864"/>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err="1">
                          <a:ln>
                            <a:noFill/>
                          </a:ln>
                          <a:solidFill>
                            <a:srgbClr val="333333"/>
                          </a:solidFill>
                          <a:effectLst/>
                          <a:latin typeface="+mn-lt"/>
                          <a:ea typeface="+mn-ea"/>
                          <a:cs typeface="+mn-cs"/>
                        </a:rPr>
                        <a:t>För</a:t>
                      </a:r>
                      <a:r>
                        <a:rPr kumimoji="0" lang="es-ES" sz="2000" b="0" i="0" u="none" strike="noStrike" cap="none" normalizeH="0" baseline="0" dirty="0">
                          <a:ln>
                            <a:noFill/>
                          </a:ln>
                          <a:solidFill>
                            <a:srgbClr val="333333"/>
                          </a:solidFill>
                          <a:effectLst/>
                          <a:latin typeface="+mn-lt"/>
                          <a:ea typeface="+mn-ea"/>
                          <a:cs typeface="+mn-cs"/>
                        </a:rPr>
                        <a:t> &amp; </a:t>
                      </a:r>
                      <a:r>
                        <a:rPr kumimoji="0" lang="es-ES" sz="2000" b="0" i="0" u="none" strike="noStrike" cap="none" normalizeH="0" baseline="0" dirty="0" err="1">
                          <a:ln>
                            <a:noFill/>
                          </a:ln>
                          <a:solidFill>
                            <a:srgbClr val="333333"/>
                          </a:solidFill>
                          <a:effectLst/>
                          <a:latin typeface="+mn-lt"/>
                          <a:ea typeface="+mn-ea"/>
                          <a:cs typeface="+mn-cs"/>
                        </a:rPr>
                        <a:t>Emot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“Bevis”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sv-SE" sz="1800" b="0" i="0" u="none" strike="noStrike" cap="none" normalizeH="0" baseline="0">
                          <a:ln>
                            <a:noFill/>
                          </a:ln>
                          <a:solidFill>
                            <a:srgbClr val="333333"/>
                          </a:solidFill>
                          <a:effectLst/>
                          <a:latin typeface="+mn-lt"/>
                          <a:ea typeface="+mn-ea"/>
                          <a:cs typeface="+mn-cs"/>
                        </a:rPr>
                        <a:t>Paul McCartney (Beatles) dog 1966 i en olycka och ersattes av en dubbel-gångare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FFFFFF"/>
                        </a:buClr>
                        <a:buSzTx/>
                        <a:buFontTx/>
                        <a:buNone/>
                        <a:tabLst/>
                      </a:pPr>
                      <a:r>
                        <a:rPr kumimoji="0" lang="sv-SE" sz="1800" b="1" i="0" u="none" strike="noStrike" cap="none" normalizeH="0" baseline="0" dirty="0">
                          <a:ln>
                            <a:noFill/>
                          </a:ln>
                          <a:solidFill>
                            <a:srgbClr val="333333"/>
                          </a:solidFill>
                          <a:effectLst/>
                          <a:latin typeface="+mn-lt"/>
                          <a:ea typeface="+mn-ea"/>
                          <a:cs typeface="+mn-cs"/>
                        </a:rPr>
                        <a:t>För: </a:t>
                      </a:r>
                      <a:r>
                        <a:rPr kumimoji="0" lang="sv-SE" sz="1800" b="1" i="0" u="none" strike="noStrike" cap="none" normalizeH="0" baseline="0" dirty="0">
                          <a:ln>
                            <a:noFill/>
                          </a:ln>
                          <a:solidFill>
                            <a:srgbClr val="004992"/>
                          </a:solidFill>
                          <a:effectLst/>
                          <a:latin typeface="+mn-lt"/>
                          <a:ea typeface="+mn-ea"/>
                          <a:cs typeface="+mn-cs"/>
                        </a:rPr>
                        <a:t>???</a:t>
                      </a:r>
                      <a:r>
                        <a:rPr kumimoji="0" lang="sv-SE" sz="1800" b="1" i="0" u="none" strike="noStrike" cap="none" normalizeH="0" baseline="0" dirty="0">
                          <a:ln>
                            <a:noFill/>
                          </a:ln>
                          <a:solidFill>
                            <a:srgbClr val="333333"/>
                          </a:solidFill>
                          <a:effectLst/>
                          <a:latin typeface="+mn-lt"/>
                          <a:ea typeface="+mn-ea"/>
                          <a:cs typeface="+mn-cs"/>
                        </a:rPr>
                        <a:t> </a:t>
                      </a:r>
                      <a:r>
                        <a:rPr kumimoji="0" lang="sv-SE" sz="1800" b="0" i="0" u="none" strike="noStrike" cap="none" normalizeH="0" baseline="0" dirty="0">
                          <a:ln>
                            <a:noFill/>
                          </a:ln>
                          <a:solidFill>
                            <a:srgbClr val="FFFFFF"/>
                          </a:solidFill>
                          <a:effectLst/>
                          <a:latin typeface="+mn-lt"/>
                          <a:ea typeface="+mn-ea"/>
                          <a:cs typeface="+mn-cs"/>
                        </a:rPr>
                        <a:t>det påstås finnas över 70 gömda ledtrådar, vissa på omslaget till skivan Abbey Road (till höger):</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sv-SE" sz="1800" b="0" i="0" u="none" strike="noStrike" cap="none" normalizeH="0" baseline="0" dirty="0">
                          <a:ln>
                            <a:noFill/>
                          </a:ln>
                          <a:solidFill>
                            <a:srgbClr val="FFFFFF"/>
                          </a:solidFill>
                          <a:effectLst/>
                          <a:latin typeface="+mn-lt"/>
                          <a:ea typeface="+mn-ea"/>
                          <a:cs typeface="+mn-cs"/>
                        </a:rPr>
                        <a:t>Paul är barfota och likblek.</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sv-SE" sz="1800" b="0" i="0" u="none" strike="noStrike" cap="none" normalizeH="0" baseline="0" dirty="0">
                          <a:ln>
                            <a:noFill/>
                          </a:ln>
                          <a:solidFill>
                            <a:srgbClr val="FFFFFF"/>
                          </a:solidFill>
                          <a:effectLst/>
                          <a:latin typeface="+mn-lt"/>
                          <a:ea typeface="+mn-ea"/>
                          <a:cs typeface="+mn-cs"/>
                        </a:rPr>
                        <a:t>Paul är vänsterhänt, men håller cigaretten med höger hand!</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sv-SE" sz="1800" b="0" i="0" u="none" strike="noStrike" cap="none" normalizeH="0" baseline="0">
                          <a:ln>
                            <a:noFill/>
                          </a:ln>
                          <a:solidFill>
                            <a:srgbClr val="FFFFFF"/>
                          </a:solidFill>
                          <a:effectLst/>
                          <a:latin typeface="+mn-lt"/>
                          <a:ea typeface="+mn-ea"/>
                          <a:cs typeface="+mn-cs"/>
                        </a:rPr>
                        <a:t>Registrerinsskylten “LMW” </a:t>
                      </a:r>
                      <a:r>
                        <a:rPr kumimoji="0" lang="sv-SE" sz="1800" b="0" i="0" u="none" strike="noStrike" cap="none" normalizeH="0" baseline="0" dirty="0">
                          <a:ln>
                            <a:noFill/>
                          </a:ln>
                          <a:solidFill>
                            <a:srgbClr val="FFFFFF"/>
                          </a:solidFill>
                          <a:effectLst/>
                          <a:latin typeface="+mn-lt"/>
                          <a:ea typeface="+mn-ea"/>
                          <a:cs typeface="+mn-cs"/>
                        </a:rPr>
                        <a:t>(se pilen</a:t>
                      </a:r>
                      <a:r>
                        <a:rPr kumimoji="0" lang="sv-SE" sz="1800" b="0" i="0" u="none" strike="noStrike" cap="none" normalizeH="0" baseline="0">
                          <a:ln>
                            <a:noFill/>
                          </a:ln>
                          <a:solidFill>
                            <a:srgbClr val="FFFFFF"/>
                          </a:solidFill>
                          <a:effectLst/>
                          <a:latin typeface="+mn-lt"/>
                          <a:ea typeface="+mn-ea"/>
                          <a:cs typeface="+mn-cs"/>
                        </a:rPr>
                        <a:t>): “Linda McCartney Weeping”.</a:t>
                      </a:r>
                      <a:endParaRPr kumimoji="0" lang="sv-SE" sz="1800" b="0" i="0" u="none" strike="noStrike" cap="none" normalizeH="0" baseline="0" dirty="0">
                        <a:ln>
                          <a:noFill/>
                        </a:ln>
                        <a:solidFill>
                          <a:srgbClr val="FFFFFF"/>
                        </a:solidFill>
                        <a:effectLst/>
                        <a:latin typeface="+mn-lt"/>
                        <a:ea typeface="+mn-ea"/>
                        <a:cs typeface="+mn-cs"/>
                      </a:endParaRP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sv-SE" sz="1800" b="0" i="0" u="none" strike="noStrike" cap="none" normalizeH="0" baseline="0" dirty="0">
                          <a:ln>
                            <a:noFill/>
                          </a:ln>
                          <a:solidFill>
                            <a:srgbClr val="FFFFFF"/>
                          </a:solidFill>
                          <a:effectLst/>
                          <a:latin typeface="+mn-lt"/>
                          <a:ea typeface="+mn-ea"/>
                          <a:cs typeface="+mn-cs"/>
                        </a:rPr>
                        <a:t>Dessutom sägs det att hans sätt att spela bas har förändrats sedan 1966.</a:t>
                      </a:r>
                    </a:p>
                    <a:p>
                      <a:pPr marL="0" marR="0" lvl="0" indent="0" algn="l" defTabSz="914400" rtl="0" eaLnBrk="1" fontAlgn="base" latinLnBrk="0" hangingPunct="1">
                        <a:lnSpc>
                          <a:spcPct val="100000"/>
                        </a:lnSpc>
                        <a:spcBef>
                          <a:spcPts val="1200"/>
                        </a:spcBef>
                        <a:spcAft>
                          <a:spcPct val="0"/>
                        </a:spcAft>
                        <a:buClr>
                          <a:srgbClr val="FFFFFF"/>
                        </a:buClr>
                        <a:buSzTx/>
                        <a:buFontTx/>
                        <a:buNone/>
                        <a:tabLst/>
                      </a:pPr>
                      <a:r>
                        <a:rPr kumimoji="0" lang="sv-SE" sz="1800" b="1" i="0" u="none" strike="noStrike" cap="none" normalizeH="0" baseline="0" dirty="0">
                          <a:ln>
                            <a:noFill/>
                          </a:ln>
                          <a:solidFill>
                            <a:srgbClr val="333333"/>
                          </a:solidFill>
                          <a:effectLst/>
                          <a:latin typeface="+mn-lt"/>
                          <a:ea typeface="+mn-ea"/>
                          <a:cs typeface="+mn-cs"/>
                        </a:rPr>
                        <a:t>Mot: </a:t>
                      </a:r>
                      <a:r>
                        <a:rPr kumimoji="0" lang="sv-SE" sz="1800" b="1" i="0" u="none" strike="noStrike" cap="none" normalizeH="0" baseline="0" dirty="0">
                          <a:ln>
                            <a:noFill/>
                          </a:ln>
                          <a:solidFill>
                            <a:srgbClr val="004992"/>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sv-SE" sz="1800" b="0" i="0" u="none" strike="noStrike" cap="none" normalizeH="0" baseline="0" dirty="0">
                          <a:ln>
                            <a:noFill/>
                          </a:ln>
                          <a:solidFill>
                            <a:srgbClr val="FFFFFF"/>
                          </a:solidFill>
                          <a:effectLst/>
                          <a:latin typeface="+mn-lt"/>
                          <a:ea typeface="+mn-ea"/>
                          <a:cs typeface="+mn-cs"/>
                        </a:rPr>
                        <a:t>Samma utseende och röst.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sv-SE" sz="1800" b="0" i="0" u="none" strike="noStrike" cap="none" normalizeH="0" baseline="0" dirty="0">
                          <a:ln>
                            <a:noFill/>
                          </a:ln>
                          <a:solidFill>
                            <a:srgbClr val="FFFFFF"/>
                          </a:solidFill>
                          <a:effectLst/>
                          <a:latin typeface="+mn-lt"/>
                          <a:ea typeface="+mn-ea"/>
                          <a:cs typeface="+mn-cs"/>
                        </a:rPr>
                        <a:t>Bevisen verkar påhittade, LMW kan betyda vad som helst.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sv-SE" sz="1800" b="0" i="0" u="none" strike="noStrike" cap="none" normalizeH="0" baseline="0" dirty="0">
                          <a:ln>
                            <a:noFill/>
                          </a:ln>
                          <a:solidFill>
                            <a:srgbClr val="FFFFFF"/>
                          </a:solidFill>
                          <a:effectLst/>
                          <a:latin typeface="+mn-lt"/>
                          <a:ea typeface="+mn-ea"/>
                          <a:cs typeface="+mn-cs"/>
                        </a:rPr>
                        <a:t>Ursprung: historien dök upp 1969 genom en välarrangerad mediabluff.</a:t>
                      </a:r>
                      <a:endParaRPr kumimoji="0" lang="de-DE" sz="16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2830136"/>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566440"/>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13</a:t>
            </a:fld>
            <a:endParaRPr lang="de-DE" altLang="de-DE"/>
          </a:p>
        </p:txBody>
      </p:sp>
      <p:sp>
        <p:nvSpPr>
          <p:cNvPr id="16" name="Caption_14"/>
          <p:cNvSpPr>
            <a:spLocks noChangeShapeType="1"/>
          </p:cNvSpPr>
          <p:nvPr/>
        </p:nvSpPr>
        <p:spPr bwMode="auto">
          <a:xfrm>
            <a:off x="9556342" y="4345305"/>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Förhastade slutsatser</a:t>
            </a:r>
            <a:br>
              <a:rPr lang="en-US" sz="3600">
                <a:solidFill>
                  <a:srgbClr val="004992"/>
                </a:solidFill>
                <a:latin typeface="+mn-lt"/>
                <a:ea typeface="+mn-ea"/>
                <a:cs typeface="+mn-cs"/>
              </a:rPr>
            </a:br>
            <a:r>
              <a:rPr lang="en-US">
                <a:solidFill>
                  <a:srgbClr val="004992"/>
                </a:solidFill>
                <a:latin typeface="+mn-lt"/>
                <a:ea typeface="+mn-ea"/>
                <a:cs typeface="+mn-cs"/>
              </a:rPr>
              <a:t>Vandringssägner</a:t>
            </a:r>
          </a:p>
        </p:txBody>
      </p:sp>
      <p:graphicFrame>
        <p:nvGraphicFramePr>
          <p:cNvPr id="11" name="Group 21"/>
          <p:cNvGraphicFramePr>
            <a:graphicFrameLocks noGrp="1"/>
          </p:cNvGraphicFramePr>
          <p:nvPr>
            <p:extLst>
              <p:ext uri="{D42A27DB-BD31-4B8C-83A1-F6EECF244321}">
                <p14:modId xmlns:p14="http://schemas.microsoft.com/office/powerpoint/2010/main" val="1416710239"/>
              </p:ext>
            </p:extLst>
          </p:nvPr>
        </p:nvGraphicFramePr>
        <p:xfrm>
          <a:off x="408955" y="2204864"/>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För &amp; Emot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“Bevis”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sv-SE" sz="1800" b="0" i="0" u="none" strike="noStrike" cap="none" normalizeH="0" baseline="0">
                          <a:ln>
                            <a:noFill/>
                          </a:ln>
                          <a:solidFill>
                            <a:srgbClr val="333333"/>
                          </a:solidFill>
                          <a:effectLst/>
                          <a:latin typeface="+mn-lt"/>
                          <a:ea typeface="+mn-ea"/>
                          <a:cs typeface="+mn-cs"/>
                        </a:rPr>
                        <a:t>Paul McCartney (Beatles) dog 1966 i en olycka och ersattes av en dubbel-gångare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sv-SE" sz="1800" b="1" i="0" u="none" strike="noStrike" cap="none" normalizeH="0" baseline="0" dirty="0">
                          <a:ln>
                            <a:noFill/>
                          </a:ln>
                          <a:solidFill>
                            <a:srgbClr val="333333"/>
                          </a:solidFill>
                          <a:effectLst/>
                          <a:latin typeface="+mn-lt"/>
                          <a:ea typeface="+mn-ea"/>
                          <a:cs typeface="+mn-cs"/>
                        </a:rPr>
                        <a:t>För: </a:t>
                      </a:r>
                      <a:r>
                        <a:rPr kumimoji="0" lang="sv-SE" sz="1800" b="0" i="0" u="none" strike="noStrike" cap="none" normalizeH="0" baseline="0" dirty="0">
                          <a:ln>
                            <a:noFill/>
                          </a:ln>
                          <a:solidFill>
                            <a:srgbClr val="333333"/>
                          </a:solidFill>
                          <a:effectLst/>
                          <a:latin typeface="+mn-lt"/>
                          <a:ea typeface="+mn-ea"/>
                          <a:cs typeface="+mn-cs"/>
                        </a:rPr>
                        <a:t>det påstås finnas över 70 gömda ledtrådar, vissa på omslaget till skivan Abbey Road (till höger):</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sv-SE" sz="1800" b="0" i="0" u="none" strike="noStrike" cap="none" normalizeH="0" baseline="0" dirty="0">
                          <a:ln>
                            <a:noFill/>
                          </a:ln>
                          <a:solidFill>
                            <a:srgbClr val="333333"/>
                          </a:solidFill>
                          <a:effectLst/>
                          <a:latin typeface="+mn-lt"/>
                          <a:ea typeface="+mn-ea"/>
                          <a:cs typeface="+mn-cs"/>
                        </a:rPr>
                        <a:t>Paul är barfota och likblek.</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sv-SE" sz="1800" b="0" i="0" u="none" strike="noStrike" cap="none" normalizeH="0" baseline="0" dirty="0">
                          <a:ln>
                            <a:noFill/>
                          </a:ln>
                          <a:solidFill>
                            <a:srgbClr val="333333"/>
                          </a:solidFill>
                          <a:effectLst/>
                          <a:latin typeface="+mn-lt"/>
                          <a:ea typeface="+mn-ea"/>
                          <a:cs typeface="+mn-cs"/>
                        </a:rPr>
                        <a:t>Paul är vänsterhänt, men håller cigaretten med höger hand!</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sv-SE" sz="1800" b="0" i="0" u="none" strike="noStrike" cap="none" normalizeH="0" baseline="0" dirty="0">
                          <a:ln>
                            <a:noFill/>
                          </a:ln>
                          <a:solidFill>
                            <a:srgbClr val="333333"/>
                          </a:solidFill>
                          <a:effectLst/>
                          <a:latin typeface="+mn-lt"/>
                          <a:ea typeface="+mn-ea"/>
                          <a:cs typeface="+mn-cs"/>
                        </a:rPr>
                        <a:t>Registrerinsskylten “LMW” (se pilen): “Linda McCartney Weeping”.</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sv-SE" sz="1800" b="0" i="0" u="none" strike="noStrike" cap="none" normalizeH="0" baseline="0" dirty="0">
                          <a:ln>
                            <a:noFill/>
                          </a:ln>
                          <a:solidFill>
                            <a:srgbClr val="333333"/>
                          </a:solidFill>
                          <a:effectLst/>
                          <a:latin typeface="+mn-lt"/>
                          <a:ea typeface="+mn-ea"/>
                          <a:cs typeface="+mn-cs"/>
                        </a:rPr>
                        <a:t>Dessutom sägs det att hans sätt att spela bas har förändrats sedan 1966.</a:t>
                      </a:r>
                    </a:p>
                    <a:p>
                      <a:pPr marL="0" marR="0" lvl="0" indent="0" algn="l" defTabSz="914400" rtl="0" eaLnBrk="1" fontAlgn="base" latinLnBrk="0" hangingPunct="1">
                        <a:lnSpc>
                          <a:spcPct val="100000"/>
                        </a:lnSpc>
                        <a:spcBef>
                          <a:spcPts val="1200"/>
                        </a:spcBef>
                        <a:spcAft>
                          <a:spcPct val="0"/>
                        </a:spcAft>
                        <a:buClr>
                          <a:srgbClr val="FFFFFF"/>
                        </a:buClr>
                        <a:buSzTx/>
                        <a:buFontTx/>
                        <a:buNone/>
                        <a:tabLst/>
                      </a:pPr>
                      <a:r>
                        <a:rPr kumimoji="0" lang="sv-SE" sz="1800" b="1" i="0" u="none" strike="noStrike" cap="none" normalizeH="0" baseline="0" dirty="0">
                          <a:ln>
                            <a:noFill/>
                          </a:ln>
                          <a:solidFill>
                            <a:srgbClr val="333333"/>
                          </a:solidFill>
                          <a:effectLst/>
                          <a:latin typeface="+mn-lt"/>
                          <a:ea typeface="+mn-ea"/>
                          <a:cs typeface="+mn-cs"/>
                        </a:rPr>
                        <a:t>Mot: </a:t>
                      </a:r>
                      <a:r>
                        <a:rPr kumimoji="0" lang="sv-SE" sz="1800" b="1" i="0" u="none" strike="noStrike" cap="none" normalizeH="0" baseline="0" dirty="0">
                          <a:ln>
                            <a:noFill/>
                          </a:ln>
                          <a:solidFill>
                            <a:srgbClr val="004992"/>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sv-SE" sz="1800" b="0" i="0" u="none" strike="noStrike" cap="none" normalizeH="0" baseline="0" dirty="0">
                          <a:ln>
                            <a:noFill/>
                          </a:ln>
                          <a:solidFill>
                            <a:srgbClr val="FFFFFF"/>
                          </a:solidFill>
                          <a:effectLst/>
                          <a:latin typeface="+mn-lt"/>
                          <a:ea typeface="+mn-ea"/>
                          <a:cs typeface="+mn-cs"/>
                        </a:rPr>
                        <a:t>Samma utseende och röst.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sv-SE" sz="1800" b="0" i="0" u="none" strike="noStrike" cap="none" normalizeH="0" baseline="0" dirty="0">
                          <a:ln>
                            <a:noFill/>
                          </a:ln>
                          <a:solidFill>
                            <a:srgbClr val="FFFFFF"/>
                          </a:solidFill>
                          <a:effectLst/>
                          <a:latin typeface="+mn-lt"/>
                          <a:ea typeface="+mn-ea"/>
                          <a:cs typeface="+mn-cs"/>
                        </a:rPr>
                        <a:t>Bevisen verkar påhittade, LMW kan betyda vad som helst.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sv-SE" sz="1800" b="0" i="0" u="none" strike="noStrike" cap="none" normalizeH="0" baseline="0" dirty="0">
                          <a:ln>
                            <a:noFill/>
                          </a:ln>
                          <a:solidFill>
                            <a:srgbClr val="FFFFFF"/>
                          </a:solidFill>
                          <a:effectLst/>
                          <a:latin typeface="+mn-lt"/>
                          <a:ea typeface="+mn-ea"/>
                          <a:cs typeface="+mn-cs"/>
                        </a:rPr>
                        <a:t>Ursprung: historien dök upp 1969 genom en välarrangerad mediabluff.</a:t>
                      </a:r>
                      <a:endParaRPr kumimoji="0" lang="de-DE" sz="16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2830136"/>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566440"/>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14</a:t>
            </a:fld>
            <a:endParaRPr lang="de-DE" altLang="de-DE"/>
          </a:p>
        </p:txBody>
      </p:sp>
      <p:sp>
        <p:nvSpPr>
          <p:cNvPr id="10" name="Caption_14"/>
          <p:cNvSpPr>
            <a:spLocks noChangeShapeType="1"/>
          </p:cNvSpPr>
          <p:nvPr/>
        </p:nvSpPr>
        <p:spPr bwMode="auto">
          <a:xfrm>
            <a:off x="9556342" y="4345305"/>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2577459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Förhastade slutsatser</a:t>
            </a:r>
            <a:br>
              <a:rPr lang="en-US" sz="3600">
                <a:solidFill>
                  <a:srgbClr val="004992"/>
                </a:solidFill>
                <a:latin typeface="+mn-lt"/>
                <a:ea typeface="+mn-ea"/>
                <a:cs typeface="+mn-cs"/>
              </a:rPr>
            </a:br>
            <a:r>
              <a:rPr lang="en-US">
                <a:solidFill>
                  <a:srgbClr val="004992"/>
                </a:solidFill>
                <a:latin typeface="+mn-lt"/>
                <a:ea typeface="+mn-ea"/>
                <a:cs typeface="+mn-cs"/>
              </a:rPr>
              <a:t>Vandringssägner</a:t>
            </a:r>
          </a:p>
        </p:txBody>
      </p:sp>
      <p:graphicFrame>
        <p:nvGraphicFramePr>
          <p:cNvPr id="11" name="Group 21"/>
          <p:cNvGraphicFramePr>
            <a:graphicFrameLocks noGrp="1"/>
          </p:cNvGraphicFramePr>
          <p:nvPr>
            <p:extLst>
              <p:ext uri="{D42A27DB-BD31-4B8C-83A1-F6EECF244321}">
                <p14:modId xmlns:p14="http://schemas.microsoft.com/office/powerpoint/2010/main" val="2012344318"/>
              </p:ext>
            </p:extLst>
          </p:nvPr>
        </p:nvGraphicFramePr>
        <p:xfrm>
          <a:off x="408955" y="2204864"/>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För &amp; Emot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“Bevis”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sv-SE" sz="1800" b="0" i="0" u="none" strike="noStrike" cap="none" normalizeH="0" baseline="0">
                          <a:ln>
                            <a:noFill/>
                          </a:ln>
                          <a:solidFill>
                            <a:srgbClr val="333333"/>
                          </a:solidFill>
                          <a:effectLst/>
                          <a:latin typeface="+mn-lt"/>
                          <a:ea typeface="+mn-ea"/>
                          <a:cs typeface="+mn-cs"/>
                        </a:rPr>
                        <a:t>Paul McCartney (Beatles) dog 1966 i en olycka och ersattes av en dubbel-gångare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sv-SE" sz="1800" b="1" i="0" u="none" strike="noStrike" cap="none" normalizeH="0" baseline="0" dirty="0">
                          <a:ln>
                            <a:noFill/>
                          </a:ln>
                          <a:solidFill>
                            <a:srgbClr val="333333"/>
                          </a:solidFill>
                          <a:effectLst/>
                          <a:latin typeface="+mn-lt"/>
                          <a:ea typeface="+mn-ea"/>
                          <a:cs typeface="+mn-cs"/>
                        </a:rPr>
                        <a:t>För: </a:t>
                      </a:r>
                      <a:r>
                        <a:rPr kumimoji="0" lang="sv-SE" sz="1800" b="0" i="0" u="none" strike="noStrike" cap="none" normalizeH="0" baseline="0" dirty="0">
                          <a:ln>
                            <a:noFill/>
                          </a:ln>
                          <a:solidFill>
                            <a:srgbClr val="333333"/>
                          </a:solidFill>
                          <a:effectLst/>
                          <a:latin typeface="+mn-lt"/>
                          <a:ea typeface="+mn-ea"/>
                          <a:cs typeface="+mn-cs"/>
                        </a:rPr>
                        <a:t>det påstås finnas över 70 gömda ledtrådar, vissa på omslaget till skivan Abbey Road (till höger):</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sv-SE" sz="1800" b="0" i="0" u="none" strike="noStrike" cap="none" normalizeH="0" baseline="0" dirty="0">
                          <a:ln>
                            <a:noFill/>
                          </a:ln>
                          <a:solidFill>
                            <a:srgbClr val="333333"/>
                          </a:solidFill>
                          <a:effectLst/>
                          <a:latin typeface="+mn-lt"/>
                          <a:ea typeface="+mn-ea"/>
                          <a:cs typeface="+mn-cs"/>
                        </a:rPr>
                        <a:t>Paul är barfota och likblek.</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sv-SE" sz="1800" b="0" i="0" u="none" strike="noStrike" cap="none" normalizeH="0" baseline="0" dirty="0">
                          <a:ln>
                            <a:noFill/>
                          </a:ln>
                          <a:solidFill>
                            <a:srgbClr val="333333"/>
                          </a:solidFill>
                          <a:effectLst/>
                          <a:latin typeface="+mn-lt"/>
                          <a:ea typeface="+mn-ea"/>
                          <a:cs typeface="+mn-cs"/>
                        </a:rPr>
                        <a:t>Paul är vänsterhänt, men håller cigaretten med höger hand!</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sv-SE" sz="1800" b="0" i="0" u="none" strike="noStrike" cap="none" normalizeH="0" baseline="0">
                          <a:ln>
                            <a:noFill/>
                          </a:ln>
                          <a:solidFill>
                            <a:srgbClr val="333333"/>
                          </a:solidFill>
                          <a:effectLst/>
                          <a:latin typeface="+mn-lt"/>
                          <a:ea typeface="+mn-ea"/>
                          <a:cs typeface="+mn-cs"/>
                        </a:rPr>
                        <a:t>Registrerinsskylten “LMW” </a:t>
                      </a:r>
                      <a:r>
                        <a:rPr kumimoji="0" lang="sv-SE" sz="1800" b="0" i="0" u="none" strike="noStrike" cap="none" normalizeH="0" baseline="0" dirty="0">
                          <a:ln>
                            <a:noFill/>
                          </a:ln>
                          <a:solidFill>
                            <a:srgbClr val="333333"/>
                          </a:solidFill>
                          <a:effectLst/>
                          <a:latin typeface="+mn-lt"/>
                          <a:ea typeface="+mn-ea"/>
                          <a:cs typeface="+mn-cs"/>
                        </a:rPr>
                        <a:t>(se pilen</a:t>
                      </a:r>
                      <a:r>
                        <a:rPr kumimoji="0" lang="sv-SE" sz="1800" b="0" i="0" u="none" strike="noStrike" cap="none" normalizeH="0" baseline="0">
                          <a:ln>
                            <a:noFill/>
                          </a:ln>
                          <a:solidFill>
                            <a:srgbClr val="333333"/>
                          </a:solidFill>
                          <a:effectLst/>
                          <a:latin typeface="+mn-lt"/>
                          <a:ea typeface="+mn-ea"/>
                          <a:cs typeface="+mn-cs"/>
                        </a:rPr>
                        <a:t>): “Linda McCartney Weeping”.</a:t>
                      </a:r>
                      <a:endParaRPr kumimoji="0" lang="sv-SE" sz="18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sv-SE" sz="1800" b="0" i="0" u="none" strike="noStrike" cap="none" normalizeH="0" baseline="0" dirty="0">
                          <a:ln>
                            <a:noFill/>
                          </a:ln>
                          <a:solidFill>
                            <a:srgbClr val="333333"/>
                          </a:solidFill>
                          <a:effectLst/>
                          <a:latin typeface="+mn-lt"/>
                          <a:ea typeface="+mn-ea"/>
                          <a:cs typeface="+mn-cs"/>
                        </a:rPr>
                        <a:t>Dessutom sägs det att hans sätt att spela bas har förändrats sedan 1966.</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sv-SE" sz="1800" b="1" i="0" u="none" strike="noStrike" cap="none" normalizeH="0" baseline="0" dirty="0">
                          <a:ln>
                            <a:noFill/>
                          </a:ln>
                          <a:solidFill>
                            <a:srgbClr val="333333"/>
                          </a:solidFill>
                          <a:effectLst/>
                          <a:latin typeface="+mn-lt"/>
                          <a:ea typeface="+mn-ea"/>
                          <a:cs typeface="+mn-cs"/>
                        </a:rPr>
                        <a:t>Mot: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sv-SE" sz="1800" b="0" i="0" u="none" strike="noStrike" cap="none" normalizeH="0" baseline="0" dirty="0">
                          <a:ln>
                            <a:noFill/>
                          </a:ln>
                          <a:solidFill>
                            <a:srgbClr val="333333"/>
                          </a:solidFill>
                          <a:effectLst/>
                          <a:latin typeface="+mn-lt"/>
                          <a:ea typeface="+mn-ea"/>
                          <a:cs typeface="+mn-cs"/>
                        </a:rPr>
                        <a:t>Samma utseende och röst.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sv-SE" sz="1800" b="0" i="0" u="none" strike="noStrike" cap="none" normalizeH="0" baseline="0" dirty="0">
                          <a:ln>
                            <a:noFill/>
                          </a:ln>
                          <a:solidFill>
                            <a:srgbClr val="333333"/>
                          </a:solidFill>
                          <a:effectLst/>
                          <a:latin typeface="+mn-lt"/>
                          <a:ea typeface="+mn-ea"/>
                          <a:cs typeface="+mn-cs"/>
                        </a:rPr>
                        <a:t>Bevisen verkar påhittade, LMW kan betyda vad som helst.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sv-SE" sz="1800" b="0" i="0" u="none" strike="noStrike" cap="none" normalizeH="0" baseline="0" dirty="0">
                          <a:ln>
                            <a:noFill/>
                          </a:ln>
                          <a:solidFill>
                            <a:srgbClr val="333333"/>
                          </a:solidFill>
                          <a:effectLst/>
                          <a:latin typeface="+mn-lt"/>
                          <a:ea typeface="+mn-ea"/>
                          <a:cs typeface="+mn-cs"/>
                        </a:rPr>
                        <a:t>Ursprung: historien dök upp 1969 genom en välarrangerad mediabluff.</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2830136"/>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566440"/>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15</a:t>
            </a:fld>
            <a:endParaRPr lang="de-DE" altLang="de-DE"/>
          </a:p>
        </p:txBody>
      </p:sp>
      <p:sp>
        <p:nvSpPr>
          <p:cNvPr id="10" name="Caption_14"/>
          <p:cNvSpPr>
            <a:spLocks noChangeShapeType="1"/>
          </p:cNvSpPr>
          <p:nvPr/>
        </p:nvSpPr>
        <p:spPr bwMode="auto">
          <a:xfrm>
            <a:off x="9556342" y="4345305"/>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1437909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Förhastade slutsatser</a:t>
            </a:r>
            <a:br>
              <a:rPr lang="en-US" sz="3600">
                <a:solidFill>
                  <a:srgbClr val="004992"/>
                </a:solidFill>
                <a:latin typeface="+mn-lt"/>
                <a:ea typeface="+mn-ea"/>
                <a:cs typeface="+mn-cs"/>
              </a:rPr>
            </a:br>
            <a:r>
              <a:rPr lang="en-US">
                <a:solidFill>
                  <a:srgbClr val="004992"/>
                </a:solidFill>
                <a:latin typeface="+mn-lt"/>
                <a:ea typeface="+mn-ea"/>
                <a:cs typeface="+mn-cs"/>
              </a:rPr>
              <a:t>Vandringssägner</a:t>
            </a: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708921"/>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3958445"/>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708920"/>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587024"/>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mn-lt"/>
              </a:rPr>
              <a:t>Nej! </a:t>
            </a:r>
            <a:endParaRPr lang="de-DE" altLang="de-DE" sz="4000" dirty="0">
              <a:latin typeface="+mn-lt"/>
            </a:endParaRPr>
          </a:p>
        </p:txBody>
      </p:sp>
      <p:sp>
        <p:nvSpPr>
          <p:cNvPr id="18" name="Caption_17"/>
          <p:cNvSpPr txBox="1">
            <a:spLocks noChangeArrowheads="1"/>
          </p:cNvSpPr>
          <p:nvPr/>
        </p:nvSpPr>
        <p:spPr bwMode="auto">
          <a:xfrm>
            <a:off x="408955" y="2204864"/>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sv-SE" altLang="de-DE" sz="2400" dirty="0">
                <a:solidFill>
                  <a:srgbClr val="333333"/>
                </a:solidFill>
                <a:latin typeface="+mn-lt"/>
                <a:ea typeface="+mn-ea"/>
              </a:rPr>
              <a:t>Blev Paul McCartney ersatt av en dubbelgångare?</a:t>
            </a:r>
            <a:endParaRPr lang="de-DE" altLang="de-DE" sz="2400" dirty="0">
              <a:solidFill>
                <a:srgbClr val="333333"/>
              </a:solidFill>
              <a:latin typeface="+mn-lt"/>
              <a:ea typeface="+mn-ea"/>
            </a:endParaRPr>
          </a:p>
        </p:txBody>
      </p:sp>
      <p:sp>
        <p:nvSpPr>
          <p:cNvPr id="19" name="Caption_18"/>
          <p:cNvSpPr txBox="1">
            <a:spLocks noChangeArrowheads="1"/>
          </p:cNvSpPr>
          <p:nvPr/>
        </p:nvSpPr>
        <p:spPr bwMode="auto">
          <a:xfrm>
            <a:off x="4945459" y="2719361"/>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sv-SE" altLang="de-DE" sz="2400">
                <a:solidFill>
                  <a:srgbClr val="333333"/>
                </a:solidFill>
                <a:latin typeface="+mn-lt"/>
              </a:rPr>
              <a:t>McCartneys humoristiska svar på ryktena om sin död: ett soloalbum med titeln “Paul is live” (Paul lever). Notera att omslaget är likt omslaget till Abbey Road. </a:t>
            </a:r>
            <a:endParaRPr lang="de-DE" altLang="de-DE" sz="24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Hur uppkommer vandringssägner?</a:t>
            </a: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Hur uppkommer vandringssägner?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De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ofta</a:t>
            </a:r>
            <a:r>
              <a:rPr lang="en-US" altLang="de-DE" sz="2400" dirty="0">
                <a:solidFill>
                  <a:srgbClr val="333333"/>
                </a:solidFill>
              </a:rPr>
              <a:t> </a:t>
            </a:r>
            <a:r>
              <a:rPr lang="en-US" altLang="de-DE" sz="2400" dirty="0" err="1">
                <a:solidFill>
                  <a:srgbClr val="333333"/>
                </a:solidFill>
              </a:rPr>
              <a:t>mer</a:t>
            </a:r>
            <a:r>
              <a:rPr lang="en-US" altLang="de-DE" sz="2400" dirty="0">
                <a:solidFill>
                  <a:srgbClr val="333333"/>
                </a:solidFill>
              </a:rPr>
              <a:t> </a:t>
            </a:r>
            <a:r>
              <a:rPr lang="en-US" altLang="de-DE" sz="2400" dirty="0" err="1">
                <a:solidFill>
                  <a:srgbClr val="333333"/>
                </a:solidFill>
              </a:rPr>
              <a:t>spännande</a:t>
            </a:r>
            <a:r>
              <a:rPr lang="en-US" altLang="de-DE" sz="2400" dirty="0">
                <a:solidFill>
                  <a:srgbClr val="333333"/>
                </a:solidFill>
              </a:rPr>
              <a:t> </a:t>
            </a:r>
            <a:r>
              <a:rPr lang="en-US" altLang="de-DE" sz="2400" dirty="0" err="1">
                <a:solidFill>
                  <a:srgbClr val="333333"/>
                </a:solidFill>
              </a:rPr>
              <a:t>än</a:t>
            </a:r>
            <a:r>
              <a:rPr lang="en-US" altLang="de-DE" sz="2400" dirty="0">
                <a:solidFill>
                  <a:srgbClr val="333333"/>
                </a:solidFill>
              </a:rPr>
              <a:t> </a:t>
            </a:r>
            <a:r>
              <a:rPr lang="en-US" altLang="de-DE" sz="2400" dirty="0" err="1">
                <a:solidFill>
                  <a:srgbClr val="333333"/>
                </a:solidFill>
              </a:rPr>
              <a:t>verkligheten</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De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baserade</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uppgifter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svåra</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kolla</a:t>
            </a:r>
            <a:r>
              <a:rPr lang="en-US" altLang="de-DE" sz="2400" dirty="0">
                <a:solidFill>
                  <a:srgbClr val="333333"/>
                </a:solidFill>
              </a:rPr>
              <a:t> </a:t>
            </a:r>
            <a:r>
              <a:rPr lang="en-US" altLang="de-DE" sz="2400" dirty="0" err="1">
                <a:solidFill>
                  <a:srgbClr val="333333"/>
                </a:solidFill>
              </a:rPr>
              <a:t>upp</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bevisa</a:t>
            </a:r>
            <a:r>
              <a:rPr lang="en-US" altLang="de-DE" sz="2400" dirty="0">
                <a:solidFill>
                  <a:srgbClr val="333333"/>
                </a:solidFill>
              </a:rPr>
              <a:t> (</a:t>
            </a:r>
            <a:r>
              <a:rPr lang="en-US" altLang="de-DE" sz="2400" dirty="0" err="1">
                <a:solidFill>
                  <a:srgbClr val="333333"/>
                </a:solidFill>
              </a:rPr>
              <a:t>t.ex</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Paul </a:t>
            </a:r>
            <a:r>
              <a:rPr lang="en-US" altLang="de-DE" sz="2400" dirty="0" err="1">
                <a:solidFill>
                  <a:srgbClr val="333333"/>
                </a:solidFill>
              </a:rPr>
              <a:t>McCartneys</a:t>
            </a:r>
            <a:r>
              <a:rPr lang="en-US" altLang="de-DE" sz="2400" dirty="0">
                <a:solidFill>
                  <a:srgbClr val="333333"/>
                </a:solidFill>
              </a:rPr>
              <a:t> </a:t>
            </a:r>
            <a:r>
              <a:rPr lang="en-US" altLang="de-DE" sz="2400" dirty="0" err="1">
                <a:solidFill>
                  <a:srgbClr val="333333"/>
                </a:solidFill>
              </a:rPr>
              <a:t>sätt</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spela</a:t>
            </a:r>
            <a:r>
              <a:rPr lang="en-US" altLang="de-DE" sz="2400" dirty="0">
                <a:solidFill>
                  <a:srgbClr val="333333"/>
                </a:solidFill>
              </a:rPr>
              <a:t> bas </a:t>
            </a:r>
            <a:r>
              <a:rPr lang="en-US" altLang="de-DE" sz="2400" dirty="0" err="1">
                <a:solidFill>
                  <a:srgbClr val="333333"/>
                </a:solidFill>
              </a:rPr>
              <a:t>förändrats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De </a:t>
            </a:r>
            <a:r>
              <a:rPr lang="en-US" altLang="de-DE" sz="2400" dirty="0" err="1">
                <a:solidFill>
                  <a:srgbClr val="333333"/>
                </a:solidFill>
              </a:rPr>
              <a:t>döljer</a:t>
            </a:r>
            <a:r>
              <a:rPr lang="en-US" altLang="de-DE" sz="2400" dirty="0">
                <a:solidFill>
                  <a:srgbClr val="333333"/>
                </a:solidFill>
              </a:rPr>
              <a:t> </a:t>
            </a:r>
            <a:r>
              <a:rPr lang="en-US" altLang="de-DE" sz="2400" dirty="0" err="1">
                <a:solidFill>
                  <a:srgbClr val="333333"/>
                </a:solidFill>
              </a:rPr>
              <a:t>alternativa</a:t>
            </a:r>
            <a:r>
              <a:rPr lang="en-US" altLang="de-DE" sz="2400" dirty="0">
                <a:solidFill>
                  <a:srgbClr val="333333"/>
                </a:solidFill>
              </a:rPr>
              <a:t> </a:t>
            </a:r>
            <a:r>
              <a:rPr lang="en-US" altLang="de-DE" sz="2400" dirty="0" err="1">
                <a:solidFill>
                  <a:srgbClr val="333333"/>
                </a:solidFill>
              </a:rPr>
              <a:t>förklaringar</a:t>
            </a:r>
            <a:r>
              <a:rPr lang="en-US" altLang="de-DE" sz="2400" dirty="0">
                <a:solidFill>
                  <a:srgbClr val="333333"/>
                </a:solidFill>
              </a:rPr>
              <a:t> (</a:t>
            </a:r>
            <a:r>
              <a:rPr lang="en-US" altLang="de-DE" sz="2400" dirty="0" err="1">
                <a:solidFill>
                  <a:srgbClr val="333333"/>
                </a:solidFill>
              </a:rPr>
              <a:t>t.ex</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LMW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betyda</a:t>
            </a:r>
            <a:r>
              <a:rPr lang="en-US" altLang="de-DE" sz="2400" dirty="0">
                <a:solidFill>
                  <a:srgbClr val="333333"/>
                </a:solidFill>
              </a:rPr>
              <a:t> </a:t>
            </a:r>
            <a:r>
              <a:rPr lang="en-US" altLang="de-DE" sz="2400" dirty="0" err="1">
                <a:solidFill>
                  <a:srgbClr val="333333"/>
                </a:solidFill>
              </a:rPr>
              <a:t>vad</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helst</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Legender</a:t>
            </a:r>
            <a:r>
              <a:rPr lang="en-US" altLang="de-DE" sz="2400" dirty="0">
                <a:solidFill>
                  <a:srgbClr val="333333"/>
                </a:solidFill>
              </a:rPr>
              <a:t> </a:t>
            </a:r>
            <a:r>
              <a:rPr lang="en-US" altLang="de-DE" sz="2400" dirty="0" err="1">
                <a:solidFill>
                  <a:srgbClr val="333333"/>
                </a:solidFill>
              </a:rPr>
              <a:t>baseras</a:t>
            </a:r>
            <a:r>
              <a:rPr lang="en-US" altLang="de-DE" sz="2400" dirty="0">
                <a:solidFill>
                  <a:srgbClr val="333333"/>
                </a:solidFill>
              </a:rPr>
              <a:t> </a:t>
            </a:r>
            <a:r>
              <a:rPr lang="en-US" altLang="de-DE" sz="2400" dirty="0" err="1">
                <a:solidFill>
                  <a:srgbClr val="333333"/>
                </a:solidFill>
              </a:rPr>
              <a:t>ibland</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fakta</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tagna</a:t>
            </a:r>
            <a:r>
              <a:rPr lang="en-US" altLang="de-DE" sz="2400" dirty="0">
                <a:solidFill>
                  <a:srgbClr val="333333"/>
                </a:solidFill>
              </a:rPr>
              <a:t> </a:t>
            </a:r>
            <a:r>
              <a:rPr lang="en-US" altLang="de-DE" sz="2400" dirty="0" err="1">
                <a:solidFill>
                  <a:srgbClr val="333333"/>
                </a:solidFill>
              </a:rPr>
              <a:t>ur</a:t>
            </a:r>
            <a:r>
              <a:rPr lang="en-US" altLang="de-DE" sz="2400" dirty="0">
                <a:solidFill>
                  <a:srgbClr val="333333"/>
                </a:solidFill>
              </a:rPr>
              <a:t> </a:t>
            </a:r>
            <a:r>
              <a:rPr lang="en-US" altLang="de-DE" sz="2400" dirty="0" err="1">
                <a:solidFill>
                  <a:srgbClr val="333333"/>
                </a:solidFill>
              </a:rPr>
              <a:t>sitt</a:t>
            </a:r>
            <a:r>
              <a:rPr lang="en-US" altLang="de-DE" sz="2400" dirty="0">
                <a:solidFill>
                  <a:srgbClr val="333333"/>
                </a:solidFill>
              </a:rPr>
              <a:t> </a:t>
            </a:r>
            <a:r>
              <a:rPr lang="en-US" altLang="de-DE" sz="2400" dirty="0" err="1">
                <a:solidFill>
                  <a:srgbClr val="333333"/>
                </a:solidFill>
              </a:rPr>
              <a:t>sammanhang</a:t>
            </a:r>
            <a:r>
              <a:rPr lang="en-US" altLang="de-DE" sz="2400" dirty="0">
                <a:solidFill>
                  <a:srgbClr val="333333"/>
                </a:solidFill>
              </a:rPr>
              <a:t>. </a:t>
            </a:r>
            <a:r>
              <a:rPr lang="en-US" altLang="de-DE" sz="2400" dirty="0" err="1">
                <a:solidFill>
                  <a:srgbClr val="333333"/>
                </a:solidFill>
              </a:rPr>
              <a:t>Betydelsen</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dessa</a:t>
            </a:r>
            <a:r>
              <a:rPr lang="en-US" altLang="de-DE" sz="2400" dirty="0">
                <a:solidFill>
                  <a:srgbClr val="333333"/>
                </a:solidFill>
              </a:rPr>
              <a:t> </a:t>
            </a:r>
            <a:r>
              <a:rPr lang="en-US" altLang="de-DE" sz="2400" dirty="0" err="1">
                <a:solidFill>
                  <a:srgbClr val="333333"/>
                </a:solidFill>
              </a:rPr>
              <a:t>detaljer</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också</a:t>
            </a:r>
            <a:r>
              <a:rPr lang="en-US" altLang="de-DE" sz="2400" dirty="0">
                <a:solidFill>
                  <a:srgbClr val="333333"/>
                </a:solidFill>
              </a:rPr>
              <a:t> </a:t>
            </a:r>
            <a:r>
              <a:rPr lang="en-US" altLang="de-DE" sz="2400" dirty="0" err="1">
                <a:solidFill>
                  <a:srgbClr val="333333"/>
                </a:solidFill>
              </a:rPr>
              <a:t>starkt</a:t>
            </a:r>
            <a:r>
              <a:rPr lang="en-US" altLang="de-DE" sz="2400" dirty="0">
                <a:solidFill>
                  <a:srgbClr val="333333"/>
                </a:solidFill>
              </a:rPr>
              <a:t> </a:t>
            </a:r>
            <a:r>
              <a:rPr lang="en-US" altLang="de-DE" sz="2400" dirty="0" err="1">
                <a:solidFill>
                  <a:srgbClr val="333333"/>
                </a:solidFill>
              </a:rPr>
              <a:t>överdrivna</a:t>
            </a:r>
            <a:r>
              <a:rPr lang="en-US" altLang="de-DE" sz="2400" dirty="0">
                <a:solidFill>
                  <a:srgbClr val="333333"/>
                </a:solidFill>
              </a:rPr>
              <a:t> (McCartney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visserligen</a:t>
            </a:r>
            <a:r>
              <a:rPr lang="en-US" altLang="de-DE" sz="2400" dirty="0">
                <a:solidFill>
                  <a:srgbClr val="333333"/>
                </a:solidFill>
              </a:rPr>
              <a:t> </a:t>
            </a:r>
            <a:r>
              <a:rPr lang="en-US" altLang="de-DE" sz="2400" dirty="0" err="1">
                <a:solidFill>
                  <a:srgbClr val="333333"/>
                </a:solidFill>
              </a:rPr>
              <a:t>vänsterhänt</a:t>
            </a:r>
            <a:r>
              <a:rPr lang="en-US" altLang="de-DE" sz="2400" dirty="0">
                <a:solidFill>
                  <a:srgbClr val="333333"/>
                </a:solidFill>
              </a:rPr>
              <a:t>, men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gör</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omöjligt</a:t>
            </a:r>
            <a:r>
              <a:rPr lang="en-US" altLang="de-DE" sz="2400" dirty="0">
                <a:solidFill>
                  <a:srgbClr val="333333"/>
                </a:solidFill>
              </a:rPr>
              <a:t>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honom</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hålla</a:t>
            </a:r>
            <a:r>
              <a:rPr lang="en-US" altLang="de-DE" sz="2400" dirty="0">
                <a:solidFill>
                  <a:srgbClr val="333333"/>
                </a:solidFill>
              </a:rPr>
              <a:t> </a:t>
            </a:r>
            <a:r>
              <a:rPr lang="en-US" altLang="de-DE" sz="2400" dirty="0" err="1">
                <a:solidFill>
                  <a:srgbClr val="333333"/>
                </a:solidFill>
              </a:rPr>
              <a:t>cigaretten</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höger</a:t>
            </a:r>
            <a:r>
              <a:rPr lang="en-US" altLang="de-DE" sz="2400" dirty="0">
                <a:solidFill>
                  <a:srgbClr val="333333"/>
                </a:solidFill>
              </a:rPr>
              <a:t> hand, </a:t>
            </a:r>
            <a:r>
              <a:rPr lang="en-US" altLang="de-DE" sz="2400" dirty="0" err="1">
                <a:solidFill>
                  <a:srgbClr val="333333"/>
                </a:solidFill>
              </a:rPr>
              <a:t>t.ex</a:t>
            </a:r>
            <a:r>
              <a:rPr lang="en-US" altLang="de-DE" sz="2400" dirty="0">
                <a:solidFill>
                  <a:srgbClr val="333333"/>
                </a:solidFill>
              </a:rPr>
              <a:t>.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fotografen</a:t>
            </a:r>
            <a:r>
              <a:rPr lang="en-US" altLang="de-DE" sz="2400" dirty="0">
                <a:solidFill>
                  <a:srgbClr val="333333"/>
                </a:solidFill>
              </a:rPr>
              <a:t> </a:t>
            </a:r>
            <a:r>
              <a:rPr lang="en-US" altLang="de-DE" sz="2400" dirty="0" err="1">
                <a:solidFill>
                  <a:srgbClr val="333333"/>
                </a:solidFill>
              </a:rPr>
              <a:t>sa</a:t>
            </a:r>
            <a:r>
              <a:rPr lang="en-US" altLang="de-DE" sz="2400" dirty="0">
                <a:solidFill>
                  <a:srgbClr val="333333"/>
                </a:solidFill>
              </a:rPr>
              <a:t> till </a:t>
            </a:r>
            <a:r>
              <a:rPr lang="en-US" altLang="de-DE" sz="2400" dirty="0" err="1">
                <a:solidFill>
                  <a:srgbClr val="333333"/>
                </a:solidFill>
              </a:rPr>
              <a:t>honom</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göra</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Hur uppkommer vandringssägner?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Det finns flera historiska exempel på hur minoritetsgrupper och utstötta människor har blivit falskt skuldbelagda för okontrollerbara, katastrofala händelser. </a:t>
            </a:r>
            <a:r>
              <a:rPr lang="de-DE" altLang="de-DE" sz="2400" dirty="0">
                <a:solidFill>
                  <a:srgbClr val="333333"/>
                </a:solidFill>
              </a:rPr>
              <a:t>Exempelvis var det på medeltiden vanligt att ett dåligt skördeår skylldes på häxkonster eller på religiösa minoritetsgrupper.</a:t>
            </a:r>
          </a:p>
          <a:p>
            <a:pPr marL="342900" lvl="0" indent="-342900" defTabSz="914400" fontAlgn="base">
              <a:buClr>
                <a:srgbClr val="333333"/>
              </a:buClr>
              <a:buFont typeface="WingDings"/>
              <a:buChar char=""/>
            </a:pPr>
            <a:r>
              <a:rPr lang="de-DE" altLang="de-DE" sz="2400" dirty="0">
                <a:solidFill>
                  <a:srgbClr val="333333"/>
                </a:solidFill>
              </a:rPr>
              <a:t>De enkla förklaringarna minskade anspänning och rädsla och gav en illusion av kontroll.</a:t>
            </a:r>
            <a:endParaRPr lang="en-US" sz="2400" dirty="0"/>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sv-SE" sz="3600">
                <a:solidFill>
                  <a:srgbClr val="004992"/>
                </a:solidFill>
                <a:latin typeface="+mn-lt"/>
                <a:ea typeface="+mn-ea"/>
                <a:cs typeface="+mn-cs"/>
              </a:rPr>
              <a:t>Varför tar vi upp detta?</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sv-SE" altLang="de-DE" sz="2400" dirty="0">
                <a:solidFill>
                  <a:srgbClr val="333333"/>
                </a:solidFill>
              </a:rPr>
              <a:t>Studier visar att många personer med psykos (men inte alla!) </a:t>
            </a:r>
            <a:r>
              <a:rPr lang="sv-SE" altLang="de-DE" sz="2400" dirty="0">
                <a:solidFill>
                  <a:srgbClr val="004992"/>
                </a:solidFill>
              </a:rPr>
              <a:t>fattar beslut baserade på lite information</a:t>
            </a:r>
            <a:r>
              <a:rPr lang="sv-SE"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sv-SE" sz="3600">
                <a:solidFill>
                  <a:srgbClr val="004992"/>
                </a:solidFill>
                <a:latin typeface="+mn-lt"/>
                <a:ea typeface="+mn-ea"/>
                <a:cs typeface="+mn-cs"/>
              </a:rPr>
              <a:t>Varför tar vi upp detta?</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sv-SE" altLang="de-DE" sz="2400" dirty="0">
                <a:solidFill>
                  <a:srgbClr val="333333"/>
                </a:solidFill>
              </a:rPr>
              <a:t>Studier visar att många personer med psykos (men inte alla!) </a:t>
            </a:r>
            <a:r>
              <a:rPr lang="sv-SE" altLang="de-DE" sz="2400" dirty="0">
                <a:solidFill>
                  <a:srgbClr val="004992"/>
                </a:solidFill>
              </a:rPr>
              <a:t>fattar beslut baserade på lite information</a:t>
            </a:r>
            <a:r>
              <a:rPr lang="sv-SE" altLang="de-DE" sz="2400" dirty="0">
                <a:solidFill>
                  <a:srgbClr val="333333"/>
                </a:solidFill>
              </a:rPr>
              <a:t>.</a:t>
            </a:r>
          </a:p>
          <a:p>
            <a:pPr marL="342900" lvl="0" indent="-342900" defTabSz="914377">
              <a:buClr>
                <a:srgbClr val="000000"/>
              </a:buClr>
              <a:buFont typeface="WingDings"/>
              <a:buChar char=""/>
            </a:pPr>
            <a:r>
              <a:rPr lang="sv-SE" altLang="de-DE" sz="2400" dirty="0">
                <a:solidFill>
                  <a:srgbClr val="333333"/>
                </a:solidFill>
              </a:rPr>
              <a:t>Den sortens beslutsfattande kan lätt leda till fel. Därför är det bättre att använda sig av </a:t>
            </a:r>
            <a:r>
              <a:rPr lang="sv-SE" altLang="de-DE" sz="2400" dirty="0">
                <a:solidFill>
                  <a:srgbClr val="004992"/>
                </a:solidFill>
              </a:rPr>
              <a:t>all tillgänglig information</a:t>
            </a:r>
            <a:r>
              <a:rPr lang="sv-SE" altLang="de-DE" sz="2400" dirty="0">
                <a:solidFill>
                  <a:srgbClr val="333333"/>
                </a:solidFill>
              </a:rPr>
              <a:t> när man fattar ett beslut.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21</a:t>
            </a:fld>
            <a:endParaRPr lang="de-DE" altLang="de-DE"/>
          </a:p>
        </p:txBody>
      </p:sp>
    </p:spTree>
    <p:extLst>
      <p:ext uri="{BB962C8B-B14F-4D97-AF65-F5344CB8AC3E}">
        <p14:creationId xmlns:p14="http://schemas.microsoft.com/office/powerpoint/2010/main" val="2545437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sv-SE" sz="3600">
                <a:latin typeface="+mn-lt"/>
                <a:ea typeface="+mn-ea"/>
                <a:cs typeface="+mn-cs"/>
              </a:rPr>
              <a:t>Hur förhastade slutsatser kan leda till feltolkningar vid psykos - exempel</a:t>
            </a:r>
            <a:endParaRPr lang="en-US" sz="3600">
              <a:latin typeface="+mn-lt"/>
              <a:ea typeface="+mn-ea"/>
              <a:cs typeface="+mn-cs"/>
            </a:endParaRPr>
          </a:p>
        </p:txBody>
      </p:sp>
      <p:sp>
        <p:nvSpPr>
          <p:cNvPr id="24602" name="Rechteck 1"/>
          <p:cNvSpPr>
            <a:spLocks noChangeArrowheads="1"/>
          </p:cNvSpPr>
          <p:nvPr/>
        </p:nvSpPr>
        <p:spPr bwMode="auto">
          <a:xfrm>
            <a:off x="408955" y="5949280"/>
            <a:ext cx="11376000"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2000" dirty="0" err="1">
                <a:solidFill>
                  <a:srgbClr val="004992"/>
                </a:solidFill>
                <a:latin typeface="+mn-lt"/>
              </a:rPr>
              <a:t>Har</a:t>
            </a:r>
            <a:r>
              <a:rPr lang="en-US" altLang="de-DE" sz="2000" dirty="0">
                <a:solidFill>
                  <a:srgbClr val="004992"/>
                </a:solidFill>
                <a:latin typeface="+mn-lt"/>
              </a:rPr>
              <a:t> </a:t>
            </a:r>
            <a:r>
              <a:rPr lang="en-US" altLang="de-DE" sz="2000" dirty="0" err="1">
                <a:solidFill>
                  <a:srgbClr val="004992"/>
                </a:solidFill>
                <a:latin typeface="+mn-lt"/>
              </a:rPr>
              <a:t>någon</a:t>
            </a:r>
            <a:r>
              <a:rPr lang="en-US" altLang="de-DE" sz="2000" dirty="0">
                <a:solidFill>
                  <a:srgbClr val="004992"/>
                </a:solidFill>
                <a:latin typeface="+mn-lt"/>
              </a:rPr>
              <a:t> </a:t>
            </a:r>
            <a:r>
              <a:rPr lang="en-US" altLang="de-DE" sz="2000" dirty="0" err="1">
                <a:solidFill>
                  <a:srgbClr val="004992"/>
                </a:solidFill>
                <a:latin typeface="+mn-lt"/>
              </a:rPr>
              <a:t>ett</a:t>
            </a:r>
            <a:r>
              <a:rPr lang="en-US" altLang="de-DE" sz="2000" dirty="0">
                <a:solidFill>
                  <a:srgbClr val="004992"/>
                </a:solidFill>
                <a:latin typeface="+mn-lt"/>
              </a:rPr>
              <a:t> </a:t>
            </a:r>
            <a:r>
              <a:rPr lang="en-US" altLang="de-DE" sz="2000" dirty="0" err="1">
                <a:solidFill>
                  <a:srgbClr val="004992"/>
                </a:solidFill>
                <a:latin typeface="+mn-lt"/>
              </a:rPr>
              <a:t>personligt</a:t>
            </a:r>
            <a:r>
              <a:rPr lang="en-US" altLang="de-DE" sz="2000" dirty="0">
                <a:solidFill>
                  <a:srgbClr val="004992"/>
                </a:solidFill>
                <a:latin typeface="+mn-lt"/>
              </a:rPr>
              <a:t> </a:t>
            </a:r>
            <a:r>
              <a:rPr lang="en-US" altLang="de-DE" sz="2000" dirty="0" err="1">
                <a:solidFill>
                  <a:srgbClr val="004992"/>
                </a:solidFill>
                <a:latin typeface="+mn-lt"/>
              </a:rPr>
              <a:t>exempel</a:t>
            </a:r>
            <a:r>
              <a:rPr lang="en-US" altLang="de-DE" sz="2000" dirty="0">
                <a:solidFill>
                  <a:srgbClr val="004992"/>
                </a:solidFill>
                <a:latin typeface="+mn-lt"/>
              </a:rPr>
              <a:t> </a:t>
            </a:r>
            <a:r>
              <a:rPr lang="en-US" altLang="de-DE" sz="2000" dirty="0" err="1">
                <a:solidFill>
                  <a:srgbClr val="004992"/>
                </a:solidFill>
                <a:latin typeface="+mn-lt"/>
              </a:rPr>
              <a:t>på</a:t>
            </a:r>
            <a:r>
              <a:rPr lang="en-US" altLang="de-DE" sz="2000" dirty="0">
                <a:solidFill>
                  <a:srgbClr val="004992"/>
                </a:solidFill>
                <a:latin typeface="+mn-lt"/>
              </a:rPr>
              <a:t> </a:t>
            </a:r>
            <a:r>
              <a:rPr lang="en-US" altLang="de-DE" sz="2000" dirty="0" err="1">
                <a:solidFill>
                  <a:srgbClr val="004992"/>
                </a:solidFill>
                <a:latin typeface="+mn-lt"/>
              </a:rPr>
              <a:t>något</a:t>
            </a:r>
            <a:r>
              <a:rPr lang="en-US" altLang="de-DE" sz="2000" dirty="0">
                <a:solidFill>
                  <a:srgbClr val="004992"/>
                </a:solidFill>
                <a:latin typeface="+mn-lt"/>
              </a:rPr>
              <a:t> </a:t>
            </a:r>
            <a:r>
              <a:rPr lang="en-US" altLang="de-DE" sz="2000" dirty="0" err="1">
                <a:solidFill>
                  <a:srgbClr val="004992"/>
                </a:solidFill>
                <a:latin typeface="+mn-lt"/>
              </a:rPr>
              <a:t>liknande</a:t>
            </a:r>
            <a:r>
              <a:rPr lang="en-US" altLang="de-DE" sz="2000" dirty="0">
                <a:solidFill>
                  <a:srgbClr val="004992"/>
                </a:solidFill>
                <a:latin typeface="+mn-lt"/>
              </a:rPr>
              <a:t> </a:t>
            </a:r>
            <a:r>
              <a:rPr lang="en-US" altLang="de-DE" sz="2000" dirty="0" err="1">
                <a:solidFill>
                  <a:srgbClr val="004992"/>
                </a:solidFill>
                <a:latin typeface="+mn-lt"/>
              </a:rPr>
              <a:t>som</a:t>
            </a:r>
            <a:r>
              <a:rPr lang="en-US" altLang="de-DE" sz="2000" dirty="0">
                <a:solidFill>
                  <a:srgbClr val="004992"/>
                </a:solidFill>
                <a:latin typeface="+mn-lt"/>
              </a:rPr>
              <a:t> vi </a:t>
            </a:r>
            <a:r>
              <a:rPr lang="en-US" altLang="de-DE" sz="2000" dirty="0" err="1">
                <a:solidFill>
                  <a:srgbClr val="004992"/>
                </a:solidFill>
                <a:latin typeface="+mn-lt"/>
              </a:rPr>
              <a:t>kan</a:t>
            </a:r>
            <a:r>
              <a:rPr lang="en-US" altLang="de-DE" sz="2000" dirty="0">
                <a:solidFill>
                  <a:srgbClr val="004992"/>
                </a:solidFill>
                <a:latin typeface="+mn-lt"/>
              </a:rPr>
              <a:t> </a:t>
            </a:r>
            <a:r>
              <a:rPr lang="en-US" altLang="de-DE" sz="2000" dirty="0" err="1">
                <a:solidFill>
                  <a:srgbClr val="004992"/>
                </a:solidFill>
                <a:latin typeface="+mn-lt"/>
              </a:rPr>
              <a:t>få</a:t>
            </a:r>
            <a:r>
              <a:rPr lang="en-US" altLang="de-DE" sz="2000" dirty="0">
                <a:solidFill>
                  <a:srgbClr val="004992"/>
                </a:solidFill>
                <a:latin typeface="+mn-lt"/>
              </a:rPr>
              <a:t> </a:t>
            </a:r>
            <a:r>
              <a:rPr lang="en-US" altLang="de-DE" sz="2000" dirty="0" err="1">
                <a:solidFill>
                  <a:srgbClr val="004992"/>
                </a:solidFill>
                <a:latin typeface="+mn-lt"/>
              </a:rPr>
              <a:t>höra</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1765701780"/>
              </p:ext>
            </p:extLst>
          </p:nvPr>
        </p:nvGraphicFramePr>
        <p:xfrm>
          <a:off x="408954" y="2295017"/>
          <a:ext cx="11376000" cy="341364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Händelse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Förklaring under psykosepisod</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Andra förklaringar</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a:ln>
                            <a:noFill/>
                          </a:ln>
                          <a:solidFill>
                            <a:srgbClr val="333333"/>
                          </a:solidFill>
                          <a:effectLst/>
                          <a:latin typeface="+mn-lt"/>
                          <a:ea typeface="+mn-ea"/>
                          <a:cs typeface="+mn-cs"/>
                        </a:rPr>
                        <a:t>Du hör ett knastrande ljud i telefonen.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a:ln>
                            <a:noFill/>
                          </a:ln>
                          <a:solidFill>
                            <a:srgbClr val="333333"/>
                          </a:solidFill>
                          <a:effectLst/>
                          <a:latin typeface="+mn-lt"/>
                          <a:ea typeface="+mn-ea"/>
                          <a:cs typeface="+mn-cs"/>
                        </a:rPr>
                        <a:t>Det är SÄPO som avlyssnar mig.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sv-SE" sz="2000" b="0" i="0" u="none" strike="noStrike" cap="none" normalizeH="0" baseline="0">
                          <a:ln>
                            <a:noFill/>
                          </a:ln>
                          <a:solidFill>
                            <a:srgbClr val="333333"/>
                          </a:solidFill>
                          <a:effectLst/>
                          <a:latin typeface="+mn-lt"/>
                          <a:ea typeface="+mn-ea"/>
                          <a:cs typeface="+mn-cs"/>
                        </a:rPr>
                        <a:t>Telefonledningen är skadad; typiskt ljud för fjärrsamtal; dålig täckning vid mobilsamtal.</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Radion spelar “Toxic” (“Giftig”) av Britney Spears.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sv-SE" sz="2000" b="0" i="0" u="none" strike="noStrike" cap="none" normalizeH="0" baseline="0">
                          <a:ln>
                            <a:noFill/>
                          </a:ln>
                          <a:solidFill>
                            <a:srgbClr val="333333"/>
                          </a:solidFill>
                          <a:effectLst/>
                          <a:latin typeface="+mn-lt"/>
                          <a:ea typeface="+mn-ea"/>
                          <a:cs typeface="+mn-cs"/>
                        </a:rPr>
                        <a:t>Det är ett hemligt tecken på en kommande kemisk giftattack.</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sv-SE" sz="2000" b="0" i="0" u="none" strike="noStrike" cap="none" normalizeH="0" baseline="0">
                          <a:ln>
                            <a:noFill/>
                          </a:ln>
                          <a:solidFill>
                            <a:srgbClr val="333333"/>
                          </a:solidFill>
                          <a:effectLst/>
                          <a:latin typeface="+mn-lt"/>
                          <a:ea typeface="+mn-ea"/>
                          <a:cs typeface="+mn-cs"/>
                        </a:rPr>
                        <a:t>Radiostationen är inriktad på popmusik.</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a:ln>
                            <a:noFill/>
                          </a:ln>
                          <a:solidFill>
                            <a:srgbClr val="333333"/>
                          </a:solidFill>
                          <a:effectLst/>
                          <a:latin typeface="+mn-lt"/>
                          <a:ea typeface="+mn-ea"/>
                          <a:cs typeface="+mn-cs"/>
                        </a:rPr>
                        <a:t>Du ser ett vitt damm på köksbordet som inte var där tidigare.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sv-SE" sz="2000" b="0" i="0" u="none" strike="noStrike" cap="none" normalizeH="0" baseline="0">
                          <a:ln>
                            <a:noFill/>
                          </a:ln>
                          <a:solidFill>
                            <a:srgbClr val="333333"/>
                          </a:solidFill>
                          <a:effectLst/>
                          <a:latin typeface="+mn-lt"/>
                          <a:ea typeface="+mn-ea"/>
                          <a:cs typeface="+mn-cs"/>
                        </a:rPr>
                        <a:t>Någon försöker att förgifta mig; polisen har planterat droger för att kunna sätta dit mig.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dirty="0">
                          <a:ln>
                            <a:noFill/>
                          </a:ln>
                          <a:solidFill>
                            <a:srgbClr val="333333"/>
                          </a:solidFill>
                          <a:effectLst/>
                          <a:latin typeface="+mn-lt"/>
                          <a:ea typeface="+mn-ea"/>
                          <a:cs typeface="+mn-cs"/>
                        </a:rPr>
                        <a:t>Det är någon som har bakat; det var ett tag sedan någon dammade.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Uppgift (1)</a:t>
            </a:r>
          </a:p>
        </p:txBody>
      </p:sp>
      <p:sp>
        <p:nvSpPr>
          <p:cNvPr id="27651" name="Rectangle 3"/>
          <p:cNvSpPr>
            <a:spLocks noGrp="1" noChangeArrowheads="1"/>
          </p:cNvSpPr>
          <p:nvPr>
            <p:ph idx="1"/>
          </p:nvPr>
        </p:nvSpPr>
        <p:spPr/>
        <p:txBody>
          <a:bodyPr>
            <a:noAutofit/>
          </a:bodyPr>
          <a:lstStyle/>
          <a:p>
            <a:pPr algn="l" eaLnBrk="1" hangingPunct="1"/>
            <a:r>
              <a:rPr lang="en-US" altLang="de-DE" sz="2400" dirty="0">
                <a:solidFill>
                  <a:srgbClr val="333333"/>
                </a:solidFill>
              </a:rPr>
              <a:t>Vi </a:t>
            </a:r>
            <a:r>
              <a:rPr lang="en-US" altLang="de-DE" sz="2400" dirty="0" err="1">
                <a:solidFill>
                  <a:srgbClr val="333333"/>
                </a:solidFill>
              </a:rPr>
              <a:t>kommer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titta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serie</a:t>
            </a:r>
            <a:r>
              <a:rPr lang="en-US" altLang="de-DE" sz="2400" dirty="0">
                <a:solidFill>
                  <a:srgbClr val="333333"/>
                </a:solidFill>
              </a:rPr>
              <a:t> med </a:t>
            </a:r>
            <a:r>
              <a:rPr lang="en-US" altLang="de-DE" sz="2400" dirty="0" err="1">
                <a:solidFill>
                  <a:srgbClr val="333333"/>
                </a:solidFill>
              </a:rPr>
              <a:t>bilder</a:t>
            </a:r>
            <a:r>
              <a:rPr lang="en-US" altLang="de-DE" sz="2400" dirty="0">
                <a:solidFill>
                  <a:srgbClr val="333333"/>
                </a:solidFill>
              </a:rPr>
              <a:t>. </a:t>
            </a:r>
            <a:r>
              <a:rPr lang="en-US" altLang="de-DE" sz="2400" dirty="0" err="1">
                <a:solidFill>
                  <a:srgbClr val="333333"/>
                </a:solidFill>
              </a:rPr>
              <a:t>Frånbörjan</a:t>
            </a:r>
            <a:r>
              <a:rPr lang="en-US" altLang="de-DE" sz="2400" dirty="0">
                <a:solidFill>
                  <a:srgbClr val="333333"/>
                </a:solidFill>
              </a:rPr>
              <a:t> visas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enda</a:t>
            </a:r>
            <a:r>
              <a:rPr lang="en-US" altLang="de-DE" sz="2400" dirty="0">
                <a:solidFill>
                  <a:srgbClr val="333333"/>
                </a:solidFill>
              </a:rPr>
              <a:t> </a:t>
            </a:r>
            <a:r>
              <a:rPr lang="en-US" altLang="de-DE" sz="2400" dirty="0" err="1">
                <a:solidFill>
                  <a:srgbClr val="333333"/>
                </a:solidFill>
              </a:rPr>
              <a:t>detalj</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bilden</a:t>
            </a:r>
            <a:r>
              <a:rPr lang="en-US" altLang="de-DE" sz="2400" dirty="0">
                <a:solidFill>
                  <a:srgbClr val="333333"/>
                </a:solidFill>
              </a:rPr>
              <a:t>. </a:t>
            </a:r>
            <a:r>
              <a:rPr lang="en-US" altLang="de-DE" sz="2400" dirty="0" err="1">
                <a:solidFill>
                  <a:srgbClr val="333333"/>
                </a:solidFill>
              </a:rPr>
              <a:t>Därefter</a:t>
            </a:r>
            <a:r>
              <a:rPr lang="en-US" altLang="de-DE" sz="2400" dirty="0">
                <a:solidFill>
                  <a:srgbClr val="333333"/>
                </a:solidFill>
              </a:rPr>
              <a:t> </a:t>
            </a:r>
            <a:r>
              <a:rPr lang="en-US" altLang="de-DE" sz="2400" dirty="0" err="1">
                <a:solidFill>
                  <a:srgbClr val="333333"/>
                </a:solidFill>
              </a:rPr>
              <a:t>läggs</a:t>
            </a:r>
            <a:r>
              <a:rPr lang="en-US" altLang="de-DE" sz="2400" dirty="0">
                <a:solidFill>
                  <a:srgbClr val="333333"/>
                </a:solidFill>
              </a:rPr>
              <a:t> </a:t>
            </a:r>
            <a:r>
              <a:rPr lang="en-US" altLang="de-DE" sz="2400" dirty="0" err="1">
                <a:solidFill>
                  <a:srgbClr val="333333"/>
                </a:solidFill>
              </a:rPr>
              <a:t>ytterligare</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detalj</a:t>
            </a:r>
            <a:r>
              <a:rPr lang="en-US" altLang="de-DE" sz="2400" dirty="0">
                <a:solidFill>
                  <a:srgbClr val="333333"/>
                </a:solidFill>
              </a:rPr>
              <a:t> till. </a:t>
            </a:r>
            <a:r>
              <a:rPr lang="en-US" altLang="de-DE" sz="2400" dirty="0" err="1">
                <a:solidFill>
                  <a:srgbClr val="333333"/>
                </a:solidFill>
              </a:rPr>
              <a:t>Detta</a:t>
            </a:r>
            <a:r>
              <a:rPr lang="en-US" altLang="de-DE" sz="2400" dirty="0">
                <a:solidFill>
                  <a:srgbClr val="333333"/>
                </a:solidFill>
              </a:rPr>
              <a:t> </a:t>
            </a:r>
            <a:r>
              <a:rPr lang="en-US" altLang="de-DE" sz="2400" dirty="0" err="1">
                <a:solidFill>
                  <a:srgbClr val="333333"/>
                </a:solidFill>
              </a:rPr>
              <a:t>fortsätter</a:t>
            </a:r>
            <a:r>
              <a:rPr lang="en-US" altLang="de-DE" sz="2400" dirty="0">
                <a:solidFill>
                  <a:srgbClr val="333333"/>
                </a:solidFill>
              </a:rPr>
              <a:t> tills </a:t>
            </a:r>
            <a:r>
              <a:rPr lang="en-US" altLang="de-DE" sz="2400" dirty="0" err="1">
                <a:solidFill>
                  <a:srgbClr val="333333"/>
                </a:solidFill>
              </a:rPr>
              <a:t>hela</a:t>
            </a:r>
            <a:r>
              <a:rPr lang="en-US" altLang="de-DE" sz="2400" dirty="0">
                <a:solidFill>
                  <a:srgbClr val="333333"/>
                </a:solidFill>
              </a:rPr>
              <a:t> </a:t>
            </a:r>
            <a:r>
              <a:rPr lang="en-US" altLang="de-DE" sz="2400" dirty="0" err="1">
                <a:solidFill>
                  <a:srgbClr val="333333"/>
                </a:solidFill>
              </a:rPr>
              <a:t>bilden</a:t>
            </a:r>
            <a:r>
              <a:rPr lang="en-US" altLang="de-DE" sz="2400" dirty="0">
                <a:solidFill>
                  <a:srgbClr val="333333"/>
                </a:solidFill>
              </a:rPr>
              <a:t> visas.</a:t>
            </a:r>
          </a:p>
          <a:p>
            <a:pPr marL="342900" lvl="1" indent="-342900" algn="l" eaLnBrk="1" hangingPunct="1">
              <a:spcBef>
                <a:spcPts val="1999"/>
              </a:spcBef>
              <a:spcAft>
                <a:spcPts val="0"/>
              </a:spcAft>
              <a:buClr>
                <a:srgbClr val="333333"/>
              </a:buClr>
              <a:buFont typeface="WingDings"/>
              <a:buChar char=""/>
            </a:pPr>
            <a:r>
              <a:rPr lang="en-US" altLang="de-DE" sz="2400" dirty="0">
                <a:solidFill>
                  <a:srgbClr val="333333"/>
                </a:solidFill>
                <a:latin typeface="+mn-lt"/>
              </a:rPr>
              <a:t>Din </a:t>
            </a:r>
            <a:r>
              <a:rPr lang="en-US" altLang="de-DE" sz="2400" dirty="0" err="1">
                <a:solidFill>
                  <a:srgbClr val="333333"/>
                </a:solidFill>
                <a:latin typeface="+mn-lt"/>
              </a:rPr>
              <a:t>uppgift</a:t>
            </a:r>
            <a:r>
              <a:rPr lang="en-US" altLang="de-DE" sz="2400" dirty="0">
                <a:solidFill>
                  <a:srgbClr val="333333"/>
                </a:solidFill>
                <a:latin typeface="+mn-lt"/>
              </a:rPr>
              <a:t> </a:t>
            </a:r>
            <a:r>
              <a:rPr lang="en-US" altLang="de-DE" sz="2400" dirty="0" err="1">
                <a:solidFill>
                  <a:srgbClr val="333333"/>
                </a:solidFill>
                <a:latin typeface="+mn-lt"/>
              </a:rPr>
              <a:t>är</a:t>
            </a:r>
            <a:r>
              <a:rPr lang="en-US" altLang="de-DE" sz="2400" dirty="0">
                <a:solidFill>
                  <a:srgbClr val="333333"/>
                </a:solidFill>
                <a:latin typeface="+mn-lt"/>
              </a:rPr>
              <a:t> </a:t>
            </a:r>
            <a:r>
              <a:rPr lang="en-US" altLang="de-DE" sz="2400" dirty="0" err="1">
                <a:solidFill>
                  <a:srgbClr val="333333"/>
                </a:solidFill>
                <a:latin typeface="+mn-lt"/>
              </a:rPr>
              <a:t>att</a:t>
            </a:r>
            <a:r>
              <a:rPr lang="en-US" altLang="de-DE" sz="2400" dirty="0">
                <a:solidFill>
                  <a:srgbClr val="333333"/>
                </a:solidFill>
                <a:latin typeface="+mn-lt"/>
              </a:rPr>
              <a:t> </a:t>
            </a:r>
            <a:r>
              <a:rPr lang="en-US" altLang="de-DE" sz="2400" dirty="0" err="1">
                <a:solidFill>
                  <a:srgbClr val="333333"/>
                </a:solidFill>
                <a:latin typeface="+mn-lt"/>
              </a:rPr>
              <a:t>identifiera</a:t>
            </a:r>
            <a:r>
              <a:rPr lang="en-US" altLang="de-DE" sz="2400" dirty="0">
                <a:solidFill>
                  <a:srgbClr val="333333"/>
                </a:solidFill>
                <a:latin typeface="+mn-lt"/>
              </a:rPr>
              <a:t> </a:t>
            </a:r>
            <a:r>
              <a:rPr lang="en-US" altLang="de-DE" sz="2400" dirty="0" err="1">
                <a:solidFill>
                  <a:srgbClr val="333333"/>
                </a:solidFill>
                <a:latin typeface="+mn-lt"/>
              </a:rPr>
              <a:t>föremålet</a:t>
            </a:r>
            <a:r>
              <a:rPr lang="en-US" altLang="de-DE" sz="2400" dirty="0">
                <a:solidFill>
                  <a:srgbClr val="333333"/>
                </a:solidFill>
                <a:latin typeface="+mn-lt"/>
              </a:rPr>
              <a:t>.</a:t>
            </a: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F4530A6B-4372-446A-9E7C-877B213B64B4}"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Uppgift (1)</a:t>
            </a:r>
          </a:p>
        </p:txBody>
      </p:sp>
      <p:sp>
        <p:nvSpPr>
          <p:cNvPr id="27651" name="Rectangle 3"/>
          <p:cNvSpPr>
            <a:spLocks noGrp="1" noChangeArrowheads="1"/>
          </p:cNvSpPr>
          <p:nvPr>
            <p:ph idx="1"/>
          </p:nvPr>
        </p:nvSpPr>
        <p:spPr/>
        <p:txBody>
          <a:bodyPr>
            <a:noAutofit/>
          </a:bodyPr>
          <a:lstStyle/>
          <a:p>
            <a:pPr algn="l" eaLnBrk="1" hangingPunct="1"/>
            <a:r>
              <a:rPr lang="en-US" altLang="de-DE" sz="2400" dirty="0">
                <a:solidFill>
                  <a:srgbClr val="333333"/>
                </a:solidFill>
              </a:rPr>
              <a:t>Vi </a:t>
            </a:r>
            <a:r>
              <a:rPr lang="en-US" altLang="de-DE" sz="2400" dirty="0" err="1">
                <a:solidFill>
                  <a:srgbClr val="333333"/>
                </a:solidFill>
              </a:rPr>
              <a:t>kommer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titta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serie</a:t>
            </a:r>
            <a:r>
              <a:rPr lang="en-US" altLang="de-DE" sz="2400" dirty="0">
                <a:solidFill>
                  <a:srgbClr val="333333"/>
                </a:solidFill>
              </a:rPr>
              <a:t> med </a:t>
            </a:r>
            <a:r>
              <a:rPr lang="en-US" altLang="de-DE" sz="2400" dirty="0" err="1">
                <a:solidFill>
                  <a:srgbClr val="333333"/>
                </a:solidFill>
              </a:rPr>
              <a:t>bilder</a:t>
            </a:r>
            <a:r>
              <a:rPr lang="en-US" altLang="de-DE" sz="2400" dirty="0">
                <a:solidFill>
                  <a:srgbClr val="333333"/>
                </a:solidFill>
              </a:rPr>
              <a:t>. </a:t>
            </a:r>
            <a:r>
              <a:rPr lang="en-US" altLang="de-DE" sz="2400" dirty="0" err="1">
                <a:solidFill>
                  <a:srgbClr val="333333"/>
                </a:solidFill>
              </a:rPr>
              <a:t>Frånbörjan</a:t>
            </a:r>
            <a:r>
              <a:rPr lang="en-US" altLang="de-DE" sz="2400" dirty="0">
                <a:solidFill>
                  <a:srgbClr val="333333"/>
                </a:solidFill>
              </a:rPr>
              <a:t> visas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enda</a:t>
            </a:r>
            <a:r>
              <a:rPr lang="en-US" altLang="de-DE" sz="2400" dirty="0">
                <a:solidFill>
                  <a:srgbClr val="333333"/>
                </a:solidFill>
              </a:rPr>
              <a:t> </a:t>
            </a:r>
            <a:r>
              <a:rPr lang="en-US" altLang="de-DE" sz="2400" dirty="0" err="1">
                <a:solidFill>
                  <a:srgbClr val="333333"/>
                </a:solidFill>
              </a:rPr>
              <a:t>detalj</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bilden</a:t>
            </a:r>
            <a:r>
              <a:rPr lang="en-US" altLang="de-DE" sz="2400" dirty="0">
                <a:solidFill>
                  <a:srgbClr val="333333"/>
                </a:solidFill>
              </a:rPr>
              <a:t>. </a:t>
            </a:r>
            <a:r>
              <a:rPr lang="en-US" altLang="de-DE" sz="2400" dirty="0" err="1">
                <a:solidFill>
                  <a:srgbClr val="333333"/>
                </a:solidFill>
              </a:rPr>
              <a:t>Därefter</a:t>
            </a:r>
            <a:r>
              <a:rPr lang="en-US" altLang="de-DE" sz="2400" dirty="0">
                <a:solidFill>
                  <a:srgbClr val="333333"/>
                </a:solidFill>
              </a:rPr>
              <a:t> </a:t>
            </a:r>
            <a:r>
              <a:rPr lang="en-US" altLang="de-DE" sz="2400" dirty="0" err="1">
                <a:solidFill>
                  <a:srgbClr val="333333"/>
                </a:solidFill>
              </a:rPr>
              <a:t>läggs</a:t>
            </a:r>
            <a:r>
              <a:rPr lang="en-US" altLang="de-DE" sz="2400" dirty="0">
                <a:solidFill>
                  <a:srgbClr val="333333"/>
                </a:solidFill>
              </a:rPr>
              <a:t> </a:t>
            </a:r>
            <a:r>
              <a:rPr lang="en-US" altLang="de-DE" sz="2400" dirty="0" err="1">
                <a:solidFill>
                  <a:srgbClr val="333333"/>
                </a:solidFill>
              </a:rPr>
              <a:t>ytterligare</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detalj</a:t>
            </a:r>
            <a:r>
              <a:rPr lang="en-US" altLang="de-DE" sz="2400" dirty="0">
                <a:solidFill>
                  <a:srgbClr val="333333"/>
                </a:solidFill>
              </a:rPr>
              <a:t> till. </a:t>
            </a:r>
            <a:r>
              <a:rPr lang="en-US" altLang="de-DE" sz="2400" dirty="0" err="1">
                <a:solidFill>
                  <a:srgbClr val="333333"/>
                </a:solidFill>
              </a:rPr>
              <a:t>Detta</a:t>
            </a:r>
            <a:r>
              <a:rPr lang="en-US" altLang="de-DE" sz="2400" dirty="0">
                <a:solidFill>
                  <a:srgbClr val="333333"/>
                </a:solidFill>
              </a:rPr>
              <a:t> </a:t>
            </a:r>
            <a:r>
              <a:rPr lang="en-US" altLang="de-DE" sz="2400" dirty="0" err="1">
                <a:solidFill>
                  <a:srgbClr val="333333"/>
                </a:solidFill>
              </a:rPr>
              <a:t>fortsätter</a:t>
            </a:r>
            <a:r>
              <a:rPr lang="en-US" altLang="de-DE" sz="2400" dirty="0">
                <a:solidFill>
                  <a:srgbClr val="333333"/>
                </a:solidFill>
              </a:rPr>
              <a:t> tills </a:t>
            </a:r>
            <a:r>
              <a:rPr lang="en-US" altLang="de-DE" sz="2400" dirty="0" err="1">
                <a:solidFill>
                  <a:srgbClr val="333333"/>
                </a:solidFill>
              </a:rPr>
              <a:t>hela</a:t>
            </a:r>
            <a:r>
              <a:rPr lang="en-US" altLang="de-DE" sz="2400" dirty="0">
                <a:solidFill>
                  <a:srgbClr val="333333"/>
                </a:solidFill>
              </a:rPr>
              <a:t> </a:t>
            </a:r>
            <a:r>
              <a:rPr lang="en-US" altLang="de-DE" sz="2400" dirty="0" err="1">
                <a:solidFill>
                  <a:srgbClr val="333333"/>
                </a:solidFill>
              </a:rPr>
              <a:t>bilden</a:t>
            </a:r>
            <a:r>
              <a:rPr lang="en-US" altLang="de-DE" sz="2400" dirty="0">
                <a:solidFill>
                  <a:srgbClr val="333333"/>
                </a:solidFill>
              </a:rPr>
              <a:t> visas.</a:t>
            </a:r>
          </a:p>
          <a:p>
            <a:pPr marL="342900" lvl="1" indent="-342900" algn="l" eaLnBrk="1" hangingPunct="1">
              <a:spcBef>
                <a:spcPts val="1999"/>
              </a:spcBef>
              <a:spcAft>
                <a:spcPts val="0"/>
              </a:spcAft>
              <a:buClr>
                <a:srgbClr val="333333"/>
              </a:buClr>
              <a:buFont typeface="WingDings"/>
              <a:buChar char=""/>
            </a:pPr>
            <a:r>
              <a:rPr lang="en-US" altLang="de-DE" sz="2400" dirty="0">
                <a:solidFill>
                  <a:srgbClr val="333333"/>
                </a:solidFill>
                <a:latin typeface="+mn-lt"/>
              </a:rPr>
              <a:t>Din </a:t>
            </a:r>
            <a:r>
              <a:rPr lang="en-US" altLang="de-DE" sz="2400" dirty="0" err="1">
                <a:solidFill>
                  <a:srgbClr val="333333"/>
                </a:solidFill>
                <a:latin typeface="+mn-lt"/>
              </a:rPr>
              <a:t>uppgift</a:t>
            </a:r>
            <a:r>
              <a:rPr lang="en-US" altLang="de-DE" sz="2400" dirty="0">
                <a:solidFill>
                  <a:srgbClr val="333333"/>
                </a:solidFill>
                <a:latin typeface="+mn-lt"/>
              </a:rPr>
              <a:t> </a:t>
            </a:r>
            <a:r>
              <a:rPr lang="en-US" altLang="de-DE" sz="2400" dirty="0" err="1">
                <a:solidFill>
                  <a:srgbClr val="333333"/>
                </a:solidFill>
                <a:latin typeface="+mn-lt"/>
              </a:rPr>
              <a:t>är</a:t>
            </a:r>
            <a:r>
              <a:rPr lang="en-US" altLang="de-DE" sz="2400" dirty="0">
                <a:solidFill>
                  <a:srgbClr val="333333"/>
                </a:solidFill>
                <a:latin typeface="+mn-lt"/>
              </a:rPr>
              <a:t> </a:t>
            </a:r>
            <a:r>
              <a:rPr lang="en-US" altLang="de-DE" sz="2400" dirty="0" err="1">
                <a:solidFill>
                  <a:srgbClr val="333333"/>
                </a:solidFill>
                <a:latin typeface="+mn-lt"/>
              </a:rPr>
              <a:t>att</a:t>
            </a:r>
            <a:r>
              <a:rPr lang="en-US" altLang="de-DE" sz="2400" dirty="0">
                <a:solidFill>
                  <a:srgbClr val="333333"/>
                </a:solidFill>
                <a:latin typeface="+mn-lt"/>
              </a:rPr>
              <a:t> </a:t>
            </a:r>
            <a:r>
              <a:rPr lang="en-US" altLang="de-DE" sz="2400" dirty="0" err="1">
                <a:solidFill>
                  <a:srgbClr val="333333"/>
                </a:solidFill>
                <a:latin typeface="+mn-lt"/>
              </a:rPr>
              <a:t>identifiera</a:t>
            </a:r>
            <a:r>
              <a:rPr lang="en-US" altLang="de-DE" sz="2400" dirty="0">
                <a:solidFill>
                  <a:srgbClr val="333333"/>
                </a:solidFill>
                <a:latin typeface="+mn-lt"/>
              </a:rPr>
              <a:t> </a:t>
            </a:r>
            <a:r>
              <a:rPr lang="en-US" altLang="de-DE" sz="2400" dirty="0" err="1">
                <a:solidFill>
                  <a:srgbClr val="333333"/>
                </a:solidFill>
                <a:latin typeface="+mn-lt"/>
              </a:rPr>
              <a:t>föremålet</a:t>
            </a:r>
            <a:r>
              <a:rPr lang="en-US" altLang="de-DE" sz="2400" dirty="0">
                <a:solidFill>
                  <a:srgbClr val="333333"/>
                </a:solidFill>
                <a:latin typeface="+mn-lt"/>
              </a:rPr>
              <a:t>.</a:t>
            </a:r>
          </a:p>
          <a:p>
            <a:pPr marL="342900" lvl="1" indent="-342900" algn="l" eaLnBrk="1" hangingPunct="1">
              <a:spcBef>
                <a:spcPts val="1999"/>
              </a:spcBef>
              <a:spcAft>
                <a:spcPts val="0"/>
              </a:spcAft>
              <a:buClr>
                <a:srgbClr val="333333"/>
              </a:buClr>
              <a:buFont typeface="WingDings"/>
              <a:buChar char=""/>
            </a:pPr>
            <a:r>
              <a:rPr lang="en-US" altLang="de-DE" sz="2400" dirty="0" err="1">
                <a:solidFill>
                  <a:srgbClr val="333333"/>
                </a:solidFill>
                <a:latin typeface="+mn-lt"/>
              </a:rPr>
              <a:t>Försöka</a:t>
            </a:r>
            <a:r>
              <a:rPr lang="en-US" altLang="de-DE" sz="2400" dirty="0">
                <a:solidFill>
                  <a:srgbClr val="333333"/>
                </a:solidFill>
                <a:latin typeface="+mn-lt"/>
              </a:rPr>
              <a:t> </a:t>
            </a:r>
            <a:r>
              <a:rPr lang="en-US" altLang="de-DE" sz="2400" dirty="0" err="1">
                <a:solidFill>
                  <a:srgbClr val="333333"/>
                </a:solidFill>
                <a:latin typeface="+mn-lt"/>
              </a:rPr>
              <a:t>att</a:t>
            </a:r>
            <a:r>
              <a:rPr lang="en-US" altLang="de-DE" sz="2400" dirty="0">
                <a:solidFill>
                  <a:srgbClr val="333333"/>
                </a:solidFill>
                <a:latin typeface="+mn-lt"/>
              </a:rPr>
              <a:t> </a:t>
            </a:r>
            <a:r>
              <a:rPr lang="en-US" altLang="de-DE" sz="2400" dirty="0" err="1">
                <a:solidFill>
                  <a:srgbClr val="333333"/>
                </a:solidFill>
                <a:latin typeface="+mn-lt"/>
              </a:rPr>
              <a:t>undvika</a:t>
            </a:r>
            <a:r>
              <a:rPr lang="en-US" altLang="de-DE" sz="2400" dirty="0">
                <a:solidFill>
                  <a:srgbClr val="333333"/>
                </a:solidFill>
                <a:latin typeface="+mn-lt"/>
              </a:rPr>
              <a:t> </a:t>
            </a:r>
            <a:r>
              <a:rPr lang="en-US" altLang="de-DE" sz="2400" dirty="0" err="1">
                <a:solidFill>
                  <a:srgbClr val="333333"/>
                </a:solidFill>
                <a:latin typeface="+mn-lt"/>
              </a:rPr>
              <a:t>förhastat</a:t>
            </a:r>
            <a:r>
              <a:rPr lang="en-US" altLang="de-DE" sz="2400" dirty="0">
                <a:solidFill>
                  <a:srgbClr val="333333"/>
                </a:solidFill>
                <a:latin typeface="+mn-lt"/>
              </a:rPr>
              <a:t> </a:t>
            </a:r>
            <a:r>
              <a:rPr lang="en-US" altLang="de-DE" sz="2400" dirty="0" err="1">
                <a:solidFill>
                  <a:srgbClr val="333333"/>
                </a:solidFill>
                <a:latin typeface="+mn-lt"/>
              </a:rPr>
              <a:t>liksom</a:t>
            </a:r>
            <a:r>
              <a:rPr lang="en-US" altLang="de-DE" sz="2400" dirty="0">
                <a:solidFill>
                  <a:srgbClr val="333333"/>
                </a:solidFill>
                <a:latin typeface="+mn-lt"/>
              </a:rPr>
              <a:t> </a:t>
            </a:r>
            <a:r>
              <a:rPr lang="en-US" altLang="de-DE" sz="2400" dirty="0" err="1">
                <a:solidFill>
                  <a:srgbClr val="333333"/>
                </a:solidFill>
                <a:latin typeface="+mn-lt"/>
              </a:rPr>
              <a:t>förlängt</a:t>
            </a:r>
            <a:r>
              <a:rPr lang="en-US" altLang="de-DE" sz="2400" dirty="0">
                <a:solidFill>
                  <a:srgbClr val="333333"/>
                </a:solidFill>
                <a:latin typeface="+mn-lt"/>
              </a:rPr>
              <a:t> </a:t>
            </a:r>
            <a:r>
              <a:rPr lang="en-US" altLang="de-DE" sz="2400" err="1">
                <a:solidFill>
                  <a:srgbClr val="333333"/>
                </a:solidFill>
                <a:latin typeface="+mn-lt"/>
              </a:rPr>
              <a:t>beslutsfattande</a:t>
            </a:r>
            <a:r>
              <a:rPr lang="en-US" altLang="de-DE" sz="2400">
                <a:solidFill>
                  <a:srgbClr val="333333"/>
                </a:solidFill>
                <a:latin typeface="+mn-lt"/>
              </a:rPr>
              <a:t>.</a:t>
            </a:r>
            <a:endParaRPr lang="en-US" altLang="de-DE" sz="24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F4530A6B-4372-446A-9E7C-877B213B64B4}" type="slidenum">
              <a:rPr lang="de-DE" altLang="de-DE" smtClean="0"/>
              <a:pPr/>
              <a:t>24</a:t>
            </a:fld>
            <a:endParaRPr lang="de-DE" altLang="de-DE"/>
          </a:p>
        </p:txBody>
      </p:sp>
    </p:spTree>
    <p:extLst>
      <p:ext uri="{BB962C8B-B14F-4D97-AF65-F5344CB8AC3E}">
        <p14:creationId xmlns:p14="http://schemas.microsoft.com/office/powerpoint/2010/main" val="9058360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Uppgift (1)</a:t>
            </a:r>
          </a:p>
        </p:txBody>
      </p:sp>
      <p:sp>
        <p:nvSpPr>
          <p:cNvPr id="27651" name="Rectangle 3"/>
          <p:cNvSpPr>
            <a:spLocks noGrp="1" noChangeArrowheads="1"/>
          </p:cNvSpPr>
          <p:nvPr>
            <p:ph idx="1"/>
          </p:nvPr>
        </p:nvSpPr>
        <p:spPr/>
        <p:txBody>
          <a:bodyPr>
            <a:noAutofit/>
          </a:bodyPr>
          <a:lstStyle/>
          <a:p>
            <a:pPr algn="l" eaLnBrk="1" hangingPunct="1"/>
            <a:r>
              <a:rPr lang="en-US" altLang="de-DE" sz="2400" dirty="0">
                <a:solidFill>
                  <a:srgbClr val="333333"/>
                </a:solidFill>
              </a:rPr>
              <a:t>Vi </a:t>
            </a:r>
            <a:r>
              <a:rPr lang="en-US" altLang="de-DE" sz="2400" dirty="0" err="1">
                <a:solidFill>
                  <a:srgbClr val="333333"/>
                </a:solidFill>
              </a:rPr>
              <a:t>kommer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titta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serie</a:t>
            </a:r>
            <a:r>
              <a:rPr lang="en-US" altLang="de-DE" sz="2400" dirty="0">
                <a:solidFill>
                  <a:srgbClr val="333333"/>
                </a:solidFill>
              </a:rPr>
              <a:t> med </a:t>
            </a:r>
            <a:r>
              <a:rPr lang="en-US" altLang="de-DE" sz="2400" dirty="0" err="1">
                <a:solidFill>
                  <a:srgbClr val="333333"/>
                </a:solidFill>
              </a:rPr>
              <a:t>bilder</a:t>
            </a:r>
            <a:r>
              <a:rPr lang="en-US" altLang="de-DE" sz="2400" dirty="0">
                <a:solidFill>
                  <a:srgbClr val="333333"/>
                </a:solidFill>
              </a:rPr>
              <a:t>. </a:t>
            </a:r>
            <a:r>
              <a:rPr lang="en-US" altLang="de-DE" sz="2400" dirty="0" err="1">
                <a:solidFill>
                  <a:srgbClr val="333333"/>
                </a:solidFill>
              </a:rPr>
              <a:t>Frånbörjan</a:t>
            </a:r>
            <a:r>
              <a:rPr lang="en-US" altLang="de-DE" sz="2400" dirty="0">
                <a:solidFill>
                  <a:srgbClr val="333333"/>
                </a:solidFill>
              </a:rPr>
              <a:t> visas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enda</a:t>
            </a:r>
            <a:r>
              <a:rPr lang="en-US" altLang="de-DE" sz="2400" dirty="0">
                <a:solidFill>
                  <a:srgbClr val="333333"/>
                </a:solidFill>
              </a:rPr>
              <a:t> </a:t>
            </a:r>
            <a:r>
              <a:rPr lang="en-US" altLang="de-DE" sz="2400" dirty="0" err="1">
                <a:solidFill>
                  <a:srgbClr val="333333"/>
                </a:solidFill>
              </a:rPr>
              <a:t>detalj</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bilden</a:t>
            </a:r>
            <a:r>
              <a:rPr lang="en-US" altLang="de-DE" sz="2400" dirty="0">
                <a:solidFill>
                  <a:srgbClr val="333333"/>
                </a:solidFill>
              </a:rPr>
              <a:t>. </a:t>
            </a:r>
            <a:r>
              <a:rPr lang="en-US" altLang="de-DE" sz="2400" dirty="0" err="1">
                <a:solidFill>
                  <a:srgbClr val="333333"/>
                </a:solidFill>
              </a:rPr>
              <a:t>Därefter</a:t>
            </a:r>
            <a:r>
              <a:rPr lang="en-US" altLang="de-DE" sz="2400" dirty="0">
                <a:solidFill>
                  <a:srgbClr val="333333"/>
                </a:solidFill>
              </a:rPr>
              <a:t> </a:t>
            </a:r>
            <a:r>
              <a:rPr lang="en-US" altLang="de-DE" sz="2400" dirty="0" err="1">
                <a:solidFill>
                  <a:srgbClr val="333333"/>
                </a:solidFill>
              </a:rPr>
              <a:t>läggs</a:t>
            </a:r>
            <a:r>
              <a:rPr lang="en-US" altLang="de-DE" sz="2400" dirty="0">
                <a:solidFill>
                  <a:srgbClr val="333333"/>
                </a:solidFill>
              </a:rPr>
              <a:t> </a:t>
            </a:r>
            <a:r>
              <a:rPr lang="en-US" altLang="de-DE" sz="2400" dirty="0" err="1">
                <a:solidFill>
                  <a:srgbClr val="333333"/>
                </a:solidFill>
              </a:rPr>
              <a:t>ytterligare</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detalj</a:t>
            </a:r>
            <a:r>
              <a:rPr lang="en-US" altLang="de-DE" sz="2400" dirty="0">
                <a:solidFill>
                  <a:srgbClr val="333333"/>
                </a:solidFill>
              </a:rPr>
              <a:t> till. </a:t>
            </a:r>
            <a:r>
              <a:rPr lang="en-US" altLang="de-DE" sz="2400" dirty="0" err="1">
                <a:solidFill>
                  <a:srgbClr val="333333"/>
                </a:solidFill>
              </a:rPr>
              <a:t>Detta</a:t>
            </a:r>
            <a:r>
              <a:rPr lang="en-US" altLang="de-DE" sz="2400" dirty="0">
                <a:solidFill>
                  <a:srgbClr val="333333"/>
                </a:solidFill>
              </a:rPr>
              <a:t> </a:t>
            </a:r>
            <a:r>
              <a:rPr lang="en-US" altLang="de-DE" sz="2400" dirty="0" err="1">
                <a:solidFill>
                  <a:srgbClr val="333333"/>
                </a:solidFill>
              </a:rPr>
              <a:t>fortsätter</a:t>
            </a:r>
            <a:r>
              <a:rPr lang="en-US" altLang="de-DE" sz="2400" dirty="0">
                <a:solidFill>
                  <a:srgbClr val="333333"/>
                </a:solidFill>
              </a:rPr>
              <a:t> tills </a:t>
            </a:r>
            <a:r>
              <a:rPr lang="en-US" altLang="de-DE" sz="2400" dirty="0" err="1">
                <a:solidFill>
                  <a:srgbClr val="333333"/>
                </a:solidFill>
              </a:rPr>
              <a:t>hela</a:t>
            </a:r>
            <a:r>
              <a:rPr lang="en-US" altLang="de-DE" sz="2400" dirty="0">
                <a:solidFill>
                  <a:srgbClr val="333333"/>
                </a:solidFill>
              </a:rPr>
              <a:t> </a:t>
            </a:r>
            <a:r>
              <a:rPr lang="en-US" altLang="de-DE" sz="2400" dirty="0" err="1">
                <a:solidFill>
                  <a:srgbClr val="333333"/>
                </a:solidFill>
              </a:rPr>
              <a:t>bilden</a:t>
            </a:r>
            <a:r>
              <a:rPr lang="en-US" altLang="de-DE" sz="2400" dirty="0">
                <a:solidFill>
                  <a:srgbClr val="333333"/>
                </a:solidFill>
              </a:rPr>
              <a:t> visas.</a:t>
            </a:r>
          </a:p>
          <a:p>
            <a:pPr marL="342900" lvl="1" indent="-342900" algn="l" eaLnBrk="1" hangingPunct="1">
              <a:spcBef>
                <a:spcPts val="1999"/>
              </a:spcBef>
              <a:spcAft>
                <a:spcPts val="0"/>
              </a:spcAft>
              <a:buClr>
                <a:srgbClr val="333333"/>
              </a:buClr>
              <a:buFont typeface="WingDings"/>
              <a:buChar char=""/>
            </a:pPr>
            <a:r>
              <a:rPr lang="en-US" altLang="de-DE" sz="2400" dirty="0">
                <a:solidFill>
                  <a:srgbClr val="333333"/>
                </a:solidFill>
                <a:latin typeface="+mn-lt"/>
              </a:rPr>
              <a:t>Din </a:t>
            </a:r>
            <a:r>
              <a:rPr lang="en-US" altLang="de-DE" sz="2400" dirty="0" err="1">
                <a:solidFill>
                  <a:srgbClr val="333333"/>
                </a:solidFill>
                <a:latin typeface="+mn-lt"/>
              </a:rPr>
              <a:t>uppgift</a:t>
            </a:r>
            <a:r>
              <a:rPr lang="en-US" altLang="de-DE" sz="2400" dirty="0">
                <a:solidFill>
                  <a:srgbClr val="333333"/>
                </a:solidFill>
                <a:latin typeface="+mn-lt"/>
              </a:rPr>
              <a:t> </a:t>
            </a:r>
            <a:r>
              <a:rPr lang="en-US" altLang="de-DE" sz="2400" dirty="0" err="1">
                <a:solidFill>
                  <a:srgbClr val="333333"/>
                </a:solidFill>
                <a:latin typeface="+mn-lt"/>
              </a:rPr>
              <a:t>är</a:t>
            </a:r>
            <a:r>
              <a:rPr lang="en-US" altLang="de-DE" sz="2400" dirty="0">
                <a:solidFill>
                  <a:srgbClr val="333333"/>
                </a:solidFill>
                <a:latin typeface="+mn-lt"/>
              </a:rPr>
              <a:t> </a:t>
            </a:r>
            <a:r>
              <a:rPr lang="en-US" altLang="de-DE" sz="2400" dirty="0" err="1">
                <a:solidFill>
                  <a:srgbClr val="333333"/>
                </a:solidFill>
                <a:latin typeface="+mn-lt"/>
              </a:rPr>
              <a:t>att</a:t>
            </a:r>
            <a:r>
              <a:rPr lang="en-US" altLang="de-DE" sz="2400" dirty="0">
                <a:solidFill>
                  <a:srgbClr val="333333"/>
                </a:solidFill>
                <a:latin typeface="+mn-lt"/>
              </a:rPr>
              <a:t> </a:t>
            </a:r>
            <a:r>
              <a:rPr lang="en-US" altLang="de-DE" sz="2400" dirty="0" err="1">
                <a:solidFill>
                  <a:srgbClr val="333333"/>
                </a:solidFill>
                <a:latin typeface="+mn-lt"/>
              </a:rPr>
              <a:t>identifiera</a:t>
            </a:r>
            <a:r>
              <a:rPr lang="en-US" altLang="de-DE" sz="2400" dirty="0">
                <a:solidFill>
                  <a:srgbClr val="333333"/>
                </a:solidFill>
                <a:latin typeface="+mn-lt"/>
              </a:rPr>
              <a:t> </a:t>
            </a:r>
            <a:r>
              <a:rPr lang="en-US" altLang="de-DE" sz="2400" dirty="0" err="1">
                <a:solidFill>
                  <a:srgbClr val="333333"/>
                </a:solidFill>
                <a:latin typeface="+mn-lt"/>
              </a:rPr>
              <a:t>föremålet</a:t>
            </a:r>
            <a:r>
              <a:rPr lang="en-US" altLang="de-DE" sz="2400" dirty="0">
                <a:solidFill>
                  <a:srgbClr val="333333"/>
                </a:solidFill>
                <a:latin typeface="+mn-lt"/>
              </a:rPr>
              <a:t>.</a:t>
            </a:r>
          </a:p>
          <a:p>
            <a:pPr marL="342900" lvl="1" indent="-342900" algn="l" eaLnBrk="1" hangingPunct="1">
              <a:spcBef>
                <a:spcPts val="1999"/>
              </a:spcBef>
              <a:spcAft>
                <a:spcPts val="0"/>
              </a:spcAft>
              <a:buClr>
                <a:srgbClr val="333333"/>
              </a:buClr>
              <a:buFont typeface="WingDings"/>
              <a:buChar char=""/>
            </a:pPr>
            <a:r>
              <a:rPr lang="en-US" altLang="de-DE" sz="2400" dirty="0" err="1">
                <a:solidFill>
                  <a:srgbClr val="333333"/>
                </a:solidFill>
                <a:latin typeface="+mn-lt"/>
              </a:rPr>
              <a:t>Försöka</a:t>
            </a:r>
            <a:r>
              <a:rPr lang="en-US" altLang="de-DE" sz="2400" dirty="0">
                <a:solidFill>
                  <a:srgbClr val="333333"/>
                </a:solidFill>
                <a:latin typeface="+mn-lt"/>
              </a:rPr>
              <a:t> </a:t>
            </a:r>
            <a:r>
              <a:rPr lang="en-US" altLang="de-DE" sz="2400" dirty="0" err="1">
                <a:solidFill>
                  <a:srgbClr val="333333"/>
                </a:solidFill>
                <a:latin typeface="+mn-lt"/>
              </a:rPr>
              <a:t>att</a:t>
            </a:r>
            <a:r>
              <a:rPr lang="en-US" altLang="de-DE" sz="2400" dirty="0">
                <a:solidFill>
                  <a:srgbClr val="333333"/>
                </a:solidFill>
                <a:latin typeface="+mn-lt"/>
              </a:rPr>
              <a:t> </a:t>
            </a:r>
            <a:r>
              <a:rPr lang="en-US" altLang="de-DE" sz="2400" dirty="0" err="1">
                <a:solidFill>
                  <a:srgbClr val="333333"/>
                </a:solidFill>
                <a:latin typeface="+mn-lt"/>
              </a:rPr>
              <a:t>undvika</a:t>
            </a:r>
            <a:r>
              <a:rPr lang="en-US" altLang="de-DE" sz="2400" dirty="0">
                <a:solidFill>
                  <a:srgbClr val="333333"/>
                </a:solidFill>
                <a:latin typeface="+mn-lt"/>
              </a:rPr>
              <a:t> </a:t>
            </a:r>
            <a:r>
              <a:rPr lang="en-US" altLang="de-DE" sz="2400" dirty="0" err="1">
                <a:solidFill>
                  <a:srgbClr val="333333"/>
                </a:solidFill>
                <a:latin typeface="+mn-lt"/>
              </a:rPr>
              <a:t>förhastat</a:t>
            </a:r>
            <a:r>
              <a:rPr lang="en-US" altLang="de-DE" sz="2400" dirty="0">
                <a:solidFill>
                  <a:srgbClr val="333333"/>
                </a:solidFill>
                <a:latin typeface="+mn-lt"/>
              </a:rPr>
              <a:t> </a:t>
            </a:r>
            <a:r>
              <a:rPr lang="en-US" altLang="de-DE" sz="2400" dirty="0" err="1">
                <a:solidFill>
                  <a:srgbClr val="333333"/>
                </a:solidFill>
                <a:latin typeface="+mn-lt"/>
              </a:rPr>
              <a:t>liksom</a:t>
            </a:r>
            <a:r>
              <a:rPr lang="en-US" altLang="de-DE" sz="2400" dirty="0">
                <a:solidFill>
                  <a:srgbClr val="333333"/>
                </a:solidFill>
                <a:latin typeface="+mn-lt"/>
              </a:rPr>
              <a:t> </a:t>
            </a:r>
            <a:r>
              <a:rPr lang="en-US" altLang="de-DE" sz="2400" dirty="0" err="1">
                <a:solidFill>
                  <a:srgbClr val="333333"/>
                </a:solidFill>
                <a:latin typeface="+mn-lt"/>
              </a:rPr>
              <a:t>förlängt</a:t>
            </a:r>
            <a:r>
              <a:rPr lang="en-US" altLang="de-DE" sz="2400" dirty="0">
                <a:solidFill>
                  <a:srgbClr val="333333"/>
                </a:solidFill>
                <a:latin typeface="+mn-lt"/>
              </a:rPr>
              <a:t> </a:t>
            </a:r>
            <a:r>
              <a:rPr lang="en-US" altLang="de-DE" sz="2400" dirty="0" err="1">
                <a:solidFill>
                  <a:srgbClr val="333333"/>
                </a:solidFill>
                <a:latin typeface="+mn-lt"/>
              </a:rPr>
              <a:t>beslutsfattande</a:t>
            </a:r>
            <a:r>
              <a:rPr lang="en-US" altLang="de-DE" sz="2400" dirty="0">
                <a:solidFill>
                  <a:srgbClr val="333333"/>
                </a:solidFill>
                <a:latin typeface="+mn-lt"/>
              </a:rPr>
              <a:t>.</a:t>
            </a:r>
          </a:p>
          <a:p>
            <a:pPr marL="342900" lvl="1" indent="-342900" algn="l" eaLnBrk="1" hangingPunct="1">
              <a:spcBef>
                <a:spcPts val="1999"/>
              </a:spcBef>
              <a:spcAft>
                <a:spcPts val="0"/>
              </a:spcAft>
              <a:buClr>
                <a:srgbClr val="333333"/>
              </a:buClr>
              <a:buFont typeface="WingDings"/>
              <a:buChar char=""/>
            </a:pPr>
            <a:r>
              <a:rPr lang="en-US" altLang="de-DE" sz="2400" dirty="0" err="1">
                <a:solidFill>
                  <a:srgbClr val="333333"/>
                </a:solidFill>
                <a:latin typeface="+mn-lt"/>
              </a:rPr>
              <a:t>Diskutera</a:t>
            </a:r>
            <a:r>
              <a:rPr lang="en-US" altLang="de-DE" sz="2400" dirty="0">
                <a:solidFill>
                  <a:srgbClr val="333333"/>
                </a:solidFill>
                <a:latin typeface="+mn-lt"/>
              </a:rPr>
              <a:t> </a:t>
            </a:r>
            <a:r>
              <a:rPr lang="en-US" altLang="de-DE" sz="2400" dirty="0" err="1">
                <a:solidFill>
                  <a:srgbClr val="333333"/>
                </a:solidFill>
                <a:latin typeface="+mn-lt"/>
              </a:rPr>
              <a:t>vad</a:t>
            </a:r>
            <a:r>
              <a:rPr lang="en-US" altLang="de-DE" sz="2400" dirty="0">
                <a:solidFill>
                  <a:srgbClr val="333333"/>
                </a:solidFill>
                <a:latin typeface="+mn-lt"/>
              </a:rPr>
              <a:t> </a:t>
            </a:r>
            <a:r>
              <a:rPr lang="en-US" altLang="de-DE" sz="2400" dirty="0" err="1">
                <a:solidFill>
                  <a:srgbClr val="333333"/>
                </a:solidFill>
                <a:latin typeface="+mn-lt"/>
              </a:rPr>
              <a:t>som</a:t>
            </a:r>
            <a:r>
              <a:rPr lang="en-US" altLang="de-DE" sz="2400" dirty="0">
                <a:solidFill>
                  <a:srgbClr val="333333"/>
                </a:solidFill>
                <a:latin typeface="+mn-lt"/>
              </a:rPr>
              <a:t> </a:t>
            </a:r>
            <a:r>
              <a:rPr lang="en-US" altLang="de-DE" sz="2400" dirty="0" err="1">
                <a:solidFill>
                  <a:srgbClr val="333333"/>
                </a:solidFill>
                <a:latin typeface="+mn-lt"/>
              </a:rPr>
              <a:t>talar</a:t>
            </a:r>
            <a:r>
              <a:rPr lang="en-US" altLang="de-DE" sz="2400" dirty="0">
                <a:solidFill>
                  <a:srgbClr val="333333"/>
                </a:solidFill>
                <a:latin typeface="+mn-lt"/>
              </a:rPr>
              <a:t> </a:t>
            </a:r>
            <a:r>
              <a:rPr lang="en-US" altLang="de-DE" sz="2400" dirty="0" err="1">
                <a:solidFill>
                  <a:srgbClr val="333333"/>
                </a:solidFill>
                <a:latin typeface="+mn-lt"/>
              </a:rPr>
              <a:t>för</a:t>
            </a:r>
            <a:r>
              <a:rPr lang="en-US" altLang="de-DE" sz="2400" dirty="0">
                <a:solidFill>
                  <a:srgbClr val="333333"/>
                </a:solidFill>
                <a:latin typeface="+mn-lt"/>
              </a:rPr>
              <a:t> </a:t>
            </a:r>
            <a:r>
              <a:rPr lang="en-US" altLang="de-DE" sz="2400" dirty="0" err="1">
                <a:solidFill>
                  <a:srgbClr val="333333"/>
                </a:solidFill>
                <a:latin typeface="+mn-lt"/>
              </a:rPr>
              <a:t>eller</a:t>
            </a:r>
            <a:r>
              <a:rPr lang="en-US" altLang="de-DE" sz="2400" dirty="0">
                <a:solidFill>
                  <a:srgbClr val="333333"/>
                </a:solidFill>
                <a:latin typeface="+mn-lt"/>
              </a:rPr>
              <a:t> </a:t>
            </a:r>
            <a:r>
              <a:rPr lang="en-US" altLang="de-DE" sz="2400" dirty="0" err="1">
                <a:solidFill>
                  <a:srgbClr val="333333"/>
                </a:solidFill>
                <a:latin typeface="+mn-lt"/>
              </a:rPr>
              <a:t>emot</a:t>
            </a:r>
            <a:r>
              <a:rPr lang="en-US" altLang="de-DE" sz="2400" dirty="0">
                <a:solidFill>
                  <a:srgbClr val="333333"/>
                </a:solidFill>
                <a:latin typeface="+mn-lt"/>
              </a:rPr>
              <a:t> </a:t>
            </a:r>
            <a:r>
              <a:rPr lang="en-US" altLang="de-DE" sz="2400" dirty="0" err="1">
                <a:solidFill>
                  <a:srgbClr val="333333"/>
                </a:solidFill>
                <a:latin typeface="+mn-lt"/>
              </a:rPr>
              <a:t>ett</a:t>
            </a:r>
            <a:r>
              <a:rPr lang="en-US" altLang="de-DE" sz="2400" dirty="0">
                <a:solidFill>
                  <a:srgbClr val="333333"/>
                </a:solidFill>
                <a:latin typeface="+mn-lt"/>
              </a:rPr>
              <a:t> </a:t>
            </a:r>
            <a:r>
              <a:rPr lang="en-US" altLang="de-DE" sz="2400" dirty="0" err="1">
                <a:solidFill>
                  <a:srgbClr val="333333"/>
                </a:solidFill>
                <a:latin typeface="+mn-lt"/>
              </a:rPr>
              <a:t>svarsalternativ</a:t>
            </a:r>
            <a:r>
              <a:rPr lang="en-US" altLang="de-DE" sz="2400" dirty="0">
                <a:solidFill>
                  <a:srgbClr val="333333"/>
                </a:solidFill>
                <a:latin typeface="+mn-lt"/>
              </a:rPr>
              <a:t>.</a:t>
            </a: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F4530A6B-4372-446A-9E7C-877B213B64B4}" type="slidenum">
              <a:rPr lang="de-DE" altLang="de-DE" smtClean="0"/>
              <a:pPr/>
              <a:t>25</a:t>
            </a:fld>
            <a:endParaRPr lang="de-DE" altLang="de-DE"/>
          </a:p>
        </p:txBody>
      </p:sp>
    </p:spTree>
    <p:extLst>
      <p:ext uri="{BB962C8B-B14F-4D97-AF65-F5344CB8AC3E}">
        <p14:creationId xmlns:p14="http://schemas.microsoft.com/office/powerpoint/2010/main" val="25551752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 1</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Flera olika svarsalternativ visas.</a:t>
            </a:r>
          </a:p>
          <a:p>
            <a:pPr lvl="0" defTabSz="914400" fontAlgn="base"/>
            <a:r>
              <a:rPr lang="sv-SE" altLang="de-DE" sz="2400" dirty="0">
                <a:solidFill>
                  <a:srgbClr val="333333"/>
                </a:solidFill>
              </a:rPr>
              <a:t>Diskutera med gruppen hur sannolikt du tycker att varje alternativ är, och om du är säker nog att fatta ett beslut.</a:t>
            </a:r>
            <a:endParaRPr lang="en-US" sz="2400" dirty="0"/>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9"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12"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leende ansikte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skål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båt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släde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gungstol</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mn-lt"/>
              </a:rPr>
              <a:t>elefanthuvud</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9"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leende ansikte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skål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båt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släde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gungstol</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mn-lt"/>
              </a:rPr>
              <a:t>elefanthuvud</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9"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leende ansikte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skål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båt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släde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gungstol</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mn-lt"/>
              </a:rPr>
              <a:t>elefanthuvud</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9"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leende ansikte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skål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båt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släde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gungstol</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mn-lt"/>
              </a:rPr>
              <a:t>elefanthuvud</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9"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leende ansikte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skål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båt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släde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gungstol</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mn-lt"/>
              </a:rPr>
              <a:t>elefanthuvud</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9"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leende ansikte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skål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båt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släde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gungstol</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mn-lt"/>
              </a:rPr>
              <a:t>elefanthuvud</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9"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leende ansikte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skål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båt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släde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gungstol</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mn-lt"/>
              </a:rPr>
              <a:t>elefanthuvud</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9"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leende ansikte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skål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båt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släde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gungstol</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mn-lt"/>
              </a:rPr>
              <a:t>elefanthuvud</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 2</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Här visas inga svarsalternativ. </a:t>
            </a:r>
            <a:r>
              <a:rPr lang="de-DE" altLang="de-DE" sz="2400" dirty="0">
                <a:solidFill>
                  <a:srgbClr val="333333"/>
                </a:solidFill>
              </a:rPr>
              <a:t>Du får istället formulera egna idéer om bilden. Föreslå gärna flera alternativ och </a:t>
            </a:r>
            <a:r>
              <a:rPr lang="sv-SE" altLang="de-DE" sz="2400" dirty="0">
                <a:solidFill>
                  <a:srgbClr val="333333"/>
                </a:solidFill>
              </a:rPr>
              <a:t>diskutera dina uppskattningar med gruppen</a:t>
            </a:r>
            <a:endParaRPr lang="en-US" sz="2400" dirty="0"/>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Bild</a:t>
            </a:r>
            <a:r>
              <a:rPr lang="en-US" sz="3600" dirty="0">
                <a:latin typeface="+mn-lt"/>
                <a:ea typeface="+mn-ea"/>
                <a:cs typeface="+mn-cs"/>
              </a:rPr>
              <a:t> 3</a:t>
            </a: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44</a:t>
            </a:fld>
            <a:endParaRPr lang="de-DE" altLang="de-DE"/>
          </a:p>
        </p:txBody>
      </p:sp>
    </p:spTree>
    <p:extLst>
      <p:ext uri="{BB962C8B-B14F-4D97-AF65-F5344CB8AC3E}">
        <p14:creationId xmlns:p14="http://schemas.microsoft.com/office/powerpoint/2010/main" val="6106451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45</a:t>
            </a:fld>
            <a:endParaRPr lang="de-DE" altLang="de-DE"/>
          </a:p>
        </p:txBody>
      </p:sp>
    </p:spTree>
    <p:extLst>
      <p:ext uri="{BB962C8B-B14F-4D97-AF65-F5344CB8AC3E}">
        <p14:creationId xmlns:p14="http://schemas.microsoft.com/office/powerpoint/2010/main" val="1223568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46</a:t>
            </a:fld>
            <a:endParaRPr lang="de-DE" altLang="de-DE"/>
          </a:p>
        </p:txBody>
      </p:sp>
    </p:spTree>
    <p:extLst>
      <p:ext uri="{BB962C8B-B14F-4D97-AF65-F5344CB8AC3E}">
        <p14:creationId xmlns:p14="http://schemas.microsoft.com/office/powerpoint/2010/main" val="21799513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47</a:t>
            </a:fld>
            <a:endParaRPr lang="de-DE" altLang="de-DE"/>
          </a:p>
        </p:txBody>
      </p:sp>
    </p:spTree>
    <p:extLst>
      <p:ext uri="{BB962C8B-B14F-4D97-AF65-F5344CB8AC3E}">
        <p14:creationId xmlns:p14="http://schemas.microsoft.com/office/powerpoint/2010/main" val="27973255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48</a:t>
            </a:fld>
            <a:endParaRPr lang="de-DE" altLang="de-DE"/>
          </a:p>
        </p:txBody>
      </p:sp>
    </p:spTree>
    <p:extLst>
      <p:ext uri="{BB962C8B-B14F-4D97-AF65-F5344CB8AC3E}">
        <p14:creationId xmlns:p14="http://schemas.microsoft.com/office/powerpoint/2010/main" val="5700423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49</a:t>
            </a:fld>
            <a:endParaRPr lang="de-DE" altLang="de-DE"/>
          </a:p>
        </p:txBody>
      </p:sp>
    </p:spTree>
    <p:extLst>
      <p:ext uri="{BB962C8B-B14F-4D97-AF65-F5344CB8AC3E}">
        <p14:creationId xmlns:p14="http://schemas.microsoft.com/office/powerpoint/2010/main" val="8309461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50</a:t>
            </a:fld>
            <a:endParaRPr lang="de-DE" altLang="de-DE"/>
          </a:p>
        </p:txBody>
      </p:sp>
    </p:spTree>
    <p:extLst>
      <p:ext uri="{BB962C8B-B14F-4D97-AF65-F5344CB8AC3E}">
        <p14:creationId xmlns:p14="http://schemas.microsoft.com/office/powerpoint/2010/main" val="40656786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51</a:t>
            </a:fld>
            <a:endParaRPr lang="de-DE" altLang="de-DE"/>
          </a:p>
        </p:txBody>
      </p:sp>
    </p:spTree>
    <p:extLst>
      <p:ext uri="{BB962C8B-B14F-4D97-AF65-F5344CB8AC3E}">
        <p14:creationId xmlns:p14="http://schemas.microsoft.com/office/powerpoint/2010/main" val="41642311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52</a:t>
            </a:fld>
            <a:endParaRPr lang="de-DE" altLang="de-DE"/>
          </a:p>
        </p:txBody>
      </p:sp>
    </p:spTree>
    <p:extLst>
      <p:ext uri="{BB962C8B-B14F-4D97-AF65-F5344CB8AC3E}">
        <p14:creationId xmlns:p14="http://schemas.microsoft.com/office/powerpoint/2010/main" val="17130517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Bild</a:t>
            </a:r>
            <a:r>
              <a:rPr lang="en-US" sz="3600" dirty="0">
                <a:latin typeface="+mn-lt"/>
                <a:ea typeface="+mn-ea"/>
                <a:cs typeface="+mn-cs"/>
              </a:rPr>
              <a:t> 4</a:t>
            </a: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Bild</a:t>
            </a:r>
            <a:r>
              <a:rPr lang="en-US" sz="3600" dirty="0">
                <a:latin typeface="+mn-lt"/>
                <a:ea typeface="+mn-ea"/>
                <a:cs typeface="+mn-cs"/>
              </a:rPr>
              <a:t> 5</a:t>
            </a: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Valfritt</a:t>
            </a:r>
            <a:r>
              <a:rPr lang="en-US" altLang="ko-KR" sz="3600" spc="-5" dirty="0">
                <a:latin typeface="+mn-lt"/>
                <a:ea typeface="+mn-ea"/>
                <a:cs typeface="+mn-cs"/>
              </a:rPr>
              <a:t>: </a:t>
            </a:r>
            <a:r>
              <a:rPr lang="en-US" altLang="ko-KR" sz="3600" spc="-5" dirty="0" err="1">
                <a:latin typeface="+mn-lt"/>
                <a:ea typeface="+mn-ea"/>
                <a:cs typeface="+mn-cs"/>
              </a:rPr>
              <a:t>Filmklipp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sv-SE" altLang="ko-KR" sz="2400" dirty="0">
                <a:solidFill>
                  <a:srgbClr val="004992"/>
                </a:solidFill>
              </a:rPr>
              <a:t>Valfritt: Filmklipp som handlar om dagens ämne finns på följande webbadress</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sv-SE" altLang="ko-KR" sz="2400" dirty="0">
                <a:solidFill>
                  <a:srgbClr val="333333"/>
                </a:solidFill>
              </a:rPr>
              <a:t>Efter videon kanske ni bör diskutera hur det anknyter till dagens ämne</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rPr>
              <a:t>[</a:t>
            </a:r>
            <a:r>
              <a:rPr lang="en-US" altLang="ko-KR" sz="1800" i="1" spc="-5" dirty="0" err="1">
                <a:solidFill>
                  <a:srgbClr val="333333"/>
                </a:solidFill>
                <a:latin typeface="+mn-lt"/>
              </a:rPr>
              <a:t>för</a:t>
            </a:r>
            <a:r>
              <a:rPr lang="en-US" altLang="ko-KR" sz="1800" i="1" spc="-5" dirty="0">
                <a:solidFill>
                  <a:srgbClr val="333333"/>
                </a:solidFill>
                <a:latin typeface="+mn-lt"/>
              </a:rPr>
              <a:t> </a:t>
            </a:r>
            <a:r>
              <a:rPr lang="en-US" altLang="ko-KR" sz="1800" i="1" spc="-5" dirty="0" err="1">
                <a:solidFill>
                  <a:srgbClr val="333333"/>
                </a:solidFill>
                <a:latin typeface="+mn-lt"/>
              </a:rPr>
              <a:t>tränare</a:t>
            </a:r>
            <a:r>
              <a:rPr lang="en-US" altLang="ko-KR"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sv-SE" altLang="ko-KR" sz="1800" dirty="0">
                <a:solidFill>
                  <a:srgbClr val="333333"/>
                </a:solidFill>
                <a:latin typeface="+mn-lt"/>
              </a:rPr>
              <a:t>En del filmklipp innhåller ett språk som är passande för all publik eller för olika kulturer. Titta noggrannt igenom innan visning för andra.</a:t>
            </a:r>
            <a:r>
              <a:rPr lang="de-DE" sz="180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sv-SE"/>
              <a:t>Träningsmodul 2 – Att dra förhastade slutsatser I</a:t>
            </a:r>
            <a:endParaRPr lang="de-DE"/>
          </a:p>
        </p:txBody>
      </p:sp>
      <p:sp>
        <p:nvSpPr>
          <p:cNvPr id="4" name="Slide Number Placeholder 3"/>
          <p:cNvSpPr>
            <a:spLocks noGrp="1"/>
          </p:cNvSpPr>
          <p:nvPr>
            <p:ph type="sldNum" sz="quarter" idx="12"/>
          </p:nvPr>
        </p:nvSpPr>
        <p:spPr/>
        <p:txBody>
          <a:bodyPr/>
          <a:lstStyle/>
          <a:p>
            <a:fld id="{F4530A6B-4372-446A-9E7C-877B213B64B4}" type="slidenum">
              <a:rPr lang="de-DE" altLang="de-DE" smtClean="0"/>
              <a:pPr/>
              <a:t>71</a:t>
            </a:fld>
            <a:endParaRPr lang="de-DE" altLang="de-DE"/>
          </a:p>
        </p:txBody>
      </p:sp>
    </p:spTree>
    <p:extLst>
      <p:ext uri="{BB962C8B-B14F-4D97-AF65-F5344CB8AC3E}">
        <p14:creationId xmlns:p14="http://schemas.microsoft.com/office/powerpoint/2010/main" val="39789640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Bild</a:t>
            </a:r>
            <a:r>
              <a:rPr lang="en-US" sz="3600" dirty="0">
                <a:latin typeface="+mn-lt"/>
                <a:ea typeface="+mn-ea"/>
                <a:cs typeface="+mn-cs"/>
              </a:rPr>
              <a:t> 6</a:t>
            </a: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73</a:t>
            </a:fld>
            <a:endParaRPr lang="de-DE" altLang="de-DE"/>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såg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gammal bro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igelkott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grästuva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drake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staket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bergslandskap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piggsvin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öra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74</a:t>
            </a:fld>
            <a:endParaRPr lang="de-DE" altLang="de-DE"/>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såg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gammal bro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igelkott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grästuva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drake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staket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bergslandskap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piggsvin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öra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75</a:t>
            </a:fld>
            <a:endParaRPr lang="de-DE" altLang="de-DE"/>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såg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gammal bro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igelkott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grästuva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drake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staket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bergslandskap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piggsvin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öra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76</a:t>
            </a:fld>
            <a:endParaRPr lang="de-DE" altLang="de-DE"/>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såg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gammal bro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igelkott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grästuva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drake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staket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bergslandskap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piggsvin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öra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77</a:t>
            </a:fld>
            <a:endParaRPr lang="de-DE" altLang="de-DE"/>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såg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gammal bro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igelkott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grästuva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drake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staket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bergslandskap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piggsvin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öra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78</a:t>
            </a:fld>
            <a:endParaRPr lang="de-DE" altLang="de-DE"/>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såg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gammal bro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igelkott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grästuva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drake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staket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bergslandskap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piggsvin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öra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79</a:t>
            </a:fld>
            <a:endParaRPr lang="de-DE" altLang="de-DE"/>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såg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gammal bro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igelkott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grästuva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drake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staket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bergslandskap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piggsvin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öra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Bild</a:t>
            </a:r>
            <a:r>
              <a:rPr lang="en-US" sz="3600" dirty="0">
                <a:latin typeface="+mn-lt"/>
                <a:ea typeface="+mn-ea"/>
                <a:cs typeface="+mn-cs"/>
              </a:rPr>
              <a:t> 7</a:t>
            </a: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Bild</a:t>
            </a:r>
            <a:r>
              <a:rPr lang="en-US" sz="3600" dirty="0">
                <a:latin typeface="+mn-lt"/>
                <a:ea typeface="+mn-ea"/>
                <a:cs typeface="+mn-cs"/>
              </a:rPr>
              <a:t> 7</a:t>
            </a: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9"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90</a:t>
            </a:fld>
            <a:endParaRPr lang="de-DE" altLang="de-DE"/>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rep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ankare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halsband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orm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papegoja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spaghetti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bönstjälk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motorväg</a:t>
            </a:r>
          </a:p>
        </p:txBody>
      </p:sp>
      <p:sp>
        <p:nvSpPr>
          <p:cNvPr id="3" name="Textfeld 2">
            <a:extLst>
              <a:ext uri="{FF2B5EF4-FFF2-40B4-BE49-F238E27FC236}">
                <a16:creationId xmlns:a16="http://schemas.microsoft.com/office/drawing/2014/main" id="{11822583-B9F7-44A2-B1DE-5BC879BFE261}"/>
              </a:ext>
            </a:extLst>
          </p:cNvPr>
          <p:cNvSpPr txBox="1"/>
          <p:nvPr/>
        </p:nvSpPr>
        <p:spPr bwMode="gray">
          <a:xfrm>
            <a:off x="4729435" y="1988840"/>
            <a:ext cx="288032" cy="360040"/>
          </a:xfrm>
          <a:prstGeom prst="rect">
            <a:avLst/>
          </a:prstGeom>
          <a:no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11" name="Textfeld 10">
            <a:extLst>
              <a:ext uri="{FF2B5EF4-FFF2-40B4-BE49-F238E27FC236}">
                <a16:creationId xmlns:a16="http://schemas.microsoft.com/office/drawing/2014/main" id="{8B1F05B0-E32E-4850-9F6F-33475DFC0C43}"/>
              </a:ext>
            </a:extLst>
          </p:cNvPr>
          <p:cNvSpPr txBox="1"/>
          <p:nvPr/>
        </p:nvSpPr>
        <p:spPr bwMode="gray">
          <a:xfrm>
            <a:off x="4881835" y="2141240"/>
            <a:ext cx="288032" cy="36004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12" name="Textfeld 11">
            <a:extLst>
              <a:ext uri="{FF2B5EF4-FFF2-40B4-BE49-F238E27FC236}">
                <a16:creationId xmlns:a16="http://schemas.microsoft.com/office/drawing/2014/main" id="{16023121-9D57-4AD3-80F8-4CD5893C9EBC}"/>
              </a:ext>
            </a:extLst>
          </p:cNvPr>
          <p:cNvSpPr txBox="1"/>
          <p:nvPr/>
        </p:nvSpPr>
        <p:spPr bwMode="gray">
          <a:xfrm>
            <a:off x="4654743" y="2050452"/>
            <a:ext cx="288032" cy="36004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11"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91</a:t>
            </a:fld>
            <a:endParaRPr lang="de-DE" altLang="de-DE"/>
          </a:p>
        </p:txBody>
      </p:sp>
      <p:sp>
        <p:nvSpPr>
          <p:cNvPr id="15"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rep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ankare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halsband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orm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papegoja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spaghetti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bönstjälk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motorväg</a:t>
            </a:r>
          </a:p>
        </p:txBody>
      </p:sp>
      <p:sp>
        <p:nvSpPr>
          <p:cNvPr id="10" name="Textfeld 9">
            <a:extLst>
              <a:ext uri="{FF2B5EF4-FFF2-40B4-BE49-F238E27FC236}">
                <a16:creationId xmlns:a16="http://schemas.microsoft.com/office/drawing/2014/main" id="{8550D055-3B31-4730-ADBB-37BCB3CA2F5F}"/>
              </a:ext>
            </a:extLst>
          </p:cNvPr>
          <p:cNvSpPr txBox="1"/>
          <p:nvPr/>
        </p:nvSpPr>
        <p:spPr bwMode="gray">
          <a:xfrm>
            <a:off x="4729435" y="1988840"/>
            <a:ext cx="288032" cy="36004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92</a:t>
            </a:fld>
            <a:endParaRPr lang="de-DE" altLang="de-DE"/>
          </a:p>
        </p:txBody>
      </p:sp>
      <p:sp>
        <p:nvSpPr>
          <p:cNvPr id="16"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rep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ankare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halsband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orm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papegoja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spaghetti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bönstjälk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motorväg</a:t>
            </a:r>
          </a:p>
        </p:txBody>
      </p:sp>
      <p:sp>
        <p:nvSpPr>
          <p:cNvPr id="8" name="Textfeld 7">
            <a:extLst>
              <a:ext uri="{FF2B5EF4-FFF2-40B4-BE49-F238E27FC236}">
                <a16:creationId xmlns:a16="http://schemas.microsoft.com/office/drawing/2014/main" id="{79A9226B-FCA8-4E67-A8EA-67598E3A469A}"/>
              </a:ext>
            </a:extLst>
          </p:cNvPr>
          <p:cNvSpPr txBox="1"/>
          <p:nvPr/>
        </p:nvSpPr>
        <p:spPr bwMode="gray">
          <a:xfrm>
            <a:off x="4729435" y="1988840"/>
            <a:ext cx="288032" cy="36004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93</a:t>
            </a:fld>
            <a:endParaRPr lang="de-DE" altLang="de-DE"/>
          </a:p>
        </p:txBody>
      </p:sp>
      <p:sp>
        <p:nvSpPr>
          <p:cNvPr id="16"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rep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ankare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halsband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orm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papegoja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spaghetti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bönstjälk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motorväg</a:t>
            </a:r>
          </a:p>
        </p:txBody>
      </p:sp>
      <p:sp>
        <p:nvSpPr>
          <p:cNvPr id="8" name="Textfeld 7">
            <a:extLst>
              <a:ext uri="{FF2B5EF4-FFF2-40B4-BE49-F238E27FC236}">
                <a16:creationId xmlns:a16="http://schemas.microsoft.com/office/drawing/2014/main" id="{5B8D58E8-B2A0-43E0-B801-35014B88339F}"/>
              </a:ext>
            </a:extLst>
          </p:cNvPr>
          <p:cNvSpPr txBox="1"/>
          <p:nvPr/>
        </p:nvSpPr>
        <p:spPr bwMode="gray">
          <a:xfrm>
            <a:off x="4729435" y="1988840"/>
            <a:ext cx="288032" cy="36004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94</a:t>
            </a:fld>
            <a:endParaRPr lang="de-DE" altLang="de-DE"/>
          </a:p>
        </p:txBody>
      </p:sp>
      <p:sp>
        <p:nvSpPr>
          <p:cNvPr id="16"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rep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ankare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halsband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orm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papegoja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spaghetti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bönstjälk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motorväg</a:t>
            </a:r>
          </a:p>
        </p:txBody>
      </p:sp>
      <p:sp>
        <p:nvSpPr>
          <p:cNvPr id="8" name="Textfeld 7">
            <a:extLst>
              <a:ext uri="{FF2B5EF4-FFF2-40B4-BE49-F238E27FC236}">
                <a16:creationId xmlns:a16="http://schemas.microsoft.com/office/drawing/2014/main" id="{BCBCADED-4F75-4385-A6F4-D3DBEE00EE73}"/>
              </a:ext>
            </a:extLst>
          </p:cNvPr>
          <p:cNvSpPr txBox="1"/>
          <p:nvPr/>
        </p:nvSpPr>
        <p:spPr bwMode="gray">
          <a:xfrm>
            <a:off x="4729435" y="1988840"/>
            <a:ext cx="288032" cy="36004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95</a:t>
            </a:fld>
            <a:endParaRPr lang="de-DE" altLang="de-DE"/>
          </a:p>
        </p:txBody>
      </p:sp>
      <p:sp>
        <p:nvSpPr>
          <p:cNvPr id="16"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rep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ankare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halsband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orm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papegoja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spaghetti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bönstjälk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motorväg</a:t>
            </a:r>
          </a:p>
        </p:txBody>
      </p:sp>
      <p:sp>
        <p:nvSpPr>
          <p:cNvPr id="8" name="Textfeld 7">
            <a:extLst>
              <a:ext uri="{FF2B5EF4-FFF2-40B4-BE49-F238E27FC236}">
                <a16:creationId xmlns:a16="http://schemas.microsoft.com/office/drawing/2014/main" id="{89C1B41B-E593-4C78-8AEF-B598ABBEF7BB}"/>
              </a:ext>
            </a:extLst>
          </p:cNvPr>
          <p:cNvSpPr txBox="1"/>
          <p:nvPr/>
        </p:nvSpPr>
        <p:spPr bwMode="gray">
          <a:xfrm>
            <a:off x="4729435" y="1988840"/>
            <a:ext cx="288032" cy="36004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11"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96</a:t>
            </a:fld>
            <a:endParaRPr lang="de-DE" altLang="de-DE"/>
          </a:p>
        </p:txBody>
      </p:sp>
      <p:sp>
        <p:nvSpPr>
          <p:cNvPr id="15"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rep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ankare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halsband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orm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papegoja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spaghetti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bönstjälk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motorväg</a:t>
            </a:r>
          </a:p>
        </p:txBody>
      </p:sp>
      <p:sp>
        <p:nvSpPr>
          <p:cNvPr id="8" name="Textfeld 7">
            <a:extLst>
              <a:ext uri="{FF2B5EF4-FFF2-40B4-BE49-F238E27FC236}">
                <a16:creationId xmlns:a16="http://schemas.microsoft.com/office/drawing/2014/main" id="{61868204-46FD-456A-A2C2-3B39F8C36E1A}"/>
              </a:ext>
            </a:extLst>
          </p:cNvPr>
          <p:cNvSpPr txBox="1"/>
          <p:nvPr/>
        </p:nvSpPr>
        <p:spPr bwMode="gray">
          <a:xfrm>
            <a:off x="4729435" y="1988840"/>
            <a:ext cx="288032" cy="36004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11"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97</a:t>
            </a:fld>
            <a:endParaRPr lang="de-DE" altLang="de-DE"/>
          </a:p>
        </p:txBody>
      </p:sp>
      <p:sp>
        <p:nvSpPr>
          <p:cNvPr id="15"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rep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ankare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halsband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orm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papegoja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spaghetti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bönstjälk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motorväg</a:t>
            </a:r>
          </a:p>
        </p:txBody>
      </p:sp>
      <p:sp>
        <p:nvSpPr>
          <p:cNvPr id="8" name="Textfeld 7">
            <a:extLst>
              <a:ext uri="{FF2B5EF4-FFF2-40B4-BE49-F238E27FC236}">
                <a16:creationId xmlns:a16="http://schemas.microsoft.com/office/drawing/2014/main" id="{C4BA89C7-F6B4-43DB-BA67-ED9557E60C01}"/>
              </a:ext>
            </a:extLst>
          </p:cNvPr>
          <p:cNvSpPr txBox="1"/>
          <p:nvPr/>
        </p:nvSpPr>
        <p:spPr bwMode="gray">
          <a:xfrm>
            <a:off x="4729435" y="1988840"/>
            <a:ext cx="288032" cy="36004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Bild</a:t>
            </a:r>
            <a:r>
              <a:rPr lang="en-US" sz="3600" dirty="0">
                <a:latin typeface="+mn-lt"/>
                <a:ea typeface="+mn-ea"/>
                <a:cs typeface="+mn-cs"/>
              </a:rPr>
              <a:t> 9</a:t>
            </a: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Bild</a:t>
            </a:r>
            <a:r>
              <a:rPr lang="en-US" sz="3600" dirty="0">
                <a:latin typeface="+mn-lt"/>
                <a:ea typeface="+mn-ea"/>
                <a:cs typeface="+mn-cs"/>
              </a:rPr>
              <a:t> 10</a:t>
            </a: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108</a:t>
            </a:fld>
            <a:endParaRPr lang="de-DE" altLang="de-DE"/>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säl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man i vinterkläder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havsvy</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sjöjungfru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bläckfisk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mussla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fisk</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109</a:t>
            </a:fld>
            <a:endParaRPr lang="de-DE" altLang="de-DE"/>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säl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man i vinterkläder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havsvy</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sjöjungfru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bläckfisk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mussla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fisk</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110</a:t>
            </a:fld>
            <a:endParaRPr lang="de-DE" altLang="de-DE"/>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säl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man i vinterkläder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havsvy</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sjöjungfru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bläckfisk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mussla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fisk</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111</a:t>
            </a:fld>
            <a:endParaRPr lang="de-DE" altLang="de-DE"/>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säl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man i vinterkläder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havsvy</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sjöjungfru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bläckfisk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mussla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fisk</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112</a:t>
            </a:fld>
            <a:endParaRPr lang="de-DE" altLang="de-DE"/>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säl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man i vinterkläder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havsvy</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sjöjungfru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bläckfisk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mussla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fisk</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113</a:t>
            </a:fld>
            <a:endParaRPr lang="de-DE" altLang="de-DE"/>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säl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man i vinterkläder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havsvy</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sjöjungfru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bläckfisk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mussla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fisk</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114</a:t>
            </a:fld>
            <a:endParaRPr lang="de-DE" altLang="de-DE"/>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säl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man i vinterkläder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havsvy</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sjöjungfru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bläckfisk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mussla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fisk</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115</a:t>
            </a:fld>
            <a:endParaRPr lang="de-DE" altLang="de-DE"/>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säl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man i vinterkläder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havsvy</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sjöjungfru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bläckfisk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mussla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fisk</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Uppgift 2:</a:t>
            </a: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116</a:t>
            </a:fld>
            <a:endParaRPr lang="de-DE"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Vad ser du?</a:t>
            </a: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8" name="Slide Number Placeholder 7"/>
          <p:cNvSpPr>
            <a:spLocks noGrp="1"/>
          </p:cNvSpPr>
          <p:nvPr>
            <p:ph type="sldNum" sz="quarter" idx="12"/>
          </p:nvPr>
        </p:nvSpPr>
        <p:spPr/>
        <p:txBody>
          <a:bodyPr/>
          <a:lstStyle/>
          <a:p>
            <a:fld id="{B0B47003-9776-4E97-962B-7DC8FADE06AE}"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mn-lt"/>
                <a:ea typeface="+mn-ea"/>
              </a:rPr>
              <a:t>äldre par, bägare eller...?</a:t>
            </a:r>
            <a:endParaRPr lang="en-US" sz="24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118</a:t>
            </a:fld>
            <a:endParaRPr lang="de-DE" altLang="de-DE"/>
          </a:p>
        </p:txBody>
      </p:sp>
      <p:sp>
        <p:nvSpPr>
          <p:cNvPr id="10" name="Title 9"/>
          <p:cNvSpPr>
            <a:spLocks noGrp="1"/>
          </p:cNvSpPr>
          <p:nvPr>
            <p:ph type="title"/>
          </p:nvPr>
        </p:nvSpPr>
        <p:spPr/>
        <p:txBody>
          <a:bodyPr/>
          <a:lstStyle/>
          <a:p>
            <a:r>
              <a:rPr lang="en-US" sz="3600">
                <a:solidFill>
                  <a:srgbClr val="004992"/>
                </a:solidFill>
                <a:latin typeface="+mn-lt"/>
                <a:ea typeface="+mn-ea"/>
                <a:cs typeface="+mn-cs"/>
              </a:rPr>
              <a:t>Vad ser du nu?</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Vad ser du?</a:t>
            </a: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8" name="Slide Number Placeholder 7"/>
          <p:cNvSpPr>
            <a:spLocks noGrp="1"/>
          </p:cNvSpPr>
          <p:nvPr>
            <p:ph type="sldNum" sz="quarter" idx="12"/>
          </p:nvPr>
        </p:nvSpPr>
        <p:spPr/>
        <p:txBody>
          <a:bodyPr/>
          <a:lstStyle/>
          <a:p>
            <a:fld id="{B0B47003-9776-4E97-962B-7DC8FADE06AE}" type="slidenum">
              <a:rPr lang="de-DE" altLang="de-DE" smtClean="0"/>
              <a:pPr/>
              <a:t>119</a:t>
            </a:fld>
            <a:endParaRPr lang="de-DE"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Vad ser du?</a:t>
            </a: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120</a:t>
            </a:fld>
            <a:endParaRPr lang="de-DE"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400" fontAlgn="base"/>
            <a:r>
              <a:rPr lang="de-DE" altLang="de-DE" sz="2400" dirty="0">
                <a:solidFill>
                  <a:srgbClr val="333333"/>
                </a:solidFill>
              </a:rPr>
              <a:t>Snabba beslut leder inte alltid till fel men ger oss ibland bara halva sanningen!</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sv-SE"/>
              <a:t>Träningsmodul 2 – Att dra förhastade slutsatser I</a:t>
            </a:r>
            <a:endParaRPr lang="de-DE"/>
          </a:p>
        </p:txBody>
      </p:sp>
      <p:sp>
        <p:nvSpPr>
          <p:cNvPr id="5" name="Slide Number Placeholder 4"/>
          <p:cNvSpPr>
            <a:spLocks noGrp="1"/>
          </p:cNvSpPr>
          <p:nvPr>
            <p:ph type="sldNum" sz="quarter" idx="12"/>
          </p:nvPr>
        </p:nvSpPr>
        <p:spPr/>
        <p:txBody>
          <a:bodyPr/>
          <a:lstStyle/>
          <a:p>
            <a:fld id="{AE7F2971-D808-4EEB-BE27-736CE2BF8727}" type="slidenum">
              <a:rPr lang="de-DE" altLang="de-DE" smtClean="0"/>
              <a:pPr/>
              <a:t>121</a:t>
            </a:fld>
            <a:endParaRPr lang="de-DE"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400" fontAlgn="base"/>
            <a:r>
              <a:rPr lang="de-DE" altLang="de-DE" sz="2400" dirty="0">
                <a:solidFill>
                  <a:srgbClr val="333333"/>
                </a:solidFill>
              </a:rPr>
              <a:t>Snabba beslut leder inte alltid till fel men ger oss ibland bara halva sanningen!</a:t>
            </a:r>
          </a:p>
          <a:p>
            <a:pPr lvl="0" algn="ctr" defTabSz="914400" fontAlgn="base"/>
            <a:r>
              <a:rPr lang="de-DE" altLang="de-DE" sz="2400" dirty="0">
                <a:solidFill>
                  <a:srgbClr val="004992"/>
                </a:solidFill>
              </a:rPr>
              <a:t>Försök att hitta alla detaljer/figurer i de följande bilderna!</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sv-SE"/>
              <a:t>Träningsmodul 2 – Att dra förhastade slutsatser I</a:t>
            </a:r>
            <a:endParaRPr lang="de-DE"/>
          </a:p>
        </p:txBody>
      </p:sp>
      <p:sp>
        <p:nvSpPr>
          <p:cNvPr id="5" name="Slide Number Placeholder 4"/>
          <p:cNvSpPr>
            <a:spLocks noGrp="1"/>
          </p:cNvSpPr>
          <p:nvPr>
            <p:ph type="sldNum" sz="quarter" idx="12"/>
          </p:nvPr>
        </p:nvSpPr>
        <p:spPr/>
        <p:txBody>
          <a:bodyPr/>
          <a:lstStyle/>
          <a:p>
            <a:fld id="{AE7F2971-D808-4EEB-BE27-736CE2BF8727}" type="slidenum">
              <a:rPr lang="de-DE" altLang="de-DE" smtClean="0"/>
              <a:pPr/>
              <a:t>122</a:t>
            </a:fld>
            <a:endParaRPr lang="de-DE" altLang="de-DE"/>
          </a:p>
        </p:txBody>
      </p:sp>
    </p:spTree>
    <p:extLst>
      <p:ext uri="{BB962C8B-B14F-4D97-AF65-F5344CB8AC3E}">
        <p14:creationId xmlns:p14="http://schemas.microsoft.com/office/powerpoint/2010/main" val="166077020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AE7F2971-D808-4EEB-BE27-736CE2BF8727}" type="slidenum">
              <a:rPr lang="de-DE" altLang="de-DE" smtClean="0"/>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sv-SE" sz="2400">
                <a:solidFill>
                  <a:srgbClr val="333333"/>
                </a:solidFill>
                <a:latin typeface="+mn-lt"/>
                <a:ea typeface="+mn-ea"/>
              </a:rPr>
              <a:t>Äldre dam, ung kvinna, man med mustasch?</a:t>
            </a:r>
            <a:endParaRPr lang="en-US" sz="24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9" name="Slide Number Placeholder 8"/>
          <p:cNvSpPr>
            <a:spLocks noGrp="1"/>
          </p:cNvSpPr>
          <p:nvPr>
            <p:ph type="sldNum" sz="quarter" idx="12"/>
          </p:nvPr>
        </p:nvSpPr>
        <p:spPr/>
        <p:txBody>
          <a:bodyPr/>
          <a:lstStyle/>
          <a:p>
            <a:fld id="{AE7F2971-D808-4EEB-BE27-736CE2BF8727}" type="slidenum">
              <a:rPr lang="de-DE" altLang="de-DE" smtClean="0"/>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AE7F2971-D808-4EEB-BE27-736CE2BF8727}" type="slidenum">
              <a:rPr lang="de-DE" altLang="de-DE" smtClean="0"/>
              <a:pPr/>
              <a:t>125</a:t>
            </a:fld>
            <a:endParaRPr lang="de-DE"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AE7F2971-D808-4EEB-BE27-736CE2BF8727}" type="slidenum">
              <a:rPr lang="de-DE" altLang="de-DE" smtClean="0"/>
              <a:pPr/>
              <a:t>126</a:t>
            </a:fld>
            <a:endParaRPr lang="de-DE" altLang="de-DE"/>
          </a:p>
        </p:txBody>
      </p:sp>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Äldre man eller ryttare?</a:t>
            </a:r>
            <a:endParaRPr lang="en-US" sz="2400" dirty="0">
              <a:solidFill>
                <a:srgbClr val="333333"/>
              </a:solidFill>
              <a:latin typeface="+mn-lt"/>
              <a:ea typeface="+mn-ea"/>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AE7F2971-D808-4EEB-BE27-736CE2BF8727}" type="slidenum">
              <a:rPr lang="de-DE" altLang="de-DE" smtClean="0"/>
              <a:pPr/>
              <a:t>127</a:t>
            </a:fld>
            <a:endParaRPr lang="de-DE"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8" name="Slide Number Placeholder 7"/>
          <p:cNvSpPr>
            <a:spLocks noGrp="1"/>
          </p:cNvSpPr>
          <p:nvPr>
            <p:ph type="sldNum" sz="quarter" idx="12"/>
          </p:nvPr>
        </p:nvSpPr>
        <p:spPr/>
        <p:txBody>
          <a:bodyPr/>
          <a:lstStyle/>
          <a:p>
            <a:fld id="{AE7F2971-D808-4EEB-BE27-736CE2BF8727}" type="slidenum">
              <a:rPr lang="de-DE" altLang="de-DE" smtClean="0"/>
              <a:pPr/>
              <a:t>128</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Anka eller Kanin?</a:t>
            </a:r>
            <a:endParaRPr lang="en-US" sz="2400" dirty="0">
              <a:solidFill>
                <a:srgbClr val="333333"/>
              </a:solidFill>
              <a:latin typeface="+mn-lt"/>
              <a:ea typeface="+mn-ea"/>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AE7F2971-D808-4EEB-BE27-736CE2BF8727}" type="slidenum">
              <a:rPr lang="de-DE" altLang="de-DE" smtClean="0"/>
              <a:pPr/>
              <a:t>129</a:t>
            </a:fld>
            <a:endParaRPr lang="de-DE" altLang="de-DE"/>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8" name="Slide Number Placeholder 7"/>
          <p:cNvSpPr>
            <a:spLocks noGrp="1"/>
          </p:cNvSpPr>
          <p:nvPr>
            <p:ph type="sldNum" sz="quarter" idx="12"/>
          </p:nvPr>
        </p:nvSpPr>
        <p:spPr/>
        <p:txBody>
          <a:bodyPr/>
          <a:lstStyle/>
          <a:p>
            <a:fld id="{AE7F2971-D808-4EEB-BE27-736CE2BF8727}" type="slidenum">
              <a:rPr lang="de-DE" altLang="de-DE" smtClean="0"/>
              <a:pPr/>
              <a:t>130</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sv-SE" sz="2400">
                <a:solidFill>
                  <a:srgbClr val="333333"/>
                </a:solidFill>
                <a:latin typeface="+mn-lt"/>
                <a:ea typeface="+mn-ea"/>
              </a:rPr>
              <a:t>Vad skulle du se om du vände bilden upp och ner?</a:t>
            </a:r>
            <a:endParaRPr lang="en-US" sz="2400" dirty="0">
              <a:solidFill>
                <a:srgbClr val="333333"/>
              </a:solidFill>
              <a:latin typeface="+mn-lt"/>
              <a:ea typeface="+mn-ea"/>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8" name="Slide Number Placeholder 7"/>
          <p:cNvSpPr>
            <a:spLocks noGrp="1"/>
          </p:cNvSpPr>
          <p:nvPr>
            <p:ph type="sldNum" sz="quarter" idx="12"/>
          </p:nvPr>
        </p:nvSpPr>
        <p:spPr/>
        <p:txBody>
          <a:bodyPr/>
          <a:lstStyle/>
          <a:p>
            <a:fld id="{AE7F2971-D808-4EEB-BE27-736CE2BF8727}" type="slidenum">
              <a:rPr lang="de-DE" altLang="de-DE" smtClean="0"/>
              <a:pPr/>
              <a:t>131</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Häst eller ryttare?</a:t>
            </a:r>
            <a:endParaRPr lang="en-US" sz="2400" dirty="0">
              <a:solidFill>
                <a:srgbClr val="333333"/>
              </a:solidFill>
              <a:latin typeface="+mn-lt"/>
              <a:ea typeface="+mn-ea"/>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AE7F2971-D808-4EEB-BE27-736CE2BF8727}" type="slidenum">
              <a:rPr lang="de-DE" altLang="de-DE" smtClean="0"/>
              <a:pPr/>
              <a:t>132</a:t>
            </a:fld>
            <a:endParaRPr lang="de-DE" altLang="de-DE"/>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AE7F2971-D808-4EEB-BE27-736CE2BF8727}" type="slidenum">
              <a:rPr lang="de-DE" altLang="de-DE" smtClean="0"/>
              <a:pPr/>
              <a:t>133</a:t>
            </a:fld>
            <a:endParaRPr lang="de-DE" altLang="de-DE"/>
          </a:p>
        </p:txBody>
      </p:sp>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Dödskallar eller bageri?</a:t>
            </a:r>
            <a:endParaRPr lang="en-US" sz="2400" dirty="0">
              <a:solidFill>
                <a:srgbClr val="333333"/>
              </a:solidFill>
              <a:latin typeface="+mn-lt"/>
              <a:ea typeface="+mn-ea"/>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Vad ser du?</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8" name="Slide Number Placeholder 7"/>
          <p:cNvSpPr>
            <a:spLocks noGrp="1"/>
          </p:cNvSpPr>
          <p:nvPr>
            <p:ph type="sldNum" sz="quarter" idx="12"/>
          </p:nvPr>
        </p:nvSpPr>
        <p:spPr/>
        <p:txBody>
          <a:bodyPr/>
          <a:lstStyle/>
          <a:p>
            <a:fld id="{B0B47003-9776-4E97-962B-7DC8FADE06AE}" type="slidenum">
              <a:rPr lang="de-DE" altLang="de-DE" smtClean="0"/>
              <a:pPr/>
              <a:t>134</a:t>
            </a:fld>
            <a:endParaRPr lang="de-DE" altLang="de-DE"/>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Försök att hitta alla detaljer!</a:t>
            </a:r>
            <a:endParaRPr lang="en-US" sz="3600">
              <a:latin typeface="+mn-lt"/>
              <a:ea typeface="+mn-ea"/>
              <a:cs typeface="+mn-cs"/>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8" name="Slide Number Placeholder 7"/>
          <p:cNvSpPr>
            <a:spLocks noGrp="1"/>
          </p:cNvSpPr>
          <p:nvPr>
            <p:ph type="sldNum" sz="quarter" idx="12"/>
          </p:nvPr>
        </p:nvSpPr>
        <p:spPr/>
        <p:txBody>
          <a:bodyPr/>
          <a:lstStyle/>
          <a:p>
            <a:fld id="{B0B47003-9776-4E97-962B-7DC8FADE06AE}" type="slidenum">
              <a:rPr lang="de-DE" altLang="de-DE" smtClean="0"/>
              <a:pPr/>
              <a:t>135</a:t>
            </a:fld>
            <a:endParaRPr lang="de-DE" altLang="de-DE"/>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2" name="Footer Placeholder 1"/>
          <p:cNvSpPr>
            <a:spLocks noGrp="1"/>
          </p:cNvSpPr>
          <p:nvPr>
            <p:ph type="ftr" sz="quarter" idx="11"/>
          </p:nvPr>
        </p:nvSpPr>
        <p:spPr/>
        <p:txBody>
          <a:bodyPr/>
          <a:lstStyle/>
          <a:p>
            <a:pPr>
              <a:defRPr/>
            </a:pPr>
            <a:r>
              <a:rPr lang="sv-SE"/>
              <a:t>Träningsmodul 2 – Att dra förhastade slutsatser I</a:t>
            </a:r>
            <a:endParaRPr lang="de-DE"/>
          </a:p>
        </p:txBody>
      </p:sp>
      <p:sp>
        <p:nvSpPr>
          <p:cNvPr id="5" name="Slide Number Placeholder 4"/>
          <p:cNvSpPr>
            <a:spLocks noGrp="1"/>
          </p:cNvSpPr>
          <p:nvPr>
            <p:ph type="sldNum" sz="quarter" idx="12"/>
          </p:nvPr>
        </p:nvSpPr>
        <p:spPr/>
        <p:txBody>
          <a:bodyPr/>
          <a:lstStyle/>
          <a:p>
            <a:fld id="{AE7F2971-D808-4EEB-BE27-736CE2BF8727}" type="slidenum">
              <a:rPr lang="de-DE" altLang="de-DE" smtClean="0"/>
              <a:pPr/>
              <a:t>136</a:t>
            </a:fld>
            <a:endParaRPr lang="de-DE" altLang="de-DE"/>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Tillämpning i vardagslivet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Inlärningsmål:</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De </a:t>
            </a:r>
            <a:r>
              <a:rPr lang="en-US" altLang="de-DE" sz="2000" dirty="0" err="1">
                <a:solidFill>
                  <a:srgbClr val="333333"/>
                </a:solidFill>
              </a:rPr>
              <a:t>sista</a:t>
            </a:r>
            <a:r>
              <a:rPr lang="en-US" altLang="de-DE" sz="2000" dirty="0">
                <a:solidFill>
                  <a:srgbClr val="333333"/>
                </a:solidFill>
              </a:rPr>
              <a:t> </a:t>
            </a:r>
            <a:r>
              <a:rPr lang="en-US" altLang="de-DE" sz="2000" dirty="0" err="1">
                <a:solidFill>
                  <a:srgbClr val="333333"/>
                </a:solidFill>
              </a:rPr>
              <a:t>bilderna</a:t>
            </a:r>
            <a:r>
              <a:rPr lang="en-US" altLang="de-DE" sz="2000" dirty="0">
                <a:solidFill>
                  <a:srgbClr val="333333"/>
                </a:solidFill>
              </a:rPr>
              <a:t> </a:t>
            </a:r>
            <a:r>
              <a:rPr lang="en-US" altLang="de-DE" sz="2000" dirty="0" err="1">
                <a:solidFill>
                  <a:srgbClr val="333333"/>
                </a:solidFill>
              </a:rPr>
              <a:t>visar</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a:t>
            </a:r>
            <a:r>
              <a:rPr lang="en-US" altLang="de-DE" sz="2000" dirty="0" err="1">
                <a:solidFill>
                  <a:srgbClr val="333333"/>
                </a:solidFill>
              </a:rPr>
              <a:t>snabba</a:t>
            </a:r>
            <a:r>
              <a:rPr lang="en-US" altLang="de-DE" sz="2000" dirty="0">
                <a:solidFill>
                  <a:srgbClr val="333333"/>
                </a:solidFill>
              </a:rPr>
              <a:t> </a:t>
            </a:r>
            <a:r>
              <a:rPr lang="en-US" altLang="de-DE" sz="2000" dirty="0" err="1">
                <a:solidFill>
                  <a:srgbClr val="333333"/>
                </a:solidFill>
              </a:rPr>
              <a:t>beslut</a:t>
            </a:r>
            <a:r>
              <a:rPr lang="en-US" altLang="de-DE" sz="2000" dirty="0">
                <a:solidFill>
                  <a:srgbClr val="333333"/>
                </a:solidFill>
              </a:rPr>
              <a:t> </a:t>
            </a:r>
            <a:r>
              <a:rPr lang="en-US" altLang="de-DE" sz="2000" dirty="0" err="1">
                <a:solidFill>
                  <a:srgbClr val="333333"/>
                </a:solidFill>
              </a:rPr>
              <a:t>kan</a:t>
            </a:r>
            <a:r>
              <a:rPr lang="en-US" altLang="de-DE" sz="2000" dirty="0">
                <a:solidFill>
                  <a:srgbClr val="333333"/>
                </a:solidFill>
              </a:rPr>
              <a:t> </a:t>
            </a:r>
            <a:r>
              <a:rPr lang="en-US" altLang="de-DE" sz="2000" dirty="0" err="1">
                <a:solidFill>
                  <a:srgbClr val="333333"/>
                </a:solidFill>
              </a:rPr>
              <a:t>leda</a:t>
            </a:r>
            <a:r>
              <a:rPr lang="en-US" altLang="de-DE" sz="2000" dirty="0">
                <a:solidFill>
                  <a:srgbClr val="333333"/>
                </a:solidFill>
              </a:rPr>
              <a:t> till </a:t>
            </a:r>
            <a:r>
              <a:rPr lang="de-DE" altLang="de-DE" sz="2000" dirty="0">
                <a:solidFill>
                  <a:srgbClr val="333333"/>
                </a:solidFill>
              </a:rPr>
              <a:t>misstag och ofta</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bara halva </a:t>
            </a:r>
            <a:r>
              <a:rPr lang="en-US" altLang="de-DE" sz="2000" dirty="0" err="1">
                <a:solidFill>
                  <a:srgbClr val="333333"/>
                </a:solidFill>
              </a:rPr>
              <a:t>sanningen</a:t>
            </a:r>
            <a:r>
              <a:rPr lang="en-US" altLang="de-DE" sz="2000" dirty="0">
                <a:solidFill>
                  <a:srgbClr val="333333"/>
                </a:solidFill>
              </a:rPr>
              <a:t> </a:t>
            </a:r>
            <a:r>
              <a:rPr lang="en-US" altLang="de-DE" sz="2000" dirty="0" err="1">
                <a:solidFill>
                  <a:srgbClr val="333333"/>
                </a:solidFill>
              </a:rPr>
              <a:t>visar</a:t>
            </a:r>
            <a:r>
              <a:rPr lang="en-US" altLang="de-DE" sz="2000" dirty="0">
                <a:solidFill>
                  <a:srgbClr val="333333"/>
                </a:solidFill>
              </a:rPr>
              <a:t> sig.</a:t>
            </a:r>
            <a:endParaRPr lang="en-US" sz="2000" dirty="0"/>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137</a:t>
            </a:fld>
            <a:endParaRPr lang="de-DE" altLang="de-DE"/>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Tillämpning i vardagslivet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Inlärningsmål:</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De </a:t>
            </a:r>
            <a:r>
              <a:rPr lang="en-US" altLang="de-DE" sz="2000" dirty="0" err="1">
                <a:solidFill>
                  <a:srgbClr val="333333"/>
                </a:solidFill>
              </a:rPr>
              <a:t>sista</a:t>
            </a:r>
            <a:r>
              <a:rPr lang="en-US" altLang="de-DE" sz="2000" dirty="0">
                <a:solidFill>
                  <a:srgbClr val="333333"/>
                </a:solidFill>
              </a:rPr>
              <a:t> </a:t>
            </a:r>
            <a:r>
              <a:rPr lang="en-US" altLang="de-DE" sz="2000" dirty="0" err="1">
                <a:solidFill>
                  <a:srgbClr val="333333"/>
                </a:solidFill>
              </a:rPr>
              <a:t>bilderna</a:t>
            </a:r>
            <a:r>
              <a:rPr lang="en-US" altLang="de-DE" sz="2000" dirty="0">
                <a:solidFill>
                  <a:srgbClr val="333333"/>
                </a:solidFill>
              </a:rPr>
              <a:t> </a:t>
            </a:r>
            <a:r>
              <a:rPr lang="en-US" altLang="de-DE" sz="2000" dirty="0" err="1">
                <a:solidFill>
                  <a:srgbClr val="333333"/>
                </a:solidFill>
              </a:rPr>
              <a:t>visar</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a:t>
            </a:r>
            <a:r>
              <a:rPr lang="en-US" altLang="de-DE" sz="2000" dirty="0" err="1">
                <a:solidFill>
                  <a:srgbClr val="333333"/>
                </a:solidFill>
              </a:rPr>
              <a:t>snabba</a:t>
            </a:r>
            <a:r>
              <a:rPr lang="en-US" altLang="de-DE" sz="2000" dirty="0">
                <a:solidFill>
                  <a:srgbClr val="333333"/>
                </a:solidFill>
              </a:rPr>
              <a:t> </a:t>
            </a:r>
            <a:r>
              <a:rPr lang="en-US" altLang="de-DE" sz="2000" dirty="0" err="1">
                <a:solidFill>
                  <a:srgbClr val="333333"/>
                </a:solidFill>
              </a:rPr>
              <a:t>beslut</a:t>
            </a:r>
            <a:r>
              <a:rPr lang="en-US" altLang="de-DE" sz="2000" dirty="0">
                <a:solidFill>
                  <a:srgbClr val="333333"/>
                </a:solidFill>
              </a:rPr>
              <a:t> </a:t>
            </a:r>
            <a:r>
              <a:rPr lang="en-US" altLang="de-DE" sz="2000" dirty="0" err="1">
                <a:solidFill>
                  <a:srgbClr val="333333"/>
                </a:solidFill>
              </a:rPr>
              <a:t>kan</a:t>
            </a:r>
            <a:r>
              <a:rPr lang="en-US" altLang="de-DE" sz="2000" dirty="0">
                <a:solidFill>
                  <a:srgbClr val="333333"/>
                </a:solidFill>
              </a:rPr>
              <a:t> </a:t>
            </a:r>
            <a:r>
              <a:rPr lang="en-US" altLang="de-DE" sz="2000" dirty="0" err="1">
                <a:solidFill>
                  <a:srgbClr val="333333"/>
                </a:solidFill>
              </a:rPr>
              <a:t>leda</a:t>
            </a:r>
            <a:r>
              <a:rPr lang="en-US" altLang="de-DE" sz="2000" dirty="0">
                <a:solidFill>
                  <a:srgbClr val="333333"/>
                </a:solidFill>
              </a:rPr>
              <a:t> till </a:t>
            </a:r>
            <a:r>
              <a:rPr lang="de-DE" altLang="de-DE" sz="2000" dirty="0">
                <a:solidFill>
                  <a:srgbClr val="333333"/>
                </a:solidFill>
              </a:rPr>
              <a:t>misstag och ofta</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bara halva </a:t>
            </a:r>
            <a:r>
              <a:rPr lang="en-US" altLang="de-DE" sz="2000" dirty="0" err="1">
                <a:solidFill>
                  <a:srgbClr val="333333"/>
                </a:solidFill>
              </a:rPr>
              <a:t>sanningen</a:t>
            </a:r>
            <a:r>
              <a:rPr lang="en-US" altLang="de-DE" sz="2000" dirty="0">
                <a:solidFill>
                  <a:srgbClr val="333333"/>
                </a:solidFill>
              </a:rPr>
              <a:t> </a:t>
            </a:r>
            <a:r>
              <a:rPr lang="en-US" altLang="de-DE" sz="2000" dirty="0" err="1">
                <a:solidFill>
                  <a:srgbClr val="333333"/>
                </a:solidFill>
              </a:rPr>
              <a:t>visar</a:t>
            </a:r>
            <a:r>
              <a:rPr lang="en-US" altLang="de-DE" sz="2000" dirty="0">
                <a:solidFill>
                  <a:srgbClr val="333333"/>
                </a:solidFill>
              </a:rPr>
              <a:t> sig.</a:t>
            </a: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Försök</a:t>
            </a:r>
            <a:r>
              <a:rPr lang="en-US" altLang="de-DE" sz="2000" dirty="0">
                <a:solidFill>
                  <a:srgbClr val="004992"/>
                </a:solidFill>
              </a:rPr>
              <a:t> </a:t>
            </a:r>
            <a:r>
              <a:rPr lang="en-US" altLang="de-DE" sz="2000" dirty="0" err="1">
                <a:solidFill>
                  <a:srgbClr val="004992"/>
                </a:solidFill>
              </a:rPr>
              <a:t>därför</a:t>
            </a:r>
            <a:r>
              <a:rPr lang="en-US" altLang="de-DE" sz="2000" dirty="0">
                <a:solidFill>
                  <a:srgbClr val="004992"/>
                </a:solidFill>
              </a:rPr>
              <a:t> </a:t>
            </a:r>
            <a:r>
              <a:rPr lang="en-US" altLang="de-DE" sz="2000" dirty="0" err="1">
                <a:solidFill>
                  <a:srgbClr val="004992"/>
                </a:solidFill>
              </a:rPr>
              <a:t>att</a:t>
            </a:r>
            <a:r>
              <a:rPr lang="en-US" altLang="de-DE" sz="2000" dirty="0">
                <a:solidFill>
                  <a:srgbClr val="004992"/>
                </a:solidFill>
              </a:rPr>
              <a:t> </a:t>
            </a:r>
            <a:r>
              <a:rPr lang="en-US" altLang="de-DE" sz="2000" dirty="0" err="1">
                <a:solidFill>
                  <a:srgbClr val="004992"/>
                </a:solidFill>
              </a:rPr>
              <a:t>hitta</a:t>
            </a:r>
            <a:r>
              <a:rPr lang="en-US" altLang="de-DE" sz="2000" dirty="0">
                <a:solidFill>
                  <a:srgbClr val="004992"/>
                </a:solidFill>
              </a:rPr>
              <a:t> </a:t>
            </a:r>
            <a:r>
              <a:rPr lang="en-US" altLang="de-DE" sz="2000" dirty="0" err="1">
                <a:solidFill>
                  <a:srgbClr val="004992"/>
                </a:solidFill>
              </a:rPr>
              <a:t>så</a:t>
            </a:r>
            <a:r>
              <a:rPr lang="en-US" altLang="de-DE" sz="2000" dirty="0">
                <a:solidFill>
                  <a:srgbClr val="004992"/>
                </a:solidFill>
              </a:rPr>
              <a:t> </a:t>
            </a:r>
            <a:r>
              <a:rPr lang="en-US" altLang="de-DE" sz="2000" dirty="0" err="1">
                <a:solidFill>
                  <a:srgbClr val="004992"/>
                </a:solidFill>
              </a:rPr>
              <a:t>mycket</a:t>
            </a:r>
            <a:r>
              <a:rPr lang="en-US" altLang="de-DE" sz="2000" dirty="0">
                <a:solidFill>
                  <a:srgbClr val="004992"/>
                </a:solidFill>
              </a:rPr>
              <a:t> information </a:t>
            </a:r>
            <a:r>
              <a:rPr lang="en-US" altLang="de-DE" sz="2000" dirty="0" err="1">
                <a:solidFill>
                  <a:srgbClr val="004992"/>
                </a:solidFill>
              </a:rPr>
              <a:t>som</a:t>
            </a:r>
            <a:r>
              <a:rPr lang="en-US" altLang="de-DE" sz="2000" dirty="0">
                <a:solidFill>
                  <a:srgbClr val="004992"/>
                </a:solidFill>
              </a:rPr>
              <a:t> </a:t>
            </a:r>
            <a:r>
              <a:rPr lang="en-US" altLang="de-DE" sz="2000" dirty="0" err="1">
                <a:solidFill>
                  <a:srgbClr val="004992"/>
                </a:solidFill>
              </a:rPr>
              <a:t>möjligt</a:t>
            </a:r>
            <a:r>
              <a:rPr lang="en-US" altLang="de-DE" sz="2000" dirty="0">
                <a:solidFill>
                  <a:srgbClr val="333333"/>
                </a:solidFill>
              </a:rPr>
              <a:t> </a:t>
            </a:r>
            <a:r>
              <a:rPr lang="en-US" altLang="de-DE" sz="2000" dirty="0" err="1">
                <a:solidFill>
                  <a:srgbClr val="333333"/>
                </a:solidFill>
              </a:rPr>
              <a:t>och</a:t>
            </a:r>
            <a:r>
              <a:rPr lang="en-US" altLang="de-DE" sz="2000" dirty="0">
                <a:solidFill>
                  <a:srgbClr val="333333"/>
                </a:solidFill>
              </a:rPr>
              <a:t> </a:t>
            </a:r>
            <a:r>
              <a:rPr lang="en-US" altLang="de-DE" sz="2000" dirty="0" err="1">
                <a:solidFill>
                  <a:srgbClr val="333333"/>
                </a:solidFill>
              </a:rPr>
              <a:t>diskutera</a:t>
            </a:r>
            <a:r>
              <a:rPr lang="en-US" altLang="de-DE" sz="2000" dirty="0">
                <a:solidFill>
                  <a:srgbClr val="333333"/>
                </a:solidFill>
              </a:rPr>
              <a:t> </a:t>
            </a:r>
            <a:r>
              <a:rPr lang="en-US" altLang="de-DE" sz="2000" dirty="0" err="1">
                <a:solidFill>
                  <a:srgbClr val="333333"/>
                </a:solidFill>
              </a:rPr>
              <a:t>frågan</a:t>
            </a:r>
            <a:r>
              <a:rPr lang="en-US" altLang="de-DE" sz="2000" dirty="0">
                <a:solidFill>
                  <a:srgbClr val="333333"/>
                </a:solidFill>
              </a:rPr>
              <a:t> med </a:t>
            </a:r>
            <a:r>
              <a:rPr lang="en-US" altLang="de-DE" sz="2000" dirty="0" err="1">
                <a:solidFill>
                  <a:srgbClr val="333333"/>
                </a:solidFill>
              </a:rPr>
              <a:t>andra</a:t>
            </a:r>
            <a:r>
              <a:rPr lang="en-US" altLang="de-DE" sz="2000" dirty="0">
                <a:solidFill>
                  <a:srgbClr val="333333"/>
                </a:solidFill>
              </a:rPr>
              <a:t>, </a:t>
            </a:r>
            <a:r>
              <a:rPr lang="en-US" altLang="de-DE" sz="2000" dirty="0" err="1">
                <a:solidFill>
                  <a:srgbClr val="333333"/>
                </a:solidFill>
              </a:rPr>
              <a:t>framförallt</a:t>
            </a:r>
            <a:r>
              <a:rPr lang="en-US" altLang="de-DE" sz="2000" dirty="0">
                <a:solidFill>
                  <a:srgbClr val="333333"/>
                </a:solidFill>
              </a:rPr>
              <a:t> om </a:t>
            </a:r>
            <a:r>
              <a:rPr lang="en-US" altLang="de-DE" sz="2000" dirty="0" err="1">
                <a:solidFill>
                  <a:srgbClr val="333333"/>
                </a:solidFill>
              </a:rPr>
              <a:t>besluten</a:t>
            </a:r>
            <a:r>
              <a:rPr lang="en-US" altLang="de-DE" sz="2000" dirty="0">
                <a:solidFill>
                  <a:srgbClr val="333333"/>
                </a:solidFill>
              </a:rPr>
              <a:t> </a:t>
            </a:r>
            <a:r>
              <a:rPr lang="en-US" altLang="de-DE" sz="2000" dirty="0" err="1">
                <a:solidFill>
                  <a:srgbClr val="333333"/>
                </a:solidFill>
              </a:rPr>
              <a:t>är</a:t>
            </a:r>
            <a:r>
              <a:rPr lang="en-US" altLang="de-DE" sz="2000" dirty="0">
                <a:solidFill>
                  <a:srgbClr val="333333"/>
                </a:solidFill>
              </a:rPr>
              <a:t> </a:t>
            </a:r>
            <a:r>
              <a:rPr lang="en-US" altLang="de-DE" sz="2000" dirty="0" err="1">
                <a:solidFill>
                  <a:srgbClr val="333333"/>
                </a:solidFill>
              </a:rPr>
              <a:t>mycket</a:t>
            </a:r>
            <a:r>
              <a:rPr lang="en-US" altLang="de-DE" sz="2000" dirty="0">
                <a:solidFill>
                  <a:srgbClr val="333333"/>
                </a:solidFill>
              </a:rPr>
              <a:t> </a:t>
            </a:r>
            <a:r>
              <a:rPr lang="en-US" altLang="de-DE" sz="2000" dirty="0" err="1">
                <a:solidFill>
                  <a:srgbClr val="333333"/>
                </a:solidFill>
              </a:rPr>
              <a:t>viktiga</a:t>
            </a:r>
            <a:r>
              <a:rPr lang="en-US" altLang="de-DE" sz="2000" dirty="0">
                <a:solidFill>
                  <a:srgbClr val="333333"/>
                </a:solidFill>
              </a:rPr>
              <a:t> </a:t>
            </a:r>
            <a:r>
              <a:rPr lang="en-US" altLang="de-DE" sz="2000" dirty="0" err="1">
                <a:solidFill>
                  <a:srgbClr val="333333"/>
                </a:solidFill>
              </a:rPr>
              <a:t>eller</a:t>
            </a:r>
            <a:r>
              <a:rPr lang="en-US" altLang="de-DE" sz="2000" dirty="0">
                <a:solidFill>
                  <a:srgbClr val="333333"/>
                </a:solidFill>
              </a:rPr>
              <a:t> </a:t>
            </a:r>
            <a:r>
              <a:rPr lang="en-US" altLang="de-DE" sz="2000" dirty="0" err="1">
                <a:solidFill>
                  <a:srgbClr val="333333"/>
                </a:solidFill>
              </a:rPr>
              <a:t>har</a:t>
            </a:r>
            <a:r>
              <a:rPr lang="en-US" altLang="de-DE" sz="2000" dirty="0">
                <a:solidFill>
                  <a:srgbClr val="333333"/>
                </a:solidFill>
              </a:rPr>
              <a:t> </a:t>
            </a:r>
            <a:r>
              <a:rPr lang="en-US" altLang="de-DE" sz="2000" dirty="0" err="1">
                <a:solidFill>
                  <a:srgbClr val="333333"/>
                </a:solidFill>
              </a:rPr>
              <a:t>dramatiska</a:t>
            </a:r>
            <a:r>
              <a:rPr lang="en-US" altLang="de-DE" sz="2000" dirty="0">
                <a:solidFill>
                  <a:srgbClr val="333333"/>
                </a:solidFill>
              </a:rPr>
              <a:t> </a:t>
            </a:r>
            <a:r>
              <a:rPr lang="en-US" altLang="de-DE" sz="2000" dirty="0" err="1">
                <a:solidFill>
                  <a:srgbClr val="333333"/>
                </a:solidFill>
              </a:rPr>
              <a:t>konsekvenser</a:t>
            </a:r>
            <a:r>
              <a:rPr lang="en-US" altLang="de-DE" sz="2000" dirty="0">
                <a:solidFill>
                  <a:srgbClr val="333333"/>
                </a:solidFill>
              </a:rPr>
              <a:t> (</a:t>
            </a:r>
            <a:r>
              <a:rPr lang="en-US" altLang="de-DE" sz="2000" dirty="0" err="1">
                <a:solidFill>
                  <a:srgbClr val="333333"/>
                </a:solidFill>
              </a:rPr>
              <a:t>t.ex</a:t>
            </a:r>
            <a:r>
              <a:rPr lang="en-US" altLang="de-DE" sz="2000" dirty="0">
                <a:solidFill>
                  <a:srgbClr val="333333"/>
                </a:solidFill>
              </a:rPr>
              <a:t>. du </a:t>
            </a:r>
            <a:r>
              <a:rPr lang="en-US" altLang="de-DE" sz="2000" dirty="0" err="1">
                <a:solidFill>
                  <a:srgbClr val="333333"/>
                </a:solidFill>
              </a:rPr>
              <a:t>känner</a:t>
            </a:r>
            <a:r>
              <a:rPr lang="en-US" altLang="de-DE" sz="2000" dirty="0">
                <a:solidFill>
                  <a:srgbClr val="333333"/>
                </a:solidFill>
              </a:rPr>
              <a:t> dig </a:t>
            </a:r>
            <a:r>
              <a:rPr lang="en-US" altLang="de-DE" sz="2000" dirty="0" err="1">
                <a:solidFill>
                  <a:srgbClr val="333333"/>
                </a:solidFill>
              </a:rPr>
              <a:t>förföljd</a:t>
            </a:r>
            <a:r>
              <a:rPr lang="en-US" altLang="de-DE" sz="2000" dirty="0">
                <a:solidFill>
                  <a:srgbClr val="333333"/>
                </a:solidFill>
              </a:rPr>
              <a:t> </a:t>
            </a:r>
            <a:r>
              <a:rPr lang="en-US" altLang="de-DE" sz="2000" dirty="0" err="1">
                <a:solidFill>
                  <a:srgbClr val="333333"/>
                </a:solidFill>
              </a:rPr>
              <a:t>av</a:t>
            </a:r>
            <a:r>
              <a:rPr lang="en-US" altLang="de-DE" sz="2000" dirty="0">
                <a:solidFill>
                  <a:srgbClr val="333333"/>
                </a:solidFill>
              </a:rPr>
              <a:t> din </a:t>
            </a:r>
            <a:r>
              <a:rPr lang="en-US" altLang="de-DE" sz="2000" err="1">
                <a:solidFill>
                  <a:srgbClr val="333333"/>
                </a:solidFill>
              </a:rPr>
              <a:t>granne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err="1">
                <a:solidFill>
                  <a:srgbClr val="333333"/>
                </a:solidFill>
              </a:rPr>
              <a:t>gå</a:t>
            </a:r>
            <a:r>
              <a:rPr lang="en-US" altLang="de-DE" sz="2000" dirty="0">
                <a:solidFill>
                  <a:srgbClr val="333333"/>
                </a:solidFill>
              </a:rPr>
              <a:t> </a:t>
            </a:r>
            <a:r>
              <a:rPr lang="en-US" altLang="de-DE" sz="2000" dirty="0" err="1">
                <a:solidFill>
                  <a:srgbClr val="333333"/>
                </a:solidFill>
              </a:rPr>
              <a:t>inte</a:t>
            </a:r>
            <a:r>
              <a:rPr lang="en-US" altLang="de-DE" sz="2000" dirty="0">
                <a:solidFill>
                  <a:srgbClr val="333333"/>
                </a:solidFill>
              </a:rPr>
              <a:t> till </a:t>
            </a:r>
            <a:r>
              <a:rPr lang="en-US" altLang="de-DE" sz="2000" dirty="0" err="1">
                <a:solidFill>
                  <a:srgbClr val="333333"/>
                </a:solidFill>
              </a:rPr>
              <a:t>angrepp</a:t>
            </a:r>
            <a:r>
              <a:rPr lang="de-DE" altLang="de-DE" sz="2000">
                <a:solidFill>
                  <a:srgbClr val="333333"/>
                </a:solidFill>
              </a:rPr>
              <a:t>!</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138</a:t>
            </a:fld>
            <a:endParaRPr lang="de-DE" altLang="de-DE"/>
          </a:p>
        </p:txBody>
      </p:sp>
    </p:spTree>
    <p:extLst>
      <p:ext uri="{BB962C8B-B14F-4D97-AF65-F5344CB8AC3E}">
        <p14:creationId xmlns:p14="http://schemas.microsoft.com/office/powerpoint/2010/main" val="79490025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Tillämpning i vardagslivet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Inlärningsmål:</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De </a:t>
            </a:r>
            <a:r>
              <a:rPr lang="en-US" altLang="de-DE" sz="2000" dirty="0" err="1">
                <a:solidFill>
                  <a:srgbClr val="333333"/>
                </a:solidFill>
              </a:rPr>
              <a:t>sista</a:t>
            </a:r>
            <a:r>
              <a:rPr lang="en-US" altLang="de-DE" sz="2000" dirty="0">
                <a:solidFill>
                  <a:srgbClr val="333333"/>
                </a:solidFill>
              </a:rPr>
              <a:t> </a:t>
            </a:r>
            <a:r>
              <a:rPr lang="en-US" altLang="de-DE" sz="2000" dirty="0" err="1">
                <a:solidFill>
                  <a:srgbClr val="333333"/>
                </a:solidFill>
              </a:rPr>
              <a:t>bilderna</a:t>
            </a:r>
            <a:r>
              <a:rPr lang="en-US" altLang="de-DE" sz="2000" dirty="0">
                <a:solidFill>
                  <a:srgbClr val="333333"/>
                </a:solidFill>
              </a:rPr>
              <a:t> </a:t>
            </a:r>
            <a:r>
              <a:rPr lang="en-US" altLang="de-DE" sz="2000" dirty="0" err="1">
                <a:solidFill>
                  <a:srgbClr val="333333"/>
                </a:solidFill>
              </a:rPr>
              <a:t>visar</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a:t>
            </a:r>
            <a:r>
              <a:rPr lang="en-US" altLang="de-DE" sz="2000" dirty="0" err="1">
                <a:solidFill>
                  <a:srgbClr val="333333"/>
                </a:solidFill>
              </a:rPr>
              <a:t>snabba</a:t>
            </a:r>
            <a:r>
              <a:rPr lang="en-US" altLang="de-DE" sz="2000" dirty="0">
                <a:solidFill>
                  <a:srgbClr val="333333"/>
                </a:solidFill>
              </a:rPr>
              <a:t> </a:t>
            </a:r>
            <a:r>
              <a:rPr lang="en-US" altLang="de-DE" sz="2000" dirty="0" err="1">
                <a:solidFill>
                  <a:srgbClr val="333333"/>
                </a:solidFill>
              </a:rPr>
              <a:t>beslut</a:t>
            </a:r>
            <a:r>
              <a:rPr lang="en-US" altLang="de-DE" sz="2000" dirty="0">
                <a:solidFill>
                  <a:srgbClr val="333333"/>
                </a:solidFill>
              </a:rPr>
              <a:t> </a:t>
            </a:r>
            <a:r>
              <a:rPr lang="en-US" altLang="de-DE" sz="2000" dirty="0" err="1">
                <a:solidFill>
                  <a:srgbClr val="333333"/>
                </a:solidFill>
              </a:rPr>
              <a:t>kan</a:t>
            </a:r>
            <a:r>
              <a:rPr lang="en-US" altLang="de-DE" sz="2000" dirty="0">
                <a:solidFill>
                  <a:srgbClr val="333333"/>
                </a:solidFill>
              </a:rPr>
              <a:t> </a:t>
            </a:r>
            <a:r>
              <a:rPr lang="en-US" altLang="de-DE" sz="2000" dirty="0" err="1">
                <a:solidFill>
                  <a:srgbClr val="333333"/>
                </a:solidFill>
              </a:rPr>
              <a:t>leda</a:t>
            </a:r>
            <a:r>
              <a:rPr lang="en-US" altLang="de-DE" sz="2000" dirty="0">
                <a:solidFill>
                  <a:srgbClr val="333333"/>
                </a:solidFill>
              </a:rPr>
              <a:t> till </a:t>
            </a:r>
            <a:r>
              <a:rPr lang="de-DE" altLang="de-DE" sz="2000" dirty="0">
                <a:solidFill>
                  <a:srgbClr val="333333"/>
                </a:solidFill>
              </a:rPr>
              <a:t>misstag och ofta</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bara halva </a:t>
            </a:r>
            <a:r>
              <a:rPr lang="en-US" altLang="de-DE" sz="2000" dirty="0" err="1">
                <a:solidFill>
                  <a:srgbClr val="333333"/>
                </a:solidFill>
              </a:rPr>
              <a:t>sanningen</a:t>
            </a:r>
            <a:r>
              <a:rPr lang="en-US" altLang="de-DE" sz="2000" dirty="0">
                <a:solidFill>
                  <a:srgbClr val="333333"/>
                </a:solidFill>
              </a:rPr>
              <a:t> </a:t>
            </a:r>
            <a:r>
              <a:rPr lang="en-US" altLang="de-DE" sz="2000" dirty="0" err="1">
                <a:solidFill>
                  <a:srgbClr val="333333"/>
                </a:solidFill>
              </a:rPr>
              <a:t>visar</a:t>
            </a:r>
            <a:r>
              <a:rPr lang="en-US" altLang="de-DE" sz="2000" dirty="0">
                <a:solidFill>
                  <a:srgbClr val="333333"/>
                </a:solidFill>
              </a:rPr>
              <a:t> sig.</a:t>
            </a: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Försök</a:t>
            </a:r>
            <a:r>
              <a:rPr lang="en-US" altLang="de-DE" sz="2000" dirty="0">
                <a:solidFill>
                  <a:srgbClr val="004992"/>
                </a:solidFill>
              </a:rPr>
              <a:t> </a:t>
            </a:r>
            <a:r>
              <a:rPr lang="en-US" altLang="de-DE" sz="2000" dirty="0" err="1">
                <a:solidFill>
                  <a:srgbClr val="004992"/>
                </a:solidFill>
              </a:rPr>
              <a:t>därför</a:t>
            </a:r>
            <a:r>
              <a:rPr lang="en-US" altLang="de-DE" sz="2000" dirty="0">
                <a:solidFill>
                  <a:srgbClr val="004992"/>
                </a:solidFill>
              </a:rPr>
              <a:t> </a:t>
            </a:r>
            <a:r>
              <a:rPr lang="en-US" altLang="de-DE" sz="2000" dirty="0" err="1">
                <a:solidFill>
                  <a:srgbClr val="004992"/>
                </a:solidFill>
              </a:rPr>
              <a:t>att</a:t>
            </a:r>
            <a:r>
              <a:rPr lang="en-US" altLang="de-DE" sz="2000" dirty="0">
                <a:solidFill>
                  <a:srgbClr val="004992"/>
                </a:solidFill>
              </a:rPr>
              <a:t> </a:t>
            </a:r>
            <a:r>
              <a:rPr lang="en-US" altLang="de-DE" sz="2000" dirty="0" err="1">
                <a:solidFill>
                  <a:srgbClr val="004992"/>
                </a:solidFill>
              </a:rPr>
              <a:t>hitta</a:t>
            </a:r>
            <a:r>
              <a:rPr lang="en-US" altLang="de-DE" sz="2000" dirty="0">
                <a:solidFill>
                  <a:srgbClr val="004992"/>
                </a:solidFill>
              </a:rPr>
              <a:t> </a:t>
            </a:r>
            <a:r>
              <a:rPr lang="en-US" altLang="de-DE" sz="2000" dirty="0" err="1">
                <a:solidFill>
                  <a:srgbClr val="004992"/>
                </a:solidFill>
              </a:rPr>
              <a:t>så</a:t>
            </a:r>
            <a:r>
              <a:rPr lang="en-US" altLang="de-DE" sz="2000" dirty="0">
                <a:solidFill>
                  <a:srgbClr val="004992"/>
                </a:solidFill>
              </a:rPr>
              <a:t> </a:t>
            </a:r>
            <a:r>
              <a:rPr lang="en-US" altLang="de-DE" sz="2000" dirty="0" err="1">
                <a:solidFill>
                  <a:srgbClr val="004992"/>
                </a:solidFill>
              </a:rPr>
              <a:t>mycket</a:t>
            </a:r>
            <a:r>
              <a:rPr lang="en-US" altLang="de-DE" sz="2000" dirty="0">
                <a:solidFill>
                  <a:srgbClr val="004992"/>
                </a:solidFill>
              </a:rPr>
              <a:t> information </a:t>
            </a:r>
            <a:r>
              <a:rPr lang="en-US" altLang="de-DE" sz="2000" dirty="0" err="1">
                <a:solidFill>
                  <a:srgbClr val="004992"/>
                </a:solidFill>
              </a:rPr>
              <a:t>som</a:t>
            </a:r>
            <a:r>
              <a:rPr lang="en-US" altLang="de-DE" sz="2000" dirty="0">
                <a:solidFill>
                  <a:srgbClr val="004992"/>
                </a:solidFill>
              </a:rPr>
              <a:t> </a:t>
            </a:r>
            <a:r>
              <a:rPr lang="en-US" altLang="de-DE" sz="2000" dirty="0" err="1">
                <a:solidFill>
                  <a:srgbClr val="004992"/>
                </a:solidFill>
              </a:rPr>
              <a:t>möjligt</a:t>
            </a:r>
            <a:r>
              <a:rPr lang="en-US" altLang="de-DE" sz="2000" dirty="0">
                <a:solidFill>
                  <a:srgbClr val="333333"/>
                </a:solidFill>
              </a:rPr>
              <a:t> </a:t>
            </a:r>
            <a:r>
              <a:rPr lang="en-US" altLang="de-DE" sz="2000" dirty="0" err="1">
                <a:solidFill>
                  <a:srgbClr val="333333"/>
                </a:solidFill>
              </a:rPr>
              <a:t>och</a:t>
            </a:r>
            <a:r>
              <a:rPr lang="en-US" altLang="de-DE" sz="2000" dirty="0">
                <a:solidFill>
                  <a:srgbClr val="333333"/>
                </a:solidFill>
              </a:rPr>
              <a:t> </a:t>
            </a:r>
            <a:r>
              <a:rPr lang="en-US" altLang="de-DE" sz="2000" dirty="0" err="1">
                <a:solidFill>
                  <a:srgbClr val="333333"/>
                </a:solidFill>
              </a:rPr>
              <a:t>diskutera</a:t>
            </a:r>
            <a:r>
              <a:rPr lang="en-US" altLang="de-DE" sz="2000" dirty="0">
                <a:solidFill>
                  <a:srgbClr val="333333"/>
                </a:solidFill>
              </a:rPr>
              <a:t> </a:t>
            </a:r>
            <a:r>
              <a:rPr lang="en-US" altLang="de-DE" sz="2000" dirty="0" err="1">
                <a:solidFill>
                  <a:srgbClr val="333333"/>
                </a:solidFill>
              </a:rPr>
              <a:t>frågan</a:t>
            </a:r>
            <a:r>
              <a:rPr lang="en-US" altLang="de-DE" sz="2000" dirty="0">
                <a:solidFill>
                  <a:srgbClr val="333333"/>
                </a:solidFill>
              </a:rPr>
              <a:t> med </a:t>
            </a:r>
            <a:r>
              <a:rPr lang="en-US" altLang="de-DE" sz="2000" dirty="0" err="1">
                <a:solidFill>
                  <a:srgbClr val="333333"/>
                </a:solidFill>
              </a:rPr>
              <a:t>andra</a:t>
            </a:r>
            <a:r>
              <a:rPr lang="en-US" altLang="de-DE" sz="2000" dirty="0">
                <a:solidFill>
                  <a:srgbClr val="333333"/>
                </a:solidFill>
              </a:rPr>
              <a:t>, </a:t>
            </a:r>
            <a:r>
              <a:rPr lang="en-US" altLang="de-DE" sz="2000" dirty="0" err="1">
                <a:solidFill>
                  <a:srgbClr val="333333"/>
                </a:solidFill>
              </a:rPr>
              <a:t>framförallt</a:t>
            </a:r>
            <a:r>
              <a:rPr lang="en-US" altLang="de-DE" sz="2000" dirty="0">
                <a:solidFill>
                  <a:srgbClr val="333333"/>
                </a:solidFill>
              </a:rPr>
              <a:t> om </a:t>
            </a:r>
            <a:r>
              <a:rPr lang="en-US" altLang="de-DE" sz="2000" dirty="0" err="1">
                <a:solidFill>
                  <a:srgbClr val="333333"/>
                </a:solidFill>
              </a:rPr>
              <a:t>besluten</a:t>
            </a:r>
            <a:r>
              <a:rPr lang="en-US" altLang="de-DE" sz="2000" dirty="0">
                <a:solidFill>
                  <a:srgbClr val="333333"/>
                </a:solidFill>
              </a:rPr>
              <a:t> </a:t>
            </a:r>
            <a:r>
              <a:rPr lang="en-US" altLang="de-DE" sz="2000" dirty="0" err="1">
                <a:solidFill>
                  <a:srgbClr val="333333"/>
                </a:solidFill>
              </a:rPr>
              <a:t>är</a:t>
            </a:r>
            <a:r>
              <a:rPr lang="en-US" altLang="de-DE" sz="2000" dirty="0">
                <a:solidFill>
                  <a:srgbClr val="333333"/>
                </a:solidFill>
              </a:rPr>
              <a:t> </a:t>
            </a:r>
            <a:r>
              <a:rPr lang="en-US" altLang="de-DE" sz="2000" dirty="0" err="1">
                <a:solidFill>
                  <a:srgbClr val="333333"/>
                </a:solidFill>
              </a:rPr>
              <a:t>mycket</a:t>
            </a:r>
            <a:r>
              <a:rPr lang="en-US" altLang="de-DE" sz="2000" dirty="0">
                <a:solidFill>
                  <a:srgbClr val="333333"/>
                </a:solidFill>
              </a:rPr>
              <a:t> </a:t>
            </a:r>
            <a:r>
              <a:rPr lang="en-US" altLang="de-DE" sz="2000" dirty="0" err="1">
                <a:solidFill>
                  <a:srgbClr val="333333"/>
                </a:solidFill>
              </a:rPr>
              <a:t>viktiga</a:t>
            </a:r>
            <a:r>
              <a:rPr lang="en-US" altLang="de-DE" sz="2000" dirty="0">
                <a:solidFill>
                  <a:srgbClr val="333333"/>
                </a:solidFill>
              </a:rPr>
              <a:t> </a:t>
            </a:r>
            <a:r>
              <a:rPr lang="en-US" altLang="de-DE" sz="2000" dirty="0" err="1">
                <a:solidFill>
                  <a:srgbClr val="333333"/>
                </a:solidFill>
              </a:rPr>
              <a:t>eller</a:t>
            </a:r>
            <a:r>
              <a:rPr lang="en-US" altLang="de-DE" sz="2000" dirty="0">
                <a:solidFill>
                  <a:srgbClr val="333333"/>
                </a:solidFill>
              </a:rPr>
              <a:t> </a:t>
            </a:r>
            <a:r>
              <a:rPr lang="en-US" altLang="de-DE" sz="2000" dirty="0" err="1">
                <a:solidFill>
                  <a:srgbClr val="333333"/>
                </a:solidFill>
              </a:rPr>
              <a:t>har</a:t>
            </a:r>
            <a:r>
              <a:rPr lang="en-US" altLang="de-DE" sz="2000" dirty="0">
                <a:solidFill>
                  <a:srgbClr val="333333"/>
                </a:solidFill>
              </a:rPr>
              <a:t> </a:t>
            </a:r>
            <a:r>
              <a:rPr lang="en-US" altLang="de-DE" sz="2000" dirty="0" err="1">
                <a:solidFill>
                  <a:srgbClr val="333333"/>
                </a:solidFill>
              </a:rPr>
              <a:t>dramatiska</a:t>
            </a:r>
            <a:r>
              <a:rPr lang="en-US" altLang="de-DE" sz="2000" dirty="0">
                <a:solidFill>
                  <a:srgbClr val="333333"/>
                </a:solidFill>
              </a:rPr>
              <a:t> </a:t>
            </a:r>
            <a:r>
              <a:rPr lang="en-US" altLang="de-DE" sz="2000" dirty="0" err="1">
                <a:solidFill>
                  <a:srgbClr val="333333"/>
                </a:solidFill>
              </a:rPr>
              <a:t>konsekvenser</a:t>
            </a:r>
            <a:r>
              <a:rPr lang="en-US" altLang="de-DE" sz="2000" dirty="0">
                <a:solidFill>
                  <a:srgbClr val="333333"/>
                </a:solidFill>
              </a:rPr>
              <a:t> (</a:t>
            </a:r>
            <a:r>
              <a:rPr lang="en-US" altLang="de-DE" sz="2000" dirty="0" err="1">
                <a:solidFill>
                  <a:srgbClr val="333333"/>
                </a:solidFill>
              </a:rPr>
              <a:t>t.ex</a:t>
            </a:r>
            <a:r>
              <a:rPr lang="en-US" altLang="de-DE" sz="2000" dirty="0">
                <a:solidFill>
                  <a:srgbClr val="333333"/>
                </a:solidFill>
              </a:rPr>
              <a:t>. du </a:t>
            </a:r>
            <a:r>
              <a:rPr lang="en-US" altLang="de-DE" sz="2000" dirty="0" err="1">
                <a:solidFill>
                  <a:srgbClr val="333333"/>
                </a:solidFill>
              </a:rPr>
              <a:t>känner</a:t>
            </a:r>
            <a:r>
              <a:rPr lang="en-US" altLang="de-DE" sz="2000" dirty="0">
                <a:solidFill>
                  <a:srgbClr val="333333"/>
                </a:solidFill>
              </a:rPr>
              <a:t> dig </a:t>
            </a:r>
            <a:r>
              <a:rPr lang="en-US" altLang="de-DE" sz="2000" dirty="0" err="1">
                <a:solidFill>
                  <a:srgbClr val="333333"/>
                </a:solidFill>
              </a:rPr>
              <a:t>förföljd</a:t>
            </a:r>
            <a:r>
              <a:rPr lang="en-US" altLang="de-DE" sz="2000" dirty="0">
                <a:solidFill>
                  <a:srgbClr val="333333"/>
                </a:solidFill>
              </a:rPr>
              <a:t> </a:t>
            </a:r>
            <a:r>
              <a:rPr lang="en-US" altLang="de-DE" sz="2000" dirty="0" err="1">
                <a:solidFill>
                  <a:srgbClr val="333333"/>
                </a:solidFill>
              </a:rPr>
              <a:t>av</a:t>
            </a:r>
            <a:r>
              <a:rPr lang="en-US" altLang="de-DE" sz="2000" dirty="0">
                <a:solidFill>
                  <a:srgbClr val="333333"/>
                </a:solidFill>
              </a:rPr>
              <a:t> din </a:t>
            </a:r>
            <a:r>
              <a:rPr lang="en-US" altLang="de-DE" sz="2000" err="1">
                <a:solidFill>
                  <a:srgbClr val="333333"/>
                </a:solidFill>
              </a:rPr>
              <a:t>granne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err="1">
                <a:solidFill>
                  <a:srgbClr val="333333"/>
                </a:solidFill>
              </a:rPr>
              <a:t>gå</a:t>
            </a:r>
            <a:r>
              <a:rPr lang="en-US" altLang="de-DE" sz="2000" dirty="0">
                <a:solidFill>
                  <a:srgbClr val="333333"/>
                </a:solidFill>
              </a:rPr>
              <a:t> </a:t>
            </a:r>
            <a:r>
              <a:rPr lang="en-US" altLang="de-DE" sz="2000" dirty="0" err="1">
                <a:solidFill>
                  <a:srgbClr val="333333"/>
                </a:solidFill>
              </a:rPr>
              <a:t>inte</a:t>
            </a:r>
            <a:r>
              <a:rPr lang="en-US" altLang="de-DE" sz="2000" dirty="0">
                <a:solidFill>
                  <a:srgbClr val="333333"/>
                </a:solidFill>
              </a:rPr>
              <a:t> till </a:t>
            </a:r>
            <a:r>
              <a:rPr lang="en-US" altLang="de-DE" sz="2000" dirty="0" err="1">
                <a:solidFill>
                  <a:srgbClr val="333333"/>
                </a:solidFill>
              </a:rPr>
              <a:t>angrepp</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Vid </a:t>
            </a:r>
            <a:r>
              <a:rPr lang="en-US" altLang="de-DE" sz="2000" dirty="0" err="1">
                <a:solidFill>
                  <a:srgbClr val="333333"/>
                </a:solidFill>
              </a:rPr>
              <a:t>mindre</a:t>
            </a:r>
            <a:r>
              <a:rPr lang="en-US" altLang="de-DE" sz="2000" dirty="0">
                <a:solidFill>
                  <a:srgbClr val="333333"/>
                </a:solidFill>
              </a:rPr>
              <a:t> </a:t>
            </a:r>
            <a:r>
              <a:rPr lang="en-US" altLang="de-DE" sz="2000" dirty="0" err="1">
                <a:solidFill>
                  <a:srgbClr val="333333"/>
                </a:solidFill>
              </a:rPr>
              <a:t>betydande</a:t>
            </a:r>
            <a:r>
              <a:rPr lang="en-US" altLang="de-DE" sz="2000" dirty="0">
                <a:solidFill>
                  <a:srgbClr val="333333"/>
                </a:solidFill>
              </a:rPr>
              <a:t> </a:t>
            </a:r>
            <a:r>
              <a:rPr lang="en-US" altLang="de-DE" sz="2000" dirty="0" err="1">
                <a:solidFill>
                  <a:srgbClr val="333333"/>
                </a:solidFill>
              </a:rPr>
              <a:t>händelser</a:t>
            </a:r>
            <a:r>
              <a:rPr lang="en-US" altLang="de-DE" sz="2000" dirty="0">
                <a:solidFill>
                  <a:srgbClr val="333333"/>
                </a:solidFill>
              </a:rPr>
              <a:t> </a:t>
            </a:r>
            <a:r>
              <a:rPr lang="en-US" altLang="de-DE" sz="2000" dirty="0" err="1">
                <a:solidFill>
                  <a:srgbClr val="333333"/>
                </a:solidFill>
              </a:rPr>
              <a:t>kan</a:t>
            </a:r>
            <a:r>
              <a:rPr lang="en-US" altLang="de-DE" sz="2000" dirty="0">
                <a:solidFill>
                  <a:srgbClr val="333333"/>
                </a:solidFill>
              </a:rPr>
              <a:t> vi </a:t>
            </a:r>
            <a:r>
              <a:rPr lang="en-US" altLang="de-DE" sz="2000" dirty="0" err="1">
                <a:solidFill>
                  <a:srgbClr val="333333"/>
                </a:solidFill>
              </a:rPr>
              <a:t>lika</a:t>
            </a:r>
            <a:r>
              <a:rPr lang="en-US" altLang="de-DE" sz="2000" dirty="0">
                <a:solidFill>
                  <a:srgbClr val="333333"/>
                </a:solidFill>
              </a:rPr>
              <a:t> </a:t>
            </a:r>
            <a:r>
              <a:rPr lang="en-US" altLang="de-DE" sz="2000" dirty="0" err="1">
                <a:solidFill>
                  <a:srgbClr val="333333"/>
                </a:solidFill>
              </a:rPr>
              <a:t>gärna</a:t>
            </a:r>
            <a:r>
              <a:rPr lang="en-US" altLang="de-DE" sz="2000" dirty="0">
                <a:solidFill>
                  <a:srgbClr val="333333"/>
                </a:solidFill>
              </a:rPr>
              <a:t> ta </a:t>
            </a:r>
            <a:r>
              <a:rPr lang="en-US" altLang="de-DE" sz="2000" dirty="0" err="1">
                <a:solidFill>
                  <a:srgbClr val="333333"/>
                </a:solidFill>
              </a:rPr>
              <a:t>ett</a:t>
            </a:r>
            <a:r>
              <a:rPr lang="en-US" altLang="de-DE" sz="2000" dirty="0">
                <a:solidFill>
                  <a:srgbClr val="333333"/>
                </a:solidFill>
              </a:rPr>
              <a:t> </a:t>
            </a:r>
            <a:r>
              <a:rPr lang="en-US" altLang="de-DE" sz="2000" dirty="0" err="1">
                <a:solidFill>
                  <a:srgbClr val="333333"/>
                </a:solidFill>
              </a:rPr>
              <a:t>snabbt</a:t>
            </a:r>
            <a:r>
              <a:rPr lang="en-US" altLang="de-DE" sz="2000" dirty="0">
                <a:solidFill>
                  <a:srgbClr val="333333"/>
                </a:solidFill>
              </a:rPr>
              <a:t> </a:t>
            </a:r>
            <a:r>
              <a:rPr lang="en-US" altLang="de-DE" sz="2000" dirty="0" err="1">
                <a:solidFill>
                  <a:srgbClr val="333333"/>
                </a:solidFill>
              </a:rPr>
              <a:t>beslut</a:t>
            </a:r>
            <a:r>
              <a:rPr lang="en-US" altLang="de-DE" sz="2000" dirty="0">
                <a:solidFill>
                  <a:srgbClr val="333333"/>
                </a:solidFill>
              </a:rPr>
              <a:t> (</a:t>
            </a:r>
            <a:r>
              <a:rPr lang="en-US" altLang="de-DE" sz="2000" dirty="0" err="1">
                <a:solidFill>
                  <a:srgbClr val="333333"/>
                </a:solidFill>
              </a:rPr>
              <a:t>t.ex</a:t>
            </a:r>
            <a:r>
              <a:rPr lang="en-US" altLang="de-DE" sz="2000" dirty="0">
                <a:solidFill>
                  <a:srgbClr val="333333"/>
                </a:solidFill>
              </a:rPr>
              <a:t>. </a:t>
            </a:r>
            <a:r>
              <a:rPr lang="en-US" altLang="de-DE" sz="2000" dirty="0" err="1">
                <a:solidFill>
                  <a:srgbClr val="333333"/>
                </a:solidFill>
              </a:rPr>
              <a:t>välja</a:t>
            </a:r>
            <a:r>
              <a:rPr lang="en-US" altLang="de-DE" sz="2000" dirty="0">
                <a:solidFill>
                  <a:srgbClr val="333333"/>
                </a:solidFill>
              </a:rPr>
              <a:t> </a:t>
            </a:r>
            <a:r>
              <a:rPr lang="en-US" altLang="de-DE" sz="2000" dirty="0" err="1">
                <a:solidFill>
                  <a:srgbClr val="333333"/>
                </a:solidFill>
              </a:rPr>
              <a:t>smak</a:t>
            </a:r>
            <a:r>
              <a:rPr lang="en-US" altLang="de-DE" sz="2000" dirty="0">
                <a:solidFill>
                  <a:srgbClr val="333333"/>
                </a:solidFill>
              </a:rPr>
              <a:t> </a:t>
            </a:r>
            <a:r>
              <a:rPr lang="en-US" altLang="de-DE" sz="2000" dirty="0" err="1">
                <a:solidFill>
                  <a:srgbClr val="333333"/>
                </a:solidFill>
              </a:rPr>
              <a:t>på</a:t>
            </a:r>
            <a:r>
              <a:rPr lang="en-US" altLang="de-DE" sz="2000" dirty="0">
                <a:solidFill>
                  <a:srgbClr val="333333"/>
                </a:solidFill>
              </a:rPr>
              <a:t> </a:t>
            </a:r>
            <a:r>
              <a:rPr lang="en-US" altLang="de-DE" sz="2000" dirty="0" err="1">
                <a:solidFill>
                  <a:srgbClr val="333333"/>
                </a:solidFill>
              </a:rPr>
              <a:t>yoghurten</a:t>
            </a:r>
            <a:r>
              <a:rPr lang="en-US" altLang="de-DE" sz="2000" dirty="0">
                <a:solidFill>
                  <a:srgbClr val="333333"/>
                </a:solidFill>
              </a:rPr>
              <a:t>, </a:t>
            </a:r>
            <a:r>
              <a:rPr lang="en-US" altLang="de-DE" sz="2000" dirty="0" err="1">
                <a:solidFill>
                  <a:srgbClr val="333333"/>
                </a:solidFill>
              </a:rPr>
              <a:t>välja</a:t>
            </a:r>
            <a:r>
              <a:rPr lang="en-US" altLang="de-DE" sz="2000" dirty="0">
                <a:solidFill>
                  <a:srgbClr val="333333"/>
                </a:solidFill>
              </a:rPr>
              <a:t> </a:t>
            </a:r>
            <a:r>
              <a:rPr lang="en-US" altLang="de-DE" sz="2000" dirty="0" err="1">
                <a:solidFill>
                  <a:srgbClr val="333333"/>
                </a:solidFill>
              </a:rPr>
              <a:t>kakor</a:t>
            </a:r>
            <a:r>
              <a:rPr lang="en-US" altLang="de-DE" sz="2000" dirty="0">
                <a:solidFill>
                  <a:srgbClr val="333333"/>
                </a:solidFill>
              </a:rPr>
              <a:t> till </a:t>
            </a:r>
            <a:r>
              <a:rPr lang="en-US" altLang="de-DE" sz="2000" dirty="0" err="1">
                <a:solidFill>
                  <a:srgbClr val="333333"/>
                </a:solidFill>
              </a:rPr>
              <a:t>kaffet</a:t>
            </a:r>
            <a:r>
              <a:rPr lang="en-US" altLang="de-DE" sz="2000" dirty="0">
                <a:solidFill>
                  <a:srgbClr val="333333"/>
                </a:solidFill>
              </a:rPr>
              <a:t>, </a:t>
            </a:r>
            <a:r>
              <a:rPr lang="en-US" altLang="de-DE" sz="2000" dirty="0" err="1">
                <a:solidFill>
                  <a:srgbClr val="333333"/>
                </a:solidFill>
              </a:rPr>
              <a:t>välja</a:t>
            </a:r>
            <a:r>
              <a:rPr lang="en-US" altLang="de-DE" sz="2000" dirty="0">
                <a:solidFill>
                  <a:srgbClr val="333333"/>
                </a:solidFill>
              </a:rPr>
              <a:t> </a:t>
            </a:r>
            <a:r>
              <a:rPr lang="en-US" altLang="de-DE" sz="2000" err="1">
                <a:solidFill>
                  <a:srgbClr val="333333"/>
                </a:solidFill>
              </a:rPr>
              <a:t>lottnummer</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139</a:t>
            </a:fld>
            <a:endParaRPr lang="de-DE" altLang="de-DE"/>
          </a:p>
        </p:txBody>
      </p:sp>
    </p:spTree>
    <p:extLst>
      <p:ext uri="{BB962C8B-B14F-4D97-AF65-F5344CB8AC3E}">
        <p14:creationId xmlns:p14="http://schemas.microsoft.com/office/powerpoint/2010/main" val="400040039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Tillämpning i vardagslivet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Inlärningsmål:</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De </a:t>
            </a:r>
            <a:r>
              <a:rPr lang="en-US" altLang="de-DE" sz="2000" dirty="0" err="1">
                <a:solidFill>
                  <a:srgbClr val="333333"/>
                </a:solidFill>
              </a:rPr>
              <a:t>sista</a:t>
            </a:r>
            <a:r>
              <a:rPr lang="en-US" altLang="de-DE" sz="2000" dirty="0">
                <a:solidFill>
                  <a:srgbClr val="333333"/>
                </a:solidFill>
              </a:rPr>
              <a:t> </a:t>
            </a:r>
            <a:r>
              <a:rPr lang="en-US" altLang="de-DE" sz="2000" dirty="0" err="1">
                <a:solidFill>
                  <a:srgbClr val="333333"/>
                </a:solidFill>
              </a:rPr>
              <a:t>bilderna</a:t>
            </a:r>
            <a:r>
              <a:rPr lang="en-US" altLang="de-DE" sz="2000" dirty="0">
                <a:solidFill>
                  <a:srgbClr val="333333"/>
                </a:solidFill>
              </a:rPr>
              <a:t> </a:t>
            </a:r>
            <a:r>
              <a:rPr lang="en-US" altLang="de-DE" sz="2000" dirty="0" err="1">
                <a:solidFill>
                  <a:srgbClr val="333333"/>
                </a:solidFill>
              </a:rPr>
              <a:t>visar</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a:t>
            </a:r>
            <a:r>
              <a:rPr lang="en-US" altLang="de-DE" sz="2000" dirty="0" err="1">
                <a:solidFill>
                  <a:srgbClr val="333333"/>
                </a:solidFill>
              </a:rPr>
              <a:t>snabba</a:t>
            </a:r>
            <a:r>
              <a:rPr lang="en-US" altLang="de-DE" sz="2000" dirty="0">
                <a:solidFill>
                  <a:srgbClr val="333333"/>
                </a:solidFill>
              </a:rPr>
              <a:t> </a:t>
            </a:r>
            <a:r>
              <a:rPr lang="en-US" altLang="de-DE" sz="2000" dirty="0" err="1">
                <a:solidFill>
                  <a:srgbClr val="333333"/>
                </a:solidFill>
              </a:rPr>
              <a:t>beslut</a:t>
            </a:r>
            <a:r>
              <a:rPr lang="en-US" altLang="de-DE" sz="2000" dirty="0">
                <a:solidFill>
                  <a:srgbClr val="333333"/>
                </a:solidFill>
              </a:rPr>
              <a:t> </a:t>
            </a:r>
            <a:r>
              <a:rPr lang="en-US" altLang="de-DE" sz="2000" dirty="0" err="1">
                <a:solidFill>
                  <a:srgbClr val="333333"/>
                </a:solidFill>
              </a:rPr>
              <a:t>kan</a:t>
            </a:r>
            <a:r>
              <a:rPr lang="en-US" altLang="de-DE" sz="2000" dirty="0">
                <a:solidFill>
                  <a:srgbClr val="333333"/>
                </a:solidFill>
              </a:rPr>
              <a:t> </a:t>
            </a:r>
            <a:r>
              <a:rPr lang="en-US" altLang="de-DE" sz="2000" dirty="0" err="1">
                <a:solidFill>
                  <a:srgbClr val="333333"/>
                </a:solidFill>
              </a:rPr>
              <a:t>leda</a:t>
            </a:r>
            <a:r>
              <a:rPr lang="en-US" altLang="de-DE" sz="2000" dirty="0">
                <a:solidFill>
                  <a:srgbClr val="333333"/>
                </a:solidFill>
              </a:rPr>
              <a:t> till </a:t>
            </a:r>
            <a:r>
              <a:rPr lang="de-DE" altLang="de-DE" sz="2000" dirty="0">
                <a:solidFill>
                  <a:srgbClr val="333333"/>
                </a:solidFill>
              </a:rPr>
              <a:t>misstag och ofta</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bara halva </a:t>
            </a:r>
            <a:r>
              <a:rPr lang="en-US" altLang="de-DE" sz="2000" dirty="0" err="1">
                <a:solidFill>
                  <a:srgbClr val="333333"/>
                </a:solidFill>
              </a:rPr>
              <a:t>sanningen</a:t>
            </a:r>
            <a:r>
              <a:rPr lang="en-US" altLang="de-DE" sz="2000" dirty="0">
                <a:solidFill>
                  <a:srgbClr val="333333"/>
                </a:solidFill>
              </a:rPr>
              <a:t> </a:t>
            </a:r>
            <a:r>
              <a:rPr lang="en-US" altLang="de-DE" sz="2000" dirty="0" err="1">
                <a:solidFill>
                  <a:srgbClr val="333333"/>
                </a:solidFill>
              </a:rPr>
              <a:t>visar</a:t>
            </a:r>
            <a:r>
              <a:rPr lang="en-US" altLang="de-DE" sz="2000" dirty="0">
                <a:solidFill>
                  <a:srgbClr val="333333"/>
                </a:solidFill>
              </a:rPr>
              <a:t> sig.</a:t>
            </a: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Försök</a:t>
            </a:r>
            <a:r>
              <a:rPr lang="en-US" altLang="de-DE" sz="2000" dirty="0">
                <a:solidFill>
                  <a:srgbClr val="004992"/>
                </a:solidFill>
              </a:rPr>
              <a:t> </a:t>
            </a:r>
            <a:r>
              <a:rPr lang="en-US" altLang="de-DE" sz="2000" dirty="0" err="1">
                <a:solidFill>
                  <a:srgbClr val="004992"/>
                </a:solidFill>
              </a:rPr>
              <a:t>därför</a:t>
            </a:r>
            <a:r>
              <a:rPr lang="en-US" altLang="de-DE" sz="2000" dirty="0">
                <a:solidFill>
                  <a:srgbClr val="004992"/>
                </a:solidFill>
              </a:rPr>
              <a:t> </a:t>
            </a:r>
            <a:r>
              <a:rPr lang="en-US" altLang="de-DE" sz="2000" dirty="0" err="1">
                <a:solidFill>
                  <a:srgbClr val="004992"/>
                </a:solidFill>
              </a:rPr>
              <a:t>att</a:t>
            </a:r>
            <a:r>
              <a:rPr lang="en-US" altLang="de-DE" sz="2000" dirty="0">
                <a:solidFill>
                  <a:srgbClr val="004992"/>
                </a:solidFill>
              </a:rPr>
              <a:t> </a:t>
            </a:r>
            <a:r>
              <a:rPr lang="en-US" altLang="de-DE" sz="2000" dirty="0" err="1">
                <a:solidFill>
                  <a:srgbClr val="004992"/>
                </a:solidFill>
              </a:rPr>
              <a:t>hitta</a:t>
            </a:r>
            <a:r>
              <a:rPr lang="en-US" altLang="de-DE" sz="2000" dirty="0">
                <a:solidFill>
                  <a:srgbClr val="004992"/>
                </a:solidFill>
              </a:rPr>
              <a:t> </a:t>
            </a:r>
            <a:r>
              <a:rPr lang="en-US" altLang="de-DE" sz="2000" dirty="0" err="1">
                <a:solidFill>
                  <a:srgbClr val="004992"/>
                </a:solidFill>
              </a:rPr>
              <a:t>så</a:t>
            </a:r>
            <a:r>
              <a:rPr lang="en-US" altLang="de-DE" sz="2000" dirty="0">
                <a:solidFill>
                  <a:srgbClr val="004992"/>
                </a:solidFill>
              </a:rPr>
              <a:t> </a:t>
            </a:r>
            <a:r>
              <a:rPr lang="en-US" altLang="de-DE" sz="2000" dirty="0" err="1">
                <a:solidFill>
                  <a:srgbClr val="004992"/>
                </a:solidFill>
              </a:rPr>
              <a:t>mycket</a:t>
            </a:r>
            <a:r>
              <a:rPr lang="en-US" altLang="de-DE" sz="2000" dirty="0">
                <a:solidFill>
                  <a:srgbClr val="004992"/>
                </a:solidFill>
              </a:rPr>
              <a:t> information </a:t>
            </a:r>
            <a:r>
              <a:rPr lang="en-US" altLang="de-DE" sz="2000" dirty="0" err="1">
                <a:solidFill>
                  <a:srgbClr val="004992"/>
                </a:solidFill>
              </a:rPr>
              <a:t>som</a:t>
            </a:r>
            <a:r>
              <a:rPr lang="en-US" altLang="de-DE" sz="2000" dirty="0">
                <a:solidFill>
                  <a:srgbClr val="004992"/>
                </a:solidFill>
              </a:rPr>
              <a:t> </a:t>
            </a:r>
            <a:r>
              <a:rPr lang="en-US" altLang="de-DE" sz="2000" dirty="0" err="1">
                <a:solidFill>
                  <a:srgbClr val="004992"/>
                </a:solidFill>
              </a:rPr>
              <a:t>möjligt</a:t>
            </a:r>
            <a:r>
              <a:rPr lang="en-US" altLang="de-DE" sz="2000" dirty="0">
                <a:solidFill>
                  <a:srgbClr val="333333"/>
                </a:solidFill>
              </a:rPr>
              <a:t> </a:t>
            </a:r>
            <a:r>
              <a:rPr lang="en-US" altLang="de-DE" sz="2000" dirty="0" err="1">
                <a:solidFill>
                  <a:srgbClr val="333333"/>
                </a:solidFill>
              </a:rPr>
              <a:t>och</a:t>
            </a:r>
            <a:r>
              <a:rPr lang="en-US" altLang="de-DE" sz="2000" dirty="0">
                <a:solidFill>
                  <a:srgbClr val="333333"/>
                </a:solidFill>
              </a:rPr>
              <a:t> </a:t>
            </a:r>
            <a:r>
              <a:rPr lang="en-US" altLang="de-DE" sz="2000" dirty="0" err="1">
                <a:solidFill>
                  <a:srgbClr val="333333"/>
                </a:solidFill>
              </a:rPr>
              <a:t>diskutera</a:t>
            </a:r>
            <a:r>
              <a:rPr lang="en-US" altLang="de-DE" sz="2000" dirty="0">
                <a:solidFill>
                  <a:srgbClr val="333333"/>
                </a:solidFill>
              </a:rPr>
              <a:t> </a:t>
            </a:r>
            <a:r>
              <a:rPr lang="en-US" altLang="de-DE" sz="2000" dirty="0" err="1">
                <a:solidFill>
                  <a:srgbClr val="333333"/>
                </a:solidFill>
              </a:rPr>
              <a:t>frågan</a:t>
            </a:r>
            <a:r>
              <a:rPr lang="en-US" altLang="de-DE" sz="2000" dirty="0">
                <a:solidFill>
                  <a:srgbClr val="333333"/>
                </a:solidFill>
              </a:rPr>
              <a:t> med </a:t>
            </a:r>
            <a:r>
              <a:rPr lang="en-US" altLang="de-DE" sz="2000" dirty="0" err="1">
                <a:solidFill>
                  <a:srgbClr val="333333"/>
                </a:solidFill>
              </a:rPr>
              <a:t>andra</a:t>
            </a:r>
            <a:r>
              <a:rPr lang="en-US" altLang="de-DE" sz="2000" dirty="0">
                <a:solidFill>
                  <a:srgbClr val="333333"/>
                </a:solidFill>
              </a:rPr>
              <a:t>, </a:t>
            </a:r>
            <a:r>
              <a:rPr lang="en-US" altLang="de-DE" sz="2000" dirty="0" err="1">
                <a:solidFill>
                  <a:srgbClr val="333333"/>
                </a:solidFill>
              </a:rPr>
              <a:t>framförallt</a:t>
            </a:r>
            <a:r>
              <a:rPr lang="en-US" altLang="de-DE" sz="2000" dirty="0">
                <a:solidFill>
                  <a:srgbClr val="333333"/>
                </a:solidFill>
              </a:rPr>
              <a:t> om </a:t>
            </a:r>
            <a:r>
              <a:rPr lang="en-US" altLang="de-DE" sz="2000" dirty="0" err="1">
                <a:solidFill>
                  <a:srgbClr val="333333"/>
                </a:solidFill>
              </a:rPr>
              <a:t>besluten</a:t>
            </a:r>
            <a:r>
              <a:rPr lang="en-US" altLang="de-DE" sz="2000" dirty="0">
                <a:solidFill>
                  <a:srgbClr val="333333"/>
                </a:solidFill>
              </a:rPr>
              <a:t> </a:t>
            </a:r>
            <a:r>
              <a:rPr lang="en-US" altLang="de-DE" sz="2000" dirty="0" err="1">
                <a:solidFill>
                  <a:srgbClr val="333333"/>
                </a:solidFill>
              </a:rPr>
              <a:t>är</a:t>
            </a:r>
            <a:r>
              <a:rPr lang="en-US" altLang="de-DE" sz="2000" dirty="0">
                <a:solidFill>
                  <a:srgbClr val="333333"/>
                </a:solidFill>
              </a:rPr>
              <a:t> </a:t>
            </a:r>
            <a:r>
              <a:rPr lang="en-US" altLang="de-DE" sz="2000" dirty="0" err="1">
                <a:solidFill>
                  <a:srgbClr val="333333"/>
                </a:solidFill>
              </a:rPr>
              <a:t>mycket</a:t>
            </a:r>
            <a:r>
              <a:rPr lang="en-US" altLang="de-DE" sz="2000" dirty="0">
                <a:solidFill>
                  <a:srgbClr val="333333"/>
                </a:solidFill>
              </a:rPr>
              <a:t> </a:t>
            </a:r>
            <a:r>
              <a:rPr lang="en-US" altLang="de-DE" sz="2000" dirty="0" err="1">
                <a:solidFill>
                  <a:srgbClr val="333333"/>
                </a:solidFill>
              </a:rPr>
              <a:t>viktiga</a:t>
            </a:r>
            <a:r>
              <a:rPr lang="en-US" altLang="de-DE" sz="2000" dirty="0">
                <a:solidFill>
                  <a:srgbClr val="333333"/>
                </a:solidFill>
              </a:rPr>
              <a:t> </a:t>
            </a:r>
            <a:r>
              <a:rPr lang="en-US" altLang="de-DE" sz="2000" dirty="0" err="1">
                <a:solidFill>
                  <a:srgbClr val="333333"/>
                </a:solidFill>
              </a:rPr>
              <a:t>eller</a:t>
            </a:r>
            <a:r>
              <a:rPr lang="en-US" altLang="de-DE" sz="2000" dirty="0">
                <a:solidFill>
                  <a:srgbClr val="333333"/>
                </a:solidFill>
              </a:rPr>
              <a:t> </a:t>
            </a:r>
            <a:r>
              <a:rPr lang="en-US" altLang="de-DE" sz="2000" dirty="0" err="1">
                <a:solidFill>
                  <a:srgbClr val="333333"/>
                </a:solidFill>
              </a:rPr>
              <a:t>har</a:t>
            </a:r>
            <a:r>
              <a:rPr lang="en-US" altLang="de-DE" sz="2000" dirty="0">
                <a:solidFill>
                  <a:srgbClr val="333333"/>
                </a:solidFill>
              </a:rPr>
              <a:t> </a:t>
            </a:r>
            <a:r>
              <a:rPr lang="en-US" altLang="de-DE" sz="2000" dirty="0" err="1">
                <a:solidFill>
                  <a:srgbClr val="333333"/>
                </a:solidFill>
              </a:rPr>
              <a:t>dramatiska</a:t>
            </a:r>
            <a:r>
              <a:rPr lang="en-US" altLang="de-DE" sz="2000" dirty="0">
                <a:solidFill>
                  <a:srgbClr val="333333"/>
                </a:solidFill>
              </a:rPr>
              <a:t> </a:t>
            </a:r>
            <a:r>
              <a:rPr lang="en-US" altLang="de-DE" sz="2000" dirty="0" err="1">
                <a:solidFill>
                  <a:srgbClr val="333333"/>
                </a:solidFill>
              </a:rPr>
              <a:t>konsekvenser</a:t>
            </a:r>
            <a:r>
              <a:rPr lang="en-US" altLang="de-DE" sz="2000" dirty="0">
                <a:solidFill>
                  <a:srgbClr val="333333"/>
                </a:solidFill>
              </a:rPr>
              <a:t> (</a:t>
            </a:r>
            <a:r>
              <a:rPr lang="en-US" altLang="de-DE" sz="2000" dirty="0" err="1">
                <a:solidFill>
                  <a:srgbClr val="333333"/>
                </a:solidFill>
              </a:rPr>
              <a:t>t.ex</a:t>
            </a:r>
            <a:r>
              <a:rPr lang="en-US" altLang="de-DE" sz="2000" dirty="0">
                <a:solidFill>
                  <a:srgbClr val="333333"/>
                </a:solidFill>
              </a:rPr>
              <a:t>. du </a:t>
            </a:r>
            <a:r>
              <a:rPr lang="en-US" altLang="de-DE" sz="2000" dirty="0" err="1">
                <a:solidFill>
                  <a:srgbClr val="333333"/>
                </a:solidFill>
              </a:rPr>
              <a:t>känner</a:t>
            </a:r>
            <a:r>
              <a:rPr lang="en-US" altLang="de-DE" sz="2000" dirty="0">
                <a:solidFill>
                  <a:srgbClr val="333333"/>
                </a:solidFill>
              </a:rPr>
              <a:t> dig </a:t>
            </a:r>
            <a:r>
              <a:rPr lang="en-US" altLang="de-DE" sz="2000" dirty="0" err="1">
                <a:solidFill>
                  <a:srgbClr val="333333"/>
                </a:solidFill>
              </a:rPr>
              <a:t>förföljd</a:t>
            </a:r>
            <a:r>
              <a:rPr lang="en-US" altLang="de-DE" sz="2000" dirty="0">
                <a:solidFill>
                  <a:srgbClr val="333333"/>
                </a:solidFill>
              </a:rPr>
              <a:t> </a:t>
            </a:r>
            <a:r>
              <a:rPr lang="en-US" altLang="de-DE" sz="2000" dirty="0" err="1">
                <a:solidFill>
                  <a:srgbClr val="333333"/>
                </a:solidFill>
              </a:rPr>
              <a:t>av</a:t>
            </a:r>
            <a:r>
              <a:rPr lang="en-US" altLang="de-DE" sz="2000" dirty="0">
                <a:solidFill>
                  <a:srgbClr val="333333"/>
                </a:solidFill>
              </a:rPr>
              <a:t> din </a:t>
            </a:r>
            <a:r>
              <a:rPr lang="en-US" altLang="de-DE" sz="2000" err="1">
                <a:solidFill>
                  <a:srgbClr val="333333"/>
                </a:solidFill>
              </a:rPr>
              <a:t>granne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err="1">
                <a:solidFill>
                  <a:srgbClr val="333333"/>
                </a:solidFill>
              </a:rPr>
              <a:t>gå</a:t>
            </a:r>
            <a:r>
              <a:rPr lang="en-US" altLang="de-DE" sz="2000" dirty="0">
                <a:solidFill>
                  <a:srgbClr val="333333"/>
                </a:solidFill>
              </a:rPr>
              <a:t> </a:t>
            </a:r>
            <a:r>
              <a:rPr lang="en-US" altLang="de-DE" sz="2000" dirty="0" err="1">
                <a:solidFill>
                  <a:srgbClr val="333333"/>
                </a:solidFill>
              </a:rPr>
              <a:t>inte</a:t>
            </a:r>
            <a:r>
              <a:rPr lang="en-US" altLang="de-DE" sz="2000" dirty="0">
                <a:solidFill>
                  <a:srgbClr val="333333"/>
                </a:solidFill>
              </a:rPr>
              <a:t> till </a:t>
            </a:r>
            <a:r>
              <a:rPr lang="en-US" altLang="de-DE" sz="2000" dirty="0" err="1">
                <a:solidFill>
                  <a:srgbClr val="333333"/>
                </a:solidFill>
              </a:rPr>
              <a:t>angrepp</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Vid </a:t>
            </a:r>
            <a:r>
              <a:rPr lang="en-US" altLang="de-DE" sz="2000" dirty="0" err="1">
                <a:solidFill>
                  <a:srgbClr val="333333"/>
                </a:solidFill>
              </a:rPr>
              <a:t>mindre</a:t>
            </a:r>
            <a:r>
              <a:rPr lang="en-US" altLang="de-DE" sz="2000" dirty="0">
                <a:solidFill>
                  <a:srgbClr val="333333"/>
                </a:solidFill>
              </a:rPr>
              <a:t> </a:t>
            </a:r>
            <a:r>
              <a:rPr lang="en-US" altLang="de-DE" sz="2000" dirty="0" err="1">
                <a:solidFill>
                  <a:srgbClr val="333333"/>
                </a:solidFill>
              </a:rPr>
              <a:t>betydande</a:t>
            </a:r>
            <a:r>
              <a:rPr lang="en-US" altLang="de-DE" sz="2000" dirty="0">
                <a:solidFill>
                  <a:srgbClr val="333333"/>
                </a:solidFill>
              </a:rPr>
              <a:t> </a:t>
            </a:r>
            <a:r>
              <a:rPr lang="en-US" altLang="de-DE" sz="2000" dirty="0" err="1">
                <a:solidFill>
                  <a:srgbClr val="333333"/>
                </a:solidFill>
              </a:rPr>
              <a:t>händelser</a:t>
            </a:r>
            <a:r>
              <a:rPr lang="en-US" altLang="de-DE" sz="2000" dirty="0">
                <a:solidFill>
                  <a:srgbClr val="333333"/>
                </a:solidFill>
              </a:rPr>
              <a:t> </a:t>
            </a:r>
            <a:r>
              <a:rPr lang="en-US" altLang="de-DE" sz="2000" dirty="0" err="1">
                <a:solidFill>
                  <a:srgbClr val="333333"/>
                </a:solidFill>
              </a:rPr>
              <a:t>kan</a:t>
            </a:r>
            <a:r>
              <a:rPr lang="en-US" altLang="de-DE" sz="2000" dirty="0">
                <a:solidFill>
                  <a:srgbClr val="333333"/>
                </a:solidFill>
              </a:rPr>
              <a:t> vi </a:t>
            </a:r>
            <a:r>
              <a:rPr lang="en-US" altLang="de-DE" sz="2000" dirty="0" err="1">
                <a:solidFill>
                  <a:srgbClr val="333333"/>
                </a:solidFill>
              </a:rPr>
              <a:t>lika</a:t>
            </a:r>
            <a:r>
              <a:rPr lang="en-US" altLang="de-DE" sz="2000" dirty="0">
                <a:solidFill>
                  <a:srgbClr val="333333"/>
                </a:solidFill>
              </a:rPr>
              <a:t> </a:t>
            </a:r>
            <a:r>
              <a:rPr lang="en-US" altLang="de-DE" sz="2000" dirty="0" err="1">
                <a:solidFill>
                  <a:srgbClr val="333333"/>
                </a:solidFill>
              </a:rPr>
              <a:t>gärna</a:t>
            </a:r>
            <a:r>
              <a:rPr lang="en-US" altLang="de-DE" sz="2000" dirty="0">
                <a:solidFill>
                  <a:srgbClr val="333333"/>
                </a:solidFill>
              </a:rPr>
              <a:t> ta </a:t>
            </a:r>
            <a:r>
              <a:rPr lang="en-US" altLang="de-DE" sz="2000" dirty="0" err="1">
                <a:solidFill>
                  <a:srgbClr val="333333"/>
                </a:solidFill>
              </a:rPr>
              <a:t>ett</a:t>
            </a:r>
            <a:r>
              <a:rPr lang="en-US" altLang="de-DE" sz="2000" dirty="0">
                <a:solidFill>
                  <a:srgbClr val="333333"/>
                </a:solidFill>
              </a:rPr>
              <a:t> </a:t>
            </a:r>
            <a:r>
              <a:rPr lang="en-US" altLang="de-DE" sz="2000" dirty="0" err="1">
                <a:solidFill>
                  <a:srgbClr val="333333"/>
                </a:solidFill>
              </a:rPr>
              <a:t>snabbt</a:t>
            </a:r>
            <a:r>
              <a:rPr lang="en-US" altLang="de-DE" sz="2000" dirty="0">
                <a:solidFill>
                  <a:srgbClr val="333333"/>
                </a:solidFill>
              </a:rPr>
              <a:t> </a:t>
            </a:r>
            <a:r>
              <a:rPr lang="en-US" altLang="de-DE" sz="2000" dirty="0" err="1">
                <a:solidFill>
                  <a:srgbClr val="333333"/>
                </a:solidFill>
              </a:rPr>
              <a:t>beslut</a:t>
            </a:r>
            <a:r>
              <a:rPr lang="en-US" altLang="de-DE" sz="2000" dirty="0">
                <a:solidFill>
                  <a:srgbClr val="333333"/>
                </a:solidFill>
              </a:rPr>
              <a:t> (</a:t>
            </a:r>
            <a:r>
              <a:rPr lang="en-US" altLang="de-DE" sz="2000" dirty="0" err="1">
                <a:solidFill>
                  <a:srgbClr val="333333"/>
                </a:solidFill>
              </a:rPr>
              <a:t>t.ex</a:t>
            </a:r>
            <a:r>
              <a:rPr lang="en-US" altLang="de-DE" sz="2000" dirty="0">
                <a:solidFill>
                  <a:srgbClr val="333333"/>
                </a:solidFill>
              </a:rPr>
              <a:t>. </a:t>
            </a:r>
            <a:r>
              <a:rPr lang="en-US" altLang="de-DE" sz="2000" dirty="0" err="1">
                <a:solidFill>
                  <a:srgbClr val="333333"/>
                </a:solidFill>
              </a:rPr>
              <a:t>välja</a:t>
            </a:r>
            <a:r>
              <a:rPr lang="en-US" altLang="de-DE" sz="2000" dirty="0">
                <a:solidFill>
                  <a:srgbClr val="333333"/>
                </a:solidFill>
              </a:rPr>
              <a:t> </a:t>
            </a:r>
            <a:r>
              <a:rPr lang="en-US" altLang="de-DE" sz="2000" dirty="0" err="1">
                <a:solidFill>
                  <a:srgbClr val="333333"/>
                </a:solidFill>
              </a:rPr>
              <a:t>smak</a:t>
            </a:r>
            <a:r>
              <a:rPr lang="en-US" altLang="de-DE" sz="2000" dirty="0">
                <a:solidFill>
                  <a:srgbClr val="333333"/>
                </a:solidFill>
              </a:rPr>
              <a:t> </a:t>
            </a:r>
            <a:r>
              <a:rPr lang="en-US" altLang="de-DE" sz="2000" dirty="0" err="1">
                <a:solidFill>
                  <a:srgbClr val="333333"/>
                </a:solidFill>
              </a:rPr>
              <a:t>på</a:t>
            </a:r>
            <a:r>
              <a:rPr lang="en-US" altLang="de-DE" sz="2000" dirty="0">
                <a:solidFill>
                  <a:srgbClr val="333333"/>
                </a:solidFill>
              </a:rPr>
              <a:t> </a:t>
            </a:r>
            <a:r>
              <a:rPr lang="en-US" altLang="de-DE" sz="2000" dirty="0" err="1">
                <a:solidFill>
                  <a:srgbClr val="333333"/>
                </a:solidFill>
              </a:rPr>
              <a:t>yoghurten</a:t>
            </a:r>
            <a:r>
              <a:rPr lang="en-US" altLang="de-DE" sz="2000" dirty="0">
                <a:solidFill>
                  <a:srgbClr val="333333"/>
                </a:solidFill>
              </a:rPr>
              <a:t>, </a:t>
            </a:r>
            <a:r>
              <a:rPr lang="en-US" altLang="de-DE" sz="2000" dirty="0" err="1">
                <a:solidFill>
                  <a:srgbClr val="333333"/>
                </a:solidFill>
              </a:rPr>
              <a:t>välja</a:t>
            </a:r>
            <a:r>
              <a:rPr lang="en-US" altLang="de-DE" sz="2000" dirty="0">
                <a:solidFill>
                  <a:srgbClr val="333333"/>
                </a:solidFill>
              </a:rPr>
              <a:t> </a:t>
            </a:r>
            <a:r>
              <a:rPr lang="en-US" altLang="de-DE" sz="2000" dirty="0" err="1">
                <a:solidFill>
                  <a:srgbClr val="333333"/>
                </a:solidFill>
              </a:rPr>
              <a:t>kakor</a:t>
            </a:r>
            <a:r>
              <a:rPr lang="en-US" altLang="de-DE" sz="2000" dirty="0">
                <a:solidFill>
                  <a:srgbClr val="333333"/>
                </a:solidFill>
              </a:rPr>
              <a:t> till </a:t>
            </a:r>
            <a:r>
              <a:rPr lang="en-US" altLang="de-DE" sz="2000" dirty="0" err="1">
                <a:solidFill>
                  <a:srgbClr val="333333"/>
                </a:solidFill>
              </a:rPr>
              <a:t>kaffet</a:t>
            </a:r>
            <a:r>
              <a:rPr lang="en-US" altLang="de-DE" sz="2000" dirty="0">
                <a:solidFill>
                  <a:srgbClr val="333333"/>
                </a:solidFill>
              </a:rPr>
              <a:t>, </a:t>
            </a:r>
            <a:r>
              <a:rPr lang="en-US" altLang="de-DE" sz="2000" dirty="0" err="1">
                <a:solidFill>
                  <a:srgbClr val="333333"/>
                </a:solidFill>
              </a:rPr>
              <a:t>välja</a:t>
            </a:r>
            <a:r>
              <a:rPr lang="en-US" altLang="de-DE" sz="2000" dirty="0">
                <a:solidFill>
                  <a:srgbClr val="333333"/>
                </a:solidFill>
              </a:rPr>
              <a:t> </a:t>
            </a:r>
            <a:r>
              <a:rPr lang="en-US" altLang="de-DE" sz="2000" dirty="0" err="1">
                <a:solidFill>
                  <a:srgbClr val="333333"/>
                </a:solidFill>
              </a:rPr>
              <a:t>lottnummer</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Att</a:t>
            </a:r>
            <a:r>
              <a:rPr lang="en-US" altLang="de-DE" sz="2000" dirty="0">
                <a:solidFill>
                  <a:srgbClr val="333333"/>
                </a:solidFill>
              </a:rPr>
              <a:t> </a:t>
            </a:r>
            <a:r>
              <a:rPr lang="en-US" altLang="de-DE" sz="2000" dirty="0" err="1">
                <a:solidFill>
                  <a:srgbClr val="333333"/>
                </a:solidFill>
              </a:rPr>
              <a:t>fela</a:t>
            </a:r>
            <a:r>
              <a:rPr lang="en-US" altLang="de-DE" sz="2000" dirty="0">
                <a:solidFill>
                  <a:srgbClr val="333333"/>
                </a:solidFill>
              </a:rPr>
              <a:t> </a:t>
            </a:r>
            <a:r>
              <a:rPr lang="en-US" altLang="de-DE" sz="2000" dirty="0" err="1">
                <a:solidFill>
                  <a:srgbClr val="333333"/>
                </a:solidFill>
              </a:rPr>
              <a:t>är</a:t>
            </a:r>
            <a:r>
              <a:rPr lang="en-US" altLang="de-DE" sz="2000" dirty="0">
                <a:solidFill>
                  <a:srgbClr val="333333"/>
                </a:solidFill>
              </a:rPr>
              <a:t> </a:t>
            </a:r>
            <a:r>
              <a:rPr lang="en-US" altLang="de-DE" sz="2000" dirty="0" err="1">
                <a:solidFill>
                  <a:srgbClr val="333333"/>
                </a:solidFill>
              </a:rPr>
              <a:t>mänskligt</a:t>
            </a:r>
            <a:r>
              <a:rPr lang="en-US" altLang="de-DE" sz="2000" dirty="0">
                <a:solidFill>
                  <a:srgbClr val="333333"/>
                </a:solidFill>
              </a:rPr>
              <a:t> – </a:t>
            </a:r>
            <a:r>
              <a:rPr lang="en-US" altLang="de-DE" sz="2000" dirty="0" err="1">
                <a:solidFill>
                  <a:srgbClr val="333333"/>
                </a:solidFill>
              </a:rPr>
              <a:t>var</a:t>
            </a:r>
            <a:r>
              <a:rPr lang="en-US" altLang="de-DE" sz="2000" dirty="0">
                <a:solidFill>
                  <a:srgbClr val="333333"/>
                </a:solidFill>
              </a:rPr>
              <a:t> </a:t>
            </a:r>
            <a:r>
              <a:rPr lang="en-US" altLang="de-DE" sz="2000" dirty="0" err="1">
                <a:solidFill>
                  <a:srgbClr val="333333"/>
                </a:solidFill>
              </a:rPr>
              <a:t>beredd</a:t>
            </a:r>
            <a:r>
              <a:rPr lang="en-US" altLang="de-DE" sz="2000" dirty="0">
                <a:solidFill>
                  <a:srgbClr val="333333"/>
                </a:solidFill>
              </a:rPr>
              <a:t> </a:t>
            </a:r>
            <a:r>
              <a:rPr lang="en-US" altLang="de-DE" sz="2000" dirty="0" err="1">
                <a:solidFill>
                  <a:srgbClr val="333333"/>
                </a:solidFill>
              </a:rPr>
              <a:t>på</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du </a:t>
            </a:r>
            <a:r>
              <a:rPr lang="en-US" altLang="de-DE" sz="2000" dirty="0" err="1">
                <a:solidFill>
                  <a:srgbClr val="333333"/>
                </a:solidFill>
              </a:rPr>
              <a:t>kan</a:t>
            </a:r>
            <a:r>
              <a:rPr lang="en-US" altLang="de-DE" sz="2000" dirty="0">
                <a:solidFill>
                  <a:srgbClr val="333333"/>
                </a:solidFill>
              </a:rPr>
              <a:t> ha </a:t>
            </a:r>
            <a:r>
              <a:rPr lang="en-US" altLang="de-DE" sz="2000" err="1">
                <a:solidFill>
                  <a:srgbClr val="333333"/>
                </a:solidFill>
              </a:rPr>
              <a:t>fel</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140</a:t>
            </a:fld>
            <a:endParaRPr lang="de-DE" altLang="de-DE"/>
          </a:p>
        </p:txBody>
      </p:sp>
    </p:spTree>
    <p:extLst>
      <p:ext uri="{BB962C8B-B14F-4D97-AF65-F5344CB8AC3E}">
        <p14:creationId xmlns:p14="http://schemas.microsoft.com/office/powerpoint/2010/main" val="99655459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Tillämpning i vardagslivet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Inlärningsmål:</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De </a:t>
            </a:r>
            <a:r>
              <a:rPr lang="en-US" altLang="de-DE" sz="2000" dirty="0" err="1">
                <a:solidFill>
                  <a:srgbClr val="333333"/>
                </a:solidFill>
              </a:rPr>
              <a:t>sista</a:t>
            </a:r>
            <a:r>
              <a:rPr lang="en-US" altLang="de-DE" sz="2000" dirty="0">
                <a:solidFill>
                  <a:srgbClr val="333333"/>
                </a:solidFill>
              </a:rPr>
              <a:t> </a:t>
            </a:r>
            <a:r>
              <a:rPr lang="en-US" altLang="de-DE" sz="2000" dirty="0" err="1">
                <a:solidFill>
                  <a:srgbClr val="333333"/>
                </a:solidFill>
              </a:rPr>
              <a:t>bilderna</a:t>
            </a:r>
            <a:r>
              <a:rPr lang="en-US" altLang="de-DE" sz="2000" dirty="0">
                <a:solidFill>
                  <a:srgbClr val="333333"/>
                </a:solidFill>
              </a:rPr>
              <a:t> </a:t>
            </a:r>
            <a:r>
              <a:rPr lang="en-US" altLang="de-DE" sz="2000" dirty="0" err="1">
                <a:solidFill>
                  <a:srgbClr val="333333"/>
                </a:solidFill>
              </a:rPr>
              <a:t>visar</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a:t>
            </a:r>
            <a:r>
              <a:rPr lang="en-US" altLang="de-DE" sz="2000" dirty="0" err="1">
                <a:solidFill>
                  <a:srgbClr val="333333"/>
                </a:solidFill>
              </a:rPr>
              <a:t>snabba</a:t>
            </a:r>
            <a:r>
              <a:rPr lang="en-US" altLang="de-DE" sz="2000" dirty="0">
                <a:solidFill>
                  <a:srgbClr val="333333"/>
                </a:solidFill>
              </a:rPr>
              <a:t> </a:t>
            </a:r>
            <a:r>
              <a:rPr lang="en-US" altLang="de-DE" sz="2000" dirty="0" err="1">
                <a:solidFill>
                  <a:srgbClr val="333333"/>
                </a:solidFill>
              </a:rPr>
              <a:t>beslut</a:t>
            </a:r>
            <a:r>
              <a:rPr lang="en-US" altLang="de-DE" sz="2000" dirty="0">
                <a:solidFill>
                  <a:srgbClr val="333333"/>
                </a:solidFill>
              </a:rPr>
              <a:t> </a:t>
            </a:r>
            <a:r>
              <a:rPr lang="en-US" altLang="de-DE" sz="2000" dirty="0" err="1">
                <a:solidFill>
                  <a:srgbClr val="333333"/>
                </a:solidFill>
              </a:rPr>
              <a:t>kan</a:t>
            </a:r>
            <a:r>
              <a:rPr lang="en-US" altLang="de-DE" sz="2000" dirty="0">
                <a:solidFill>
                  <a:srgbClr val="333333"/>
                </a:solidFill>
              </a:rPr>
              <a:t> </a:t>
            </a:r>
            <a:r>
              <a:rPr lang="en-US" altLang="de-DE" sz="2000" dirty="0" err="1">
                <a:solidFill>
                  <a:srgbClr val="333333"/>
                </a:solidFill>
              </a:rPr>
              <a:t>leda</a:t>
            </a:r>
            <a:r>
              <a:rPr lang="en-US" altLang="de-DE" sz="2000" dirty="0">
                <a:solidFill>
                  <a:srgbClr val="333333"/>
                </a:solidFill>
              </a:rPr>
              <a:t> till </a:t>
            </a:r>
            <a:r>
              <a:rPr lang="de-DE" altLang="de-DE" sz="2000" dirty="0">
                <a:solidFill>
                  <a:srgbClr val="333333"/>
                </a:solidFill>
              </a:rPr>
              <a:t>misstag och ofta</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bara halva </a:t>
            </a:r>
            <a:r>
              <a:rPr lang="en-US" altLang="de-DE" sz="2000" dirty="0" err="1">
                <a:solidFill>
                  <a:srgbClr val="333333"/>
                </a:solidFill>
              </a:rPr>
              <a:t>sanningen</a:t>
            </a:r>
            <a:r>
              <a:rPr lang="en-US" altLang="de-DE" sz="2000" dirty="0">
                <a:solidFill>
                  <a:srgbClr val="333333"/>
                </a:solidFill>
              </a:rPr>
              <a:t> </a:t>
            </a:r>
            <a:r>
              <a:rPr lang="en-US" altLang="de-DE" sz="2000" dirty="0" err="1">
                <a:solidFill>
                  <a:srgbClr val="333333"/>
                </a:solidFill>
              </a:rPr>
              <a:t>visar</a:t>
            </a:r>
            <a:r>
              <a:rPr lang="en-US" altLang="de-DE" sz="2000" dirty="0">
                <a:solidFill>
                  <a:srgbClr val="333333"/>
                </a:solidFill>
              </a:rPr>
              <a:t> sig.</a:t>
            </a: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Försök</a:t>
            </a:r>
            <a:r>
              <a:rPr lang="en-US" altLang="de-DE" sz="2000" dirty="0">
                <a:solidFill>
                  <a:srgbClr val="004992"/>
                </a:solidFill>
              </a:rPr>
              <a:t> </a:t>
            </a:r>
            <a:r>
              <a:rPr lang="en-US" altLang="de-DE" sz="2000" dirty="0" err="1">
                <a:solidFill>
                  <a:srgbClr val="004992"/>
                </a:solidFill>
              </a:rPr>
              <a:t>därför</a:t>
            </a:r>
            <a:r>
              <a:rPr lang="en-US" altLang="de-DE" sz="2000" dirty="0">
                <a:solidFill>
                  <a:srgbClr val="004992"/>
                </a:solidFill>
              </a:rPr>
              <a:t> </a:t>
            </a:r>
            <a:r>
              <a:rPr lang="en-US" altLang="de-DE" sz="2000" dirty="0" err="1">
                <a:solidFill>
                  <a:srgbClr val="004992"/>
                </a:solidFill>
              </a:rPr>
              <a:t>att</a:t>
            </a:r>
            <a:r>
              <a:rPr lang="en-US" altLang="de-DE" sz="2000" dirty="0">
                <a:solidFill>
                  <a:srgbClr val="004992"/>
                </a:solidFill>
              </a:rPr>
              <a:t> </a:t>
            </a:r>
            <a:r>
              <a:rPr lang="en-US" altLang="de-DE" sz="2000" dirty="0" err="1">
                <a:solidFill>
                  <a:srgbClr val="004992"/>
                </a:solidFill>
              </a:rPr>
              <a:t>hitta</a:t>
            </a:r>
            <a:r>
              <a:rPr lang="en-US" altLang="de-DE" sz="2000" dirty="0">
                <a:solidFill>
                  <a:srgbClr val="004992"/>
                </a:solidFill>
              </a:rPr>
              <a:t> </a:t>
            </a:r>
            <a:r>
              <a:rPr lang="en-US" altLang="de-DE" sz="2000" dirty="0" err="1">
                <a:solidFill>
                  <a:srgbClr val="004992"/>
                </a:solidFill>
              </a:rPr>
              <a:t>så</a:t>
            </a:r>
            <a:r>
              <a:rPr lang="en-US" altLang="de-DE" sz="2000" dirty="0">
                <a:solidFill>
                  <a:srgbClr val="004992"/>
                </a:solidFill>
              </a:rPr>
              <a:t> </a:t>
            </a:r>
            <a:r>
              <a:rPr lang="en-US" altLang="de-DE" sz="2000" dirty="0" err="1">
                <a:solidFill>
                  <a:srgbClr val="004992"/>
                </a:solidFill>
              </a:rPr>
              <a:t>mycket</a:t>
            </a:r>
            <a:r>
              <a:rPr lang="en-US" altLang="de-DE" sz="2000" dirty="0">
                <a:solidFill>
                  <a:srgbClr val="004992"/>
                </a:solidFill>
              </a:rPr>
              <a:t> information </a:t>
            </a:r>
            <a:r>
              <a:rPr lang="en-US" altLang="de-DE" sz="2000" dirty="0" err="1">
                <a:solidFill>
                  <a:srgbClr val="004992"/>
                </a:solidFill>
              </a:rPr>
              <a:t>som</a:t>
            </a:r>
            <a:r>
              <a:rPr lang="en-US" altLang="de-DE" sz="2000" dirty="0">
                <a:solidFill>
                  <a:srgbClr val="004992"/>
                </a:solidFill>
              </a:rPr>
              <a:t> </a:t>
            </a:r>
            <a:r>
              <a:rPr lang="en-US" altLang="de-DE" sz="2000" dirty="0" err="1">
                <a:solidFill>
                  <a:srgbClr val="004992"/>
                </a:solidFill>
              </a:rPr>
              <a:t>möjligt</a:t>
            </a:r>
            <a:r>
              <a:rPr lang="en-US" altLang="de-DE" sz="2000" dirty="0">
                <a:solidFill>
                  <a:srgbClr val="333333"/>
                </a:solidFill>
              </a:rPr>
              <a:t> </a:t>
            </a:r>
            <a:r>
              <a:rPr lang="en-US" altLang="de-DE" sz="2000" dirty="0" err="1">
                <a:solidFill>
                  <a:srgbClr val="333333"/>
                </a:solidFill>
              </a:rPr>
              <a:t>och</a:t>
            </a:r>
            <a:r>
              <a:rPr lang="en-US" altLang="de-DE" sz="2000" dirty="0">
                <a:solidFill>
                  <a:srgbClr val="333333"/>
                </a:solidFill>
              </a:rPr>
              <a:t> </a:t>
            </a:r>
            <a:r>
              <a:rPr lang="en-US" altLang="de-DE" sz="2000" dirty="0" err="1">
                <a:solidFill>
                  <a:srgbClr val="333333"/>
                </a:solidFill>
              </a:rPr>
              <a:t>diskutera</a:t>
            </a:r>
            <a:r>
              <a:rPr lang="en-US" altLang="de-DE" sz="2000" dirty="0">
                <a:solidFill>
                  <a:srgbClr val="333333"/>
                </a:solidFill>
              </a:rPr>
              <a:t> </a:t>
            </a:r>
            <a:r>
              <a:rPr lang="en-US" altLang="de-DE" sz="2000" dirty="0" err="1">
                <a:solidFill>
                  <a:srgbClr val="333333"/>
                </a:solidFill>
              </a:rPr>
              <a:t>frågan</a:t>
            </a:r>
            <a:r>
              <a:rPr lang="en-US" altLang="de-DE" sz="2000" dirty="0">
                <a:solidFill>
                  <a:srgbClr val="333333"/>
                </a:solidFill>
              </a:rPr>
              <a:t> med </a:t>
            </a:r>
            <a:r>
              <a:rPr lang="en-US" altLang="de-DE" sz="2000" dirty="0" err="1">
                <a:solidFill>
                  <a:srgbClr val="333333"/>
                </a:solidFill>
              </a:rPr>
              <a:t>andra</a:t>
            </a:r>
            <a:r>
              <a:rPr lang="en-US" altLang="de-DE" sz="2000" dirty="0">
                <a:solidFill>
                  <a:srgbClr val="333333"/>
                </a:solidFill>
              </a:rPr>
              <a:t>, </a:t>
            </a:r>
            <a:r>
              <a:rPr lang="en-US" altLang="de-DE" sz="2000" dirty="0" err="1">
                <a:solidFill>
                  <a:srgbClr val="333333"/>
                </a:solidFill>
              </a:rPr>
              <a:t>framförallt</a:t>
            </a:r>
            <a:r>
              <a:rPr lang="en-US" altLang="de-DE" sz="2000" dirty="0">
                <a:solidFill>
                  <a:srgbClr val="333333"/>
                </a:solidFill>
              </a:rPr>
              <a:t> om </a:t>
            </a:r>
            <a:r>
              <a:rPr lang="en-US" altLang="de-DE" sz="2000" dirty="0" err="1">
                <a:solidFill>
                  <a:srgbClr val="333333"/>
                </a:solidFill>
              </a:rPr>
              <a:t>besluten</a:t>
            </a:r>
            <a:r>
              <a:rPr lang="en-US" altLang="de-DE" sz="2000" dirty="0">
                <a:solidFill>
                  <a:srgbClr val="333333"/>
                </a:solidFill>
              </a:rPr>
              <a:t> </a:t>
            </a:r>
            <a:r>
              <a:rPr lang="en-US" altLang="de-DE" sz="2000" dirty="0" err="1">
                <a:solidFill>
                  <a:srgbClr val="333333"/>
                </a:solidFill>
              </a:rPr>
              <a:t>är</a:t>
            </a:r>
            <a:r>
              <a:rPr lang="en-US" altLang="de-DE" sz="2000" dirty="0">
                <a:solidFill>
                  <a:srgbClr val="333333"/>
                </a:solidFill>
              </a:rPr>
              <a:t> </a:t>
            </a:r>
            <a:r>
              <a:rPr lang="en-US" altLang="de-DE" sz="2000" dirty="0" err="1">
                <a:solidFill>
                  <a:srgbClr val="333333"/>
                </a:solidFill>
              </a:rPr>
              <a:t>mycket</a:t>
            </a:r>
            <a:r>
              <a:rPr lang="en-US" altLang="de-DE" sz="2000" dirty="0">
                <a:solidFill>
                  <a:srgbClr val="333333"/>
                </a:solidFill>
              </a:rPr>
              <a:t> </a:t>
            </a:r>
            <a:r>
              <a:rPr lang="en-US" altLang="de-DE" sz="2000" dirty="0" err="1">
                <a:solidFill>
                  <a:srgbClr val="333333"/>
                </a:solidFill>
              </a:rPr>
              <a:t>viktiga</a:t>
            </a:r>
            <a:r>
              <a:rPr lang="en-US" altLang="de-DE" sz="2000" dirty="0">
                <a:solidFill>
                  <a:srgbClr val="333333"/>
                </a:solidFill>
              </a:rPr>
              <a:t> </a:t>
            </a:r>
            <a:r>
              <a:rPr lang="en-US" altLang="de-DE" sz="2000" dirty="0" err="1">
                <a:solidFill>
                  <a:srgbClr val="333333"/>
                </a:solidFill>
              </a:rPr>
              <a:t>eller</a:t>
            </a:r>
            <a:r>
              <a:rPr lang="en-US" altLang="de-DE" sz="2000" dirty="0">
                <a:solidFill>
                  <a:srgbClr val="333333"/>
                </a:solidFill>
              </a:rPr>
              <a:t> </a:t>
            </a:r>
            <a:r>
              <a:rPr lang="en-US" altLang="de-DE" sz="2000" dirty="0" err="1">
                <a:solidFill>
                  <a:srgbClr val="333333"/>
                </a:solidFill>
              </a:rPr>
              <a:t>har</a:t>
            </a:r>
            <a:r>
              <a:rPr lang="en-US" altLang="de-DE" sz="2000" dirty="0">
                <a:solidFill>
                  <a:srgbClr val="333333"/>
                </a:solidFill>
              </a:rPr>
              <a:t> </a:t>
            </a:r>
            <a:r>
              <a:rPr lang="en-US" altLang="de-DE" sz="2000" dirty="0" err="1">
                <a:solidFill>
                  <a:srgbClr val="333333"/>
                </a:solidFill>
              </a:rPr>
              <a:t>dramatiska</a:t>
            </a:r>
            <a:r>
              <a:rPr lang="en-US" altLang="de-DE" sz="2000" dirty="0">
                <a:solidFill>
                  <a:srgbClr val="333333"/>
                </a:solidFill>
              </a:rPr>
              <a:t> </a:t>
            </a:r>
            <a:r>
              <a:rPr lang="en-US" altLang="de-DE" sz="2000" dirty="0" err="1">
                <a:solidFill>
                  <a:srgbClr val="333333"/>
                </a:solidFill>
              </a:rPr>
              <a:t>konsekvenser</a:t>
            </a:r>
            <a:r>
              <a:rPr lang="en-US" altLang="de-DE" sz="2000" dirty="0">
                <a:solidFill>
                  <a:srgbClr val="333333"/>
                </a:solidFill>
              </a:rPr>
              <a:t> (</a:t>
            </a:r>
            <a:r>
              <a:rPr lang="en-US" altLang="de-DE" sz="2000" dirty="0" err="1">
                <a:solidFill>
                  <a:srgbClr val="333333"/>
                </a:solidFill>
              </a:rPr>
              <a:t>t.ex</a:t>
            </a:r>
            <a:r>
              <a:rPr lang="en-US" altLang="de-DE" sz="2000" dirty="0">
                <a:solidFill>
                  <a:srgbClr val="333333"/>
                </a:solidFill>
              </a:rPr>
              <a:t>. du </a:t>
            </a:r>
            <a:r>
              <a:rPr lang="en-US" altLang="de-DE" sz="2000" dirty="0" err="1">
                <a:solidFill>
                  <a:srgbClr val="333333"/>
                </a:solidFill>
              </a:rPr>
              <a:t>känner</a:t>
            </a:r>
            <a:r>
              <a:rPr lang="en-US" altLang="de-DE" sz="2000" dirty="0">
                <a:solidFill>
                  <a:srgbClr val="333333"/>
                </a:solidFill>
              </a:rPr>
              <a:t> dig </a:t>
            </a:r>
            <a:r>
              <a:rPr lang="en-US" altLang="de-DE" sz="2000" dirty="0" err="1">
                <a:solidFill>
                  <a:srgbClr val="333333"/>
                </a:solidFill>
              </a:rPr>
              <a:t>förföljd</a:t>
            </a:r>
            <a:r>
              <a:rPr lang="en-US" altLang="de-DE" sz="2000" dirty="0">
                <a:solidFill>
                  <a:srgbClr val="333333"/>
                </a:solidFill>
              </a:rPr>
              <a:t> </a:t>
            </a:r>
            <a:r>
              <a:rPr lang="en-US" altLang="de-DE" sz="2000" dirty="0" err="1">
                <a:solidFill>
                  <a:srgbClr val="333333"/>
                </a:solidFill>
              </a:rPr>
              <a:t>av</a:t>
            </a:r>
            <a:r>
              <a:rPr lang="en-US" altLang="de-DE" sz="2000" dirty="0">
                <a:solidFill>
                  <a:srgbClr val="333333"/>
                </a:solidFill>
              </a:rPr>
              <a:t> din </a:t>
            </a:r>
            <a:r>
              <a:rPr lang="en-US" altLang="de-DE" sz="2000" err="1">
                <a:solidFill>
                  <a:srgbClr val="333333"/>
                </a:solidFill>
              </a:rPr>
              <a:t>granne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err="1">
                <a:solidFill>
                  <a:srgbClr val="333333"/>
                </a:solidFill>
              </a:rPr>
              <a:t>gå</a:t>
            </a:r>
            <a:r>
              <a:rPr lang="en-US" altLang="de-DE" sz="2000" dirty="0">
                <a:solidFill>
                  <a:srgbClr val="333333"/>
                </a:solidFill>
              </a:rPr>
              <a:t> </a:t>
            </a:r>
            <a:r>
              <a:rPr lang="en-US" altLang="de-DE" sz="2000" dirty="0" err="1">
                <a:solidFill>
                  <a:srgbClr val="333333"/>
                </a:solidFill>
              </a:rPr>
              <a:t>inte</a:t>
            </a:r>
            <a:r>
              <a:rPr lang="en-US" altLang="de-DE" sz="2000" dirty="0">
                <a:solidFill>
                  <a:srgbClr val="333333"/>
                </a:solidFill>
              </a:rPr>
              <a:t> till </a:t>
            </a:r>
            <a:r>
              <a:rPr lang="en-US" altLang="de-DE" sz="2000" dirty="0" err="1">
                <a:solidFill>
                  <a:srgbClr val="333333"/>
                </a:solidFill>
              </a:rPr>
              <a:t>angrepp</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Vid </a:t>
            </a:r>
            <a:r>
              <a:rPr lang="en-US" altLang="de-DE" sz="2000" dirty="0" err="1">
                <a:solidFill>
                  <a:srgbClr val="333333"/>
                </a:solidFill>
              </a:rPr>
              <a:t>mindre</a:t>
            </a:r>
            <a:r>
              <a:rPr lang="en-US" altLang="de-DE" sz="2000" dirty="0">
                <a:solidFill>
                  <a:srgbClr val="333333"/>
                </a:solidFill>
              </a:rPr>
              <a:t> </a:t>
            </a:r>
            <a:r>
              <a:rPr lang="en-US" altLang="de-DE" sz="2000" dirty="0" err="1">
                <a:solidFill>
                  <a:srgbClr val="333333"/>
                </a:solidFill>
              </a:rPr>
              <a:t>betydande</a:t>
            </a:r>
            <a:r>
              <a:rPr lang="en-US" altLang="de-DE" sz="2000" dirty="0">
                <a:solidFill>
                  <a:srgbClr val="333333"/>
                </a:solidFill>
              </a:rPr>
              <a:t> </a:t>
            </a:r>
            <a:r>
              <a:rPr lang="en-US" altLang="de-DE" sz="2000" dirty="0" err="1">
                <a:solidFill>
                  <a:srgbClr val="333333"/>
                </a:solidFill>
              </a:rPr>
              <a:t>händelser</a:t>
            </a:r>
            <a:r>
              <a:rPr lang="en-US" altLang="de-DE" sz="2000" dirty="0">
                <a:solidFill>
                  <a:srgbClr val="333333"/>
                </a:solidFill>
              </a:rPr>
              <a:t> </a:t>
            </a:r>
            <a:r>
              <a:rPr lang="en-US" altLang="de-DE" sz="2000" dirty="0" err="1">
                <a:solidFill>
                  <a:srgbClr val="333333"/>
                </a:solidFill>
              </a:rPr>
              <a:t>kan</a:t>
            </a:r>
            <a:r>
              <a:rPr lang="en-US" altLang="de-DE" sz="2000" dirty="0">
                <a:solidFill>
                  <a:srgbClr val="333333"/>
                </a:solidFill>
              </a:rPr>
              <a:t> vi </a:t>
            </a:r>
            <a:r>
              <a:rPr lang="en-US" altLang="de-DE" sz="2000" dirty="0" err="1">
                <a:solidFill>
                  <a:srgbClr val="333333"/>
                </a:solidFill>
              </a:rPr>
              <a:t>lika</a:t>
            </a:r>
            <a:r>
              <a:rPr lang="en-US" altLang="de-DE" sz="2000" dirty="0">
                <a:solidFill>
                  <a:srgbClr val="333333"/>
                </a:solidFill>
              </a:rPr>
              <a:t> </a:t>
            </a:r>
            <a:r>
              <a:rPr lang="en-US" altLang="de-DE" sz="2000" dirty="0" err="1">
                <a:solidFill>
                  <a:srgbClr val="333333"/>
                </a:solidFill>
              </a:rPr>
              <a:t>gärna</a:t>
            </a:r>
            <a:r>
              <a:rPr lang="en-US" altLang="de-DE" sz="2000" dirty="0">
                <a:solidFill>
                  <a:srgbClr val="333333"/>
                </a:solidFill>
              </a:rPr>
              <a:t> ta </a:t>
            </a:r>
            <a:r>
              <a:rPr lang="en-US" altLang="de-DE" sz="2000" dirty="0" err="1">
                <a:solidFill>
                  <a:srgbClr val="333333"/>
                </a:solidFill>
              </a:rPr>
              <a:t>ett</a:t>
            </a:r>
            <a:r>
              <a:rPr lang="en-US" altLang="de-DE" sz="2000" dirty="0">
                <a:solidFill>
                  <a:srgbClr val="333333"/>
                </a:solidFill>
              </a:rPr>
              <a:t> </a:t>
            </a:r>
            <a:r>
              <a:rPr lang="en-US" altLang="de-DE" sz="2000" dirty="0" err="1">
                <a:solidFill>
                  <a:srgbClr val="333333"/>
                </a:solidFill>
              </a:rPr>
              <a:t>snabbt</a:t>
            </a:r>
            <a:r>
              <a:rPr lang="en-US" altLang="de-DE" sz="2000" dirty="0">
                <a:solidFill>
                  <a:srgbClr val="333333"/>
                </a:solidFill>
              </a:rPr>
              <a:t> </a:t>
            </a:r>
            <a:r>
              <a:rPr lang="en-US" altLang="de-DE" sz="2000" dirty="0" err="1">
                <a:solidFill>
                  <a:srgbClr val="333333"/>
                </a:solidFill>
              </a:rPr>
              <a:t>beslut</a:t>
            </a:r>
            <a:r>
              <a:rPr lang="en-US" altLang="de-DE" sz="2000" dirty="0">
                <a:solidFill>
                  <a:srgbClr val="333333"/>
                </a:solidFill>
              </a:rPr>
              <a:t> (</a:t>
            </a:r>
            <a:r>
              <a:rPr lang="en-US" altLang="de-DE" sz="2000" dirty="0" err="1">
                <a:solidFill>
                  <a:srgbClr val="333333"/>
                </a:solidFill>
              </a:rPr>
              <a:t>t.ex</a:t>
            </a:r>
            <a:r>
              <a:rPr lang="en-US" altLang="de-DE" sz="2000" dirty="0">
                <a:solidFill>
                  <a:srgbClr val="333333"/>
                </a:solidFill>
              </a:rPr>
              <a:t>. </a:t>
            </a:r>
            <a:r>
              <a:rPr lang="en-US" altLang="de-DE" sz="2000" dirty="0" err="1">
                <a:solidFill>
                  <a:srgbClr val="333333"/>
                </a:solidFill>
              </a:rPr>
              <a:t>välja</a:t>
            </a:r>
            <a:r>
              <a:rPr lang="en-US" altLang="de-DE" sz="2000" dirty="0">
                <a:solidFill>
                  <a:srgbClr val="333333"/>
                </a:solidFill>
              </a:rPr>
              <a:t> </a:t>
            </a:r>
            <a:r>
              <a:rPr lang="en-US" altLang="de-DE" sz="2000" dirty="0" err="1">
                <a:solidFill>
                  <a:srgbClr val="333333"/>
                </a:solidFill>
              </a:rPr>
              <a:t>smak</a:t>
            </a:r>
            <a:r>
              <a:rPr lang="en-US" altLang="de-DE" sz="2000" dirty="0">
                <a:solidFill>
                  <a:srgbClr val="333333"/>
                </a:solidFill>
              </a:rPr>
              <a:t> </a:t>
            </a:r>
            <a:r>
              <a:rPr lang="en-US" altLang="de-DE" sz="2000" dirty="0" err="1">
                <a:solidFill>
                  <a:srgbClr val="333333"/>
                </a:solidFill>
              </a:rPr>
              <a:t>på</a:t>
            </a:r>
            <a:r>
              <a:rPr lang="en-US" altLang="de-DE" sz="2000" dirty="0">
                <a:solidFill>
                  <a:srgbClr val="333333"/>
                </a:solidFill>
              </a:rPr>
              <a:t> </a:t>
            </a:r>
            <a:r>
              <a:rPr lang="en-US" altLang="de-DE" sz="2000" dirty="0" err="1">
                <a:solidFill>
                  <a:srgbClr val="333333"/>
                </a:solidFill>
              </a:rPr>
              <a:t>yoghurten</a:t>
            </a:r>
            <a:r>
              <a:rPr lang="en-US" altLang="de-DE" sz="2000" dirty="0">
                <a:solidFill>
                  <a:srgbClr val="333333"/>
                </a:solidFill>
              </a:rPr>
              <a:t>, </a:t>
            </a:r>
            <a:r>
              <a:rPr lang="en-US" altLang="de-DE" sz="2000" dirty="0" err="1">
                <a:solidFill>
                  <a:srgbClr val="333333"/>
                </a:solidFill>
              </a:rPr>
              <a:t>välja</a:t>
            </a:r>
            <a:r>
              <a:rPr lang="en-US" altLang="de-DE" sz="2000" dirty="0">
                <a:solidFill>
                  <a:srgbClr val="333333"/>
                </a:solidFill>
              </a:rPr>
              <a:t> </a:t>
            </a:r>
            <a:r>
              <a:rPr lang="en-US" altLang="de-DE" sz="2000" dirty="0" err="1">
                <a:solidFill>
                  <a:srgbClr val="333333"/>
                </a:solidFill>
              </a:rPr>
              <a:t>kakor</a:t>
            </a:r>
            <a:r>
              <a:rPr lang="en-US" altLang="de-DE" sz="2000" dirty="0">
                <a:solidFill>
                  <a:srgbClr val="333333"/>
                </a:solidFill>
              </a:rPr>
              <a:t> till </a:t>
            </a:r>
            <a:r>
              <a:rPr lang="en-US" altLang="de-DE" sz="2000" dirty="0" err="1">
                <a:solidFill>
                  <a:srgbClr val="333333"/>
                </a:solidFill>
              </a:rPr>
              <a:t>kaffet</a:t>
            </a:r>
            <a:r>
              <a:rPr lang="en-US" altLang="de-DE" sz="2000" dirty="0">
                <a:solidFill>
                  <a:srgbClr val="333333"/>
                </a:solidFill>
              </a:rPr>
              <a:t>, </a:t>
            </a:r>
            <a:r>
              <a:rPr lang="en-US" altLang="de-DE" sz="2000" dirty="0" err="1">
                <a:solidFill>
                  <a:srgbClr val="333333"/>
                </a:solidFill>
              </a:rPr>
              <a:t>välja</a:t>
            </a:r>
            <a:r>
              <a:rPr lang="en-US" altLang="de-DE" sz="2000" dirty="0">
                <a:solidFill>
                  <a:srgbClr val="333333"/>
                </a:solidFill>
              </a:rPr>
              <a:t> </a:t>
            </a:r>
            <a:r>
              <a:rPr lang="en-US" altLang="de-DE" sz="2000" dirty="0" err="1">
                <a:solidFill>
                  <a:srgbClr val="333333"/>
                </a:solidFill>
              </a:rPr>
              <a:t>lottnummer</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Att</a:t>
            </a:r>
            <a:r>
              <a:rPr lang="en-US" altLang="de-DE" sz="2000" dirty="0">
                <a:solidFill>
                  <a:srgbClr val="333333"/>
                </a:solidFill>
              </a:rPr>
              <a:t> </a:t>
            </a:r>
            <a:r>
              <a:rPr lang="en-US" altLang="de-DE" sz="2000" dirty="0" err="1">
                <a:solidFill>
                  <a:srgbClr val="333333"/>
                </a:solidFill>
              </a:rPr>
              <a:t>fela</a:t>
            </a:r>
            <a:r>
              <a:rPr lang="en-US" altLang="de-DE" sz="2000" dirty="0">
                <a:solidFill>
                  <a:srgbClr val="333333"/>
                </a:solidFill>
              </a:rPr>
              <a:t> </a:t>
            </a:r>
            <a:r>
              <a:rPr lang="en-US" altLang="de-DE" sz="2000" dirty="0" err="1">
                <a:solidFill>
                  <a:srgbClr val="333333"/>
                </a:solidFill>
              </a:rPr>
              <a:t>är</a:t>
            </a:r>
            <a:r>
              <a:rPr lang="en-US" altLang="de-DE" sz="2000" dirty="0">
                <a:solidFill>
                  <a:srgbClr val="333333"/>
                </a:solidFill>
              </a:rPr>
              <a:t> </a:t>
            </a:r>
            <a:r>
              <a:rPr lang="en-US" altLang="de-DE" sz="2000" dirty="0" err="1">
                <a:solidFill>
                  <a:srgbClr val="333333"/>
                </a:solidFill>
              </a:rPr>
              <a:t>mänskligt</a:t>
            </a:r>
            <a:r>
              <a:rPr lang="en-US" altLang="de-DE" sz="2000" dirty="0">
                <a:solidFill>
                  <a:srgbClr val="333333"/>
                </a:solidFill>
              </a:rPr>
              <a:t> – </a:t>
            </a:r>
            <a:r>
              <a:rPr lang="en-US" altLang="de-DE" sz="2000" dirty="0" err="1">
                <a:solidFill>
                  <a:srgbClr val="333333"/>
                </a:solidFill>
              </a:rPr>
              <a:t>var</a:t>
            </a:r>
            <a:r>
              <a:rPr lang="en-US" altLang="de-DE" sz="2000" dirty="0">
                <a:solidFill>
                  <a:srgbClr val="333333"/>
                </a:solidFill>
              </a:rPr>
              <a:t> </a:t>
            </a:r>
            <a:r>
              <a:rPr lang="en-US" altLang="de-DE" sz="2000" dirty="0" err="1">
                <a:solidFill>
                  <a:srgbClr val="333333"/>
                </a:solidFill>
              </a:rPr>
              <a:t>beredd</a:t>
            </a:r>
            <a:r>
              <a:rPr lang="en-US" altLang="de-DE" sz="2000" dirty="0">
                <a:solidFill>
                  <a:srgbClr val="333333"/>
                </a:solidFill>
              </a:rPr>
              <a:t> </a:t>
            </a:r>
            <a:r>
              <a:rPr lang="en-US" altLang="de-DE" sz="2000" dirty="0" err="1">
                <a:solidFill>
                  <a:srgbClr val="333333"/>
                </a:solidFill>
              </a:rPr>
              <a:t>på</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du </a:t>
            </a:r>
            <a:r>
              <a:rPr lang="en-US" altLang="de-DE" sz="2000" dirty="0" err="1">
                <a:solidFill>
                  <a:srgbClr val="333333"/>
                </a:solidFill>
              </a:rPr>
              <a:t>kan</a:t>
            </a:r>
            <a:r>
              <a:rPr lang="en-US" altLang="de-DE" sz="2000" dirty="0">
                <a:solidFill>
                  <a:srgbClr val="333333"/>
                </a:solidFill>
              </a:rPr>
              <a:t> ha </a:t>
            </a:r>
            <a:r>
              <a:rPr lang="en-US" altLang="de-DE" sz="2000" dirty="0" err="1">
                <a:solidFill>
                  <a:srgbClr val="333333"/>
                </a:solidFill>
              </a:rPr>
              <a:t>fel</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Grunda</a:t>
            </a:r>
            <a:r>
              <a:rPr lang="en-US" altLang="de-DE" sz="2000" dirty="0">
                <a:solidFill>
                  <a:srgbClr val="333333"/>
                </a:solidFill>
              </a:rPr>
              <a:t> </a:t>
            </a:r>
            <a:r>
              <a:rPr lang="en-US" altLang="de-DE" sz="2000" dirty="0" err="1">
                <a:solidFill>
                  <a:srgbClr val="333333"/>
                </a:solidFill>
              </a:rPr>
              <a:t>dina</a:t>
            </a:r>
            <a:r>
              <a:rPr lang="en-US" altLang="de-DE" sz="2000" dirty="0">
                <a:solidFill>
                  <a:srgbClr val="333333"/>
                </a:solidFill>
              </a:rPr>
              <a:t> </a:t>
            </a:r>
            <a:r>
              <a:rPr lang="en-US" altLang="de-DE" sz="2000" dirty="0" err="1">
                <a:solidFill>
                  <a:srgbClr val="333333"/>
                </a:solidFill>
              </a:rPr>
              <a:t>viktiga</a:t>
            </a:r>
            <a:r>
              <a:rPr lang="en-US" altLang="de-DE" sz="2000" dirty="0">
                <a:solidFill>
                  <a:srgbClr val="333333"/>
                </a:solidFill>
              </a:rPr>
              <a:t> </a:t>
            </a:r>
            <a:r>
              <a:rPr lang="en-US" altLang="de-DE" sz="2000" dirty="0" err="1">
                <a:solidFill>
                  <a:srgbClr val="333333"/>
                </a:solidFill>
              </a:rPr>
              <a:t>beslut</a:t>
            </a:r>
            <a:r>
              <a:rPr lang="en-US" altLang="de-DE" sz="2000" dirty="0">
                <a:solidFill>
                  <a:srgbClr val="333333"/>
                </a:solidFill>
              </a:rPr>
              <a:t> </a:t>
            </a:r>
            <a:r>
              <a:rPr lang="en-US" altLang="de-DE" sz="2000" dirty="0" err="1">
                <a:solidFill>
                  <a:srgbClr val="333333"/>
                </a:solidFill>
              </a:rPr>
              <a:t>på</a:t>
            </a:r>
            <a:r>
              <a:rPr lang="en-US" altLang="de-DE" sz="2000" dirty="0">
                <a:solidFill>
                  <a:srgbClr val="333333"/>
                </a:solidFill>
              </a:rPr>
              <a:t> </a:t>
            </a:r>
            <a:r>
              <a:rPr lang="en-US" altLang="de-DE" sz="2000" dirty="0" err="1">
                <a:solidFill>
                  <a:srgbClr val="333333"/>
                </a:solidFill>
              </a:rPr>
              <a:t>hållbara</a:t>
            </a:r>
            <a:r>
              <a:rPr lang="en-US" altLang="de-DE" sz="2000" dirty="0">
                <a:solidFill>
                  <a:srgbClr val="333333"/>
                </a:solidFill>
              </a:rPr>
              <a:t> </a:t>
            </a:r>
            <a:r>
              <a:rPr lang="en-US" altLang="de-DE" sz="2000" dirty="0" err="1">
                <a:solidFill>
                  <a:srgbClr val="333333"/>
                </a:solidFill>
              </a:rPr>
              <a:t>fakta</a:t>
            </a:r>
            <a:r>
              <a:rPr lang="en-US" altLang="de-DE" sz="2000" dirty="0">
                <a:solidFill>
                  <a:srgbClr val="333333"/>
                </a:solidFill>
              </a:rPr>
              <a:t>. </a:t>
            </a:r>
            <a:r>
              <a:rPr lang="en-US" altLang="de-DE" sz="2000" dirty="0" err="1">
                <a:solidFill>
                  <a:srgbClr val="333333"/>
                </a:solidFill>
              </a:rPr>
              <a:t>Gissningar</a:t>
            </a:r>
            <a:r>
              <a:rPr lang="en-US" altLang="de-DE" sz="2000" dirty="0">
                <a:solidFill>
                  <a:srgbClr val="333333"/>
                </a:solidFill>
              </a:rPr>
              <a:t> </a:t>
            </a:r>
            <a:r>
              <a:rPr lang="en-US" altLang="de-DE" sz="2000" err="1">
                <a:solidFill>
                  <a:srgbClr val="333333"/>
                </a:solidFill>
              </a:rPr>
              <a:t>är</a:t>
            </a:r>
            <a:r>
              <a:rPr lang="en-US" altLang="de-DE" sz="2000">
                <a:solidFill>
                  <a:srgbClr val="333333"/>
                </a:solidFill>
              </a:rPr>
              <a:t> “dåliga rådgivare”. </a:t>
            </a:r>
            <a:r>
              <a:rPr lang="en-US" altLang="de-DE" sz="2000" dirty="0" err="1">
                <a:solidFill>
                  <a:srgbClr val="333333"/>
                </a:solidFill>
              </a:rPr>
              <a:t>Överväg</a:t>
            </a:r>
            <a:r>
              <a:rPr lang="en-US" altLang="de-DE" sz="2000" dirty="0">
                <a:solidFill>
                  <a:srgbClr val="333333"/>
                </a:solidFill>
              </a:rPr>
              <a:t> </a:t>
            </a:r>
            <a:r>
              <a:rPr lang="en-US" altLang="de-DE" sz="2000" dirty="0" err="1">
                <a:solidFill>
                  <a:srgbClr val="333333"/>
                </a:solidFill>
              </a:rPr>
              <a:t>följderna</a:t>
            </a:r>
            <a:r>
              <a:rPr lang="en-US" altLang="de-DE" sz="2000" dirty="0">
                <a:solidFill>
                  <a:srgbClr val="333333"/>
                </a:solidFill>
              </a:rPr>
              <a:t> </a:t>
            </a:r>
            <a:r>
              <a:rPr lang="en-US" altLang="de-DE" sz="2000" dirty="0" err="1">
                <a:solidFill>
                  <a:srgbClr val="333333"/>
                </a:solidFill>
              </a:rPr>
              <a:t>av</a:t>
            </a:r>
            <a:r>
              <a:rPr lang="en-US" altLang="de-DE" sz="2000" dirty="0">
                <a:solidFill>
                  <a:srgbClr val="333333"/>
                </a:solidFill>
              </a:rPr>
              <a:t> </a:t>
            </a:r>
            <a:r>
              <a:rPr lang="en-US" altLang="de-DE" sz="2000" dirty="0" err="1">
                <a:solidFill>
                  <a:srgbClr val="333333"/>
                </a:solidFill>
              </a:rPr>
              <a:t>en</a:t>
            </a:r>
            <a:r>
              <a:rPr lang="en-US" altLang="de-DE" sz="2000" dirty="0">
                <a:solidFill>
                  <a:srgbClr val="333333"/>
                </a:solidFill>
              </a:rPr>
              <a:t> </a:t>
            </a:r>
            <a:r>
              <a:rPr lang="en-US" altLang="de-DE" sz="2000" dirty="0" err="1">
                <a:solidFill>
                  <a:srgbClr val="333333"/>
                </a:solidFill>
              </a:rPr>
              <a:t>felaktigt</a:t>
            </a:r>
            <a:r>
              <a:rPr lang="en-US" altLang="de-DE" sz="2000" dirty="0">
                <a:solidFill>
                  <a:srgbClr val="333333"/>
                </a:solidFill>
              </a:rPr>
              <a:t> </a:t>
            </a:r>
            <a:r>
              <a:rPr lang="en-US" altLang="de-DE" sz="2000" dirty="0" err="1">
                <a:solidFill>
                  <a:srgbClr val="333333"/>
                </a:solidFill>
              </a:rPr>
              <a:t>slutsats</a:t>
            </a:r>
            <a:r>
              <a:rPr lang="en-US"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141</a:t>
            </a:fld>
            <a:endParaRPr lang="de-DE" altLang="de-DE"/>
          </a:p>
        </p:txBody>
      </p:sp>
    </p:spTree>
    <p:extLst>
      <p:ext uri="{BB962C8B-B14F-4D97-AF65-F5344CB8AC3E}">
        <p14:creationId xmlns:p14="http://schemas.microsoft.com/office/powerpoint/2010/main" val="168593340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Hur hänger detta ihop med psykos?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Många</a:t>
            </a:r>
            <a:r>
              <a:rPr lang="en-AU" altLang="de-DE" sz="2400" dirty="0">
                <a:solidFill>
                  <a:srgbClr val="333333"/>
                </a:solidFill>
              </a:rPr>
              <a:t> </a:t>
            </a:r>
            <a:r>
              <a:rPr lang="en-AU" altLang="de-DE" sz="2400" dirty="0" err="1">
                <a:solidFill>
                  <a:srgbClr val="333333"/>
                </a:solidFill>
              </a:rPr>
              <a:t>personer</a:t>
            </a:r>
            <a:r>
              <a:rPr lang="en-AU" altLang="de-DE" sz="2400" dirty="0">
                <a:solidFill>
                  <a:srgbClr val="333333"/>
                </a:solidFill>
              </a:rPr>
              <a:t> med </a:t>
            </a:r>
            <a:r>
              <a:rPr lang="en-AU" altLang="de-DE" sz="2400" dirty="0" err="1">
                <a:solidFill>
                  <a:srgbClr val="333333"/>
                </a:solidFill>
              </a:rPr>
              <a:t>psykos</a:t>
            </a:r>
            <a:r>
              <a:rPr lang="en-AU" altLang="de-DE" sz="2400" dirty="0">
                <a:solidFill>
                  <a:srgbClr val="333333"/>
                </a:solidFill>
              </a:rPr>
              <a:t> [men </a:t>
            </a:r>
            <a:r>
              <a:rPr lang="en-AU" altLang="de-DE" sz="2400" dirty="0" err="1">
                <a:solidFill>
                  <a:srgbClr val="333333"/>
                </a:solidFill>
              </a:rPr>
              <a:t>inte</a:t>
            </a:r>
            <a:r>
              <a:rPr lang="en-AU" altLang="de-DE" sz="2400" dirty="0">
                <a:solidFill>
                  <a:srgbClr val="333333"/>
                </a:solidFill>
              </a:rPr>
              <a:t> </a:t>
            </a:r>
            <a:r>
              <a:rPr lang="en-AU" altLang="de-DE" sz="2400" dirty="0" err="1">
                <a:solidFill>
                  <a:srgbClr val="333333"/>
                </a:solidFill>
              </a:rPr>
              <a:t>alla</a:t>
            </a:r>
            <a:r>
              <a:rPr lang="en-AU" altLang="de-DE" sz="2400" dirty="0">
                <a:solidFill>
                  <a:srgbClr val="333333"/>
                </a:solidFill>
              </a:rPr>
              <a:t>!]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tendens</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dra</a:t>
            </a:r>
            <a:r>
              <a:rPr lang="en-AU" altLang="de-DE" sz="2400" dirty="0">
                <a:solidFill>
                  <a:srgbClr val="333333"/>
                </a:solidFill>
              </a:rPr>
              <a:t> </a:t>
            </a:r>
            <a:r>
              <a:rPr lang="en-AU" altLang="de-DE" sz="2400" dirty="0" err="1">
                <a:solidFill>
                  <a:srgbClr val="333333"/>
                </a:solidFill>
              </a:rPr>
              <a:t>förhastade</a:t>
            </a:r>
            <a:r>
              <a:rPr lang="en-AU" altLang="de-DE" sz="2400" dirty="0">
                <a:solidFill>
                  <a:srgbClr val="333333"/>
                </a:solidFill>
              </a:rPr>
              <a:t> </a:t>
            </a:r>
            <a:r>
              <a:rPr lang="en-AU" altLang="de-DE" sz="2400" dirty="0" err="1">
                <a:solidFill>
                  <a:srgbClr val="333333"/>
                </a:solidFill>
              </a:rPr>
              <a:t>slutsatser</a:t>
            </a:r>
            <a:r>
              <a:rPr lang="en-AU" altLang="de-DE" sz="2400" dirty="0">
                <a:solidFill>
                  <a:srgbClr val="333333"/>
                </a:solidFill>
              </a:rPr>
              <a:t> </a:t>
            </a:r>
            <a:r>
              <a:rPr lang="en-AU" altLang="de-DE" sz="2400" dirty="0" err="1">
                <a:solidFill>
                  <a:srgbClr val="333333"/>
                </a:solidFill>
              </a:rPr>
              <a:t>och</a:t>
            </a:r>
            <a:r>
              <a:rPr lang="en-AU" altLang="de-DE" sz="2400" dirty="0">
                <a:solidFill>
                  <a:srgbClr val="333333"/>
                </a:solidFill>
              </a:rPr>
              <a:t> </a:t>
            </a:r>
            <a:r>
              <a:rPr lang="en-AU" altLang="de-DE" sz="2400" dirty="0" err="1">
                <a:solidFill>
                  <a:srgbClr val="333333"/>
                </a:solidFill>
              </a:rPr>
              <a:t>bilda</a:t>
            </a:r>
            <a:r>
              <a:rPr lang="en-AU" altLang="de-DE" sz="2400" dirty="0">
                <a:solidFill>
                  <a:srgbClr val="333333"/>
                </a:solidFill>
              </a:rPr>
              <a:t> sig extrema </a:t>
            </a:r>
            <a:r>
              <a:rPr lang="en-AU" altLang="de-DE" sz="2400" dirty="0" err="1">
                <a:solidFill>
                  <a:srgbClr val="333333"/>
                </a:solidFill>
              </a:rPr>
              <a:t>uppfattningar</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142</a:t>
            </a:fld>
            <a:endParaRPr lang="de-DE" altLang="de-DE"/>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Hur hänger detta ihop med psykos?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Många</a:t>
            </a:r>
            <a:r>
              <a:rPr lang="en-AU" altLang="de-DE" sz="2400" dirty="0">
                <a:solidFill>
                  <a:srgbClr val="333333"/>
                </a:solidFill>
              </a:rPr>
              <a:t> </a:t>
            </a:r>
            <a:r>
              <a:rPr lang="en-AU" altLang="de-DE" sz="2400" dirty="0" err="1">
                <a:solidFill>
                  <a:srgbClr val="333333"/>
                </a:solidFill>
              </a:rPr>
              <a:t>personer</a:t>
            </a:r>
            <a:r>
              <a:rPr lang="en-AU" altLang="de-DE" sz="2400" dirty="0">
                <a:solidFill>
                  <a:srgbClr val="333333"/>
                </a:solidFill>
              </a:rPr>
              <a:t> med </a:t>
            </a:r>
            <a:r>
              <a:rPr lang="en-AU" altLang="de-DE" sz="2400" dirty="0" err="1">
                <a:solidFill>
                  <a:srgbClr val="333333"/>
                </a:solidFill>
              </a:rPr>
              <a:t>psykos</a:t>
            </a:r>
            <a:r>
              <a:rPr lang="en-AU" altLang="de-DE" sz="2400" dirty="0">
                <a:solidFill>
                  <a:srgbClr val="333333"/>
                </a:solidFill>
              </a:rPr>
              <a:t> [men </a:t>
            </a:r>
            <a:r>
              <a:rPr lang="en-AU" altLang="de-DE" sz="2400" dirty="0" err="1">
                <a:solidFill>
                  <a:srgbClr val="333333"/>
                </a:solidFill>
              </a:rPr>
              <a:t>inte</a:t>
            </a:r>
            <a:r>
              <a:rPr lang="en-AU" altLang="de-DE" sz="2400" dirty="0">
                <a:solidFill>
                  <a:srgbClr val="333333"/>
                </a:solidFill>
              </a:rPr>
              <a:t> </a:t>
            </a:r>
            <a:r>
              <a:rPr lang="en-AU" altLang="de-DE" sz="2400" dirty="0" err="1">
                <a:solidFill>
                  <a:srgbClr val="333333"/>
                </a:solidFill>
              </a:rPr>
              <a:t>alla</a:t>
            </a:r>
            <a:r>
              <a:rPr lang="en-AU" altLang="de-DE" sz="2400" dirty="0">
                <a:solidFill>
                  <a:srgbClr val="333333"/>
                </a:solidFill>
              </a:rPr>
              <a:t>!]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tendens</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dra</a:t>
            </a:r>
            <a:r>
              <a:rPr lang="en-AU" altLang="de-DE" sz="2400" dirty="0">
                <a:solidFill>
                  <a:srgbClr val="333333"/>
                </a:solidFill>
              </a:rPr>
              <a:t> </a:t>
            </a:r>
            <a:r>
              <a:rPr lang="en-AU" altLang="de-DE" sz="2400" dirty="0" err="1">
                <a:solidFill>
                  <a:srgbClr val="333333"/>
                </a:solidFill>
              </a:rPr>
              <a:t>förhastade</a:t>
            </a:r>
            <a:r>
              <a:rPr lang="en-AU" altLang="de-DE" sz="2400" dirty="0">
                <a:solidFill>
                  <a:srgbClr val="333333"/>
                </a:solidFill>
              </a:rPr>
              <a:t> </a:t>
            </a:r>
            <a:r>
              <a:rPr lang="en-AU" altLang="de-DE" sz="2400" dirty="0" err="1">
                <a:solidFill>
                  <a:srgbClr val="333333"/>
                </a:solidFill>
              </a:rPr>
              <a:t>slutsatser</a:t>
            </a:r>
            <a:r>
              <a:rPr lang="en-AU" altLang="de-DE" sz="2400" dirty="0">
                <a:solidFill>
                  <a:srgbClr val="333333"/>
                </a:solidFill>
              </a:rPr>
              <a:t> </a:t>
            </a:r>
            <a:r>
              <a:rPr lang="en-AU" altLang="de-DE" sz="2400" dirty="0" err="1">
                <a:solidFill>
                  <a:srgbClr val="333333"/>
                </a:solidFill>
              </a:rPr>
              <a:t>och</a:t>
            </a:r>
            <a:r>
              <a:rPr lang="en-AU" altLang="de-DE" sz="2400" dirty="0">
                <a:solidFill>
                  <a:srgbClr val="333333"/>
                </a:solidFill>
              </a:rPr>
              <a:t> </a:t>
            </a:r>
            <a:r>
              <a:rPr lang="en-AU" altLang="de-DE" sz="2400" dirty="0" err="1">
                <a:solidFill>
                  <a:srgbClr val="333333"/>
                </a:solidFill>
              </a:rPr>
              <a:t>bilda</a:t>
            </a:r>
            <a:r>
              <a:rPr lang="en-AU" altLang="de-DE" sz="2400" dirty="0">
                <a:solidFill>
                  <a:srgbClr val="333333"/>
                </a:solidFill>
              </a:rPr>
              <a:t> sig extrema </a:t>
            </a:r>
            <a:r>
              <a:rPr lang="en-AU" altLang="de-DE" sz="2400" dirty="0" err="1">
                <a:solidFill>
                  <a:srgbClr val="333333"/>
                </a:solidFill>
              </a:rPr>
              <a:t>uppfattningar</a:t>
            </a:r>
            <a:r>
              <a:rPr lang="en-AU" altLang="de-DE" sz="2400" dirty="0">
                <a:solidFill>
                  <a:srgbClr val="333333"/>
                </a:solidFill>
              </a:rPr>
              <a:t>.</a:t>
            </a:r>
          </a:p>
          <a:p>
            <a:pPr lvl="0" defTabSz="914400" fontAlgn="base"/>
            <a:r>
              <a:rPr lang="en-AU" altLang="de-DE" sz="2400" dirty="0" err="1">
                <a:solidFill>
                  <a:srgbClr val="004992"/>
                </a:solidFill>
              </a:rPr>
              <a:t>Exempel</a:t>
            </a:r>
            <a:r>
              <a:rPr lang="en-AU" altLang="de-DE" sz="2400" dirty="0">
                <a:solidFill>
                  <a:srgbClr val="004992"/>
                </a:solidFill>
              </a:rPr>
              <a:t>: </a:t>
            </a:r>
            <a:r>
              <a:rPr lang="en-AU" altLang="de-DE" sz="2400" dirty="0">
                <a:solidFill>
                  <a:srgbClr val="333333"/>
                </a:solidFill>
              </a:rPr>
              <a:t>Carl </a:t>
            </a:r>
            <a:r>
              <a:rPr lang="en-AU" altLang="de-DE" sz="2400" dirty="0" err="1">
                <a:solidFill>
                  <a:srgbClr val="333333"/>
                </a:solidFill>
              </a:rPr>
              <a:t>närvarar</a:t>
            </a:r>
            <a:r>
              <a:rPr lang="en-AU" altLang="de-DE" sz="2400" dirty="0">
                <a:solidFill>
                  <a:srgbClr val="333333"/>
                </a:solidFill>
              </a:rPr>
              <a:t> vid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offentlig</a:t>
            </a:r>
            <a:r>
              <a:rPr lang="en-AU" altLang="de-DE" sz="2400" dirty="0">
                <a:solidFill>
                  <a:srgbClr val="333333"/>
                </a:solidFill>
              </a:rPr>
              <a:t> </a:t>
            </a:r>
            <a:r>
              <a:rPr lang="en-AU" altLang="de-DE" sz="2400" dirty="0" err="1">
                <a:solidFill>
                  <a:srgbClr val="333333"/>
                </a:solidFill>
              </a:rPr>
              <a:t>tillställning</a:t>
            </a:r>
            <a:r>
              <a:rPr lang="en-AU" altLang="de-DE" sz="2400" dirty="0">
                <a:solidFill>
                  <a:srgbClr val="333333"/>
                </a:solidFill>
              </a:rPr>
              <a:t> </a:t>
            </a:r>
            <a:r>
              <a:rPr lang="en-AU" altLang="de-DE" sz="2400" dirty="0" err="1">
                <a:solidFill>
                  <a:srgbClr val="333333"/>
                </a:solidFill>
              </a:rPr>
              <a:t>och</a:t>
            </a:r>
            <a:r>
              <a:rPr lang="en-AU" altLang="de-DE" sz="2400" dirty="0">
                <a:solidFill>
                  <a:srgbClr val="333333"/>
                </a:solidFill>
              </a:rPr>
              <a:t> </a:t>
            </a:r>
            <a:r>
              <a:rPr lang="en-AU" altLang="de-DE" sz="2400" dirty="0" err="1">
                <a:solidFill>
                  <a:srgbClr val="333333"/>
                </a:solidFill>
              </a:rPr>
              <a:t>hävdar</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han</a:t>
            </a:r>
            <a:r>
              <a:rPr lang="en-AU" altLang="de-DE" sz="2400" dirty="0">
                <a:solidFill>
                  <a:srgbClr val="333333"/>
                </a:solidFill>
              </a:rPr>
              <a:t> </a:t>
            </a:r>
            <a:r>
              <a:rPr lang="en-AU" altLang="de-DE" sz="2400" dirty="0" err="1">
                <a:solidFill>
                  <a:srgbClr val="333333"/>
                </a:solidFill>
              </a:rPr>
              <a:t>är</a:t>
            </a:r>
            <a:r>
              <a:rPr lang="en-AU" altLang="de-DE" sz="2400" dirty="0">
                <a:solidFill>
                  <a:srgbClr val="333333"/>
                </a:solidFill>
              </a:rPr>
              <a:t> </a:t>
            </a:r>
            <a:r>
              <a:rPr lang="en-AU" altLang="de-DE" sz="2400" dirty="0" err="1">
                <a:solidFill>
                  <a:srgbClr val="333333"/>
                </a:solidFill>
              </a:rPr>
              <a:t>Tysklands</a:t>
            </a:r>
            <a:r>
              <a:rPr lang="en-AU" altLang="de-DE" sz="2400" dirty="0">
                <a:solidFill>
                  <a:srgbClr val="333333"/>
                </a:solidFill>
              </a:rPr>
              <a:t> </a:t>
            </a:r>
            <a:r>
              <a:rPr lang="en-AU" altLang="de-DE" sz="2400" dirty="0" err="1">
                <a:solidFill>
                  <a:srgbClr val="333333"/>
                </a:solidFill>
              </a:rPr>
              <a:t>nästa</a:t>
            </a:r>
            <a:r>
              <a:rPr lang="en-AU" altLang="de-DE" sz="2400" dirty="0">
                <a:solidFill>
                  <a:srgbClr val="333333"/>
                </a:solidFill>
              </a:rPr>
              <a:t> kung.</a:t>
            </a:r>
          </a:p>
          <a:p>
            <a:pPr lvl="0" defTabSz="914400" fontAlgn="base">
              <a:lnSpc>
                <a:spcPct val="100000"/>
              </a:lnSpc>
              <a:spcBef>
                <a:spcPts val="1200"/>
              </a:spcBef>
            </a:pPr>
            <a:r>
              <a:rPr lang="en-AU" altLang="de-DE" sz="2400" dirty="0" err="1">
                <a:solidFill>
                  <a:srgbClr val="004992"/>
                </a:solidFill>
              </a:rPr>
              <a:t>Bakgrund</a:t>
            </a:r>
            <a:r>
              <a:rPr lang="en-AU" altLang="de-DE" sz="2400" dirty="0">
                <a:solidFill>
                  <a:srgbClr val="004992"/>
                </a:solidFill>
              </a:rPr>
              <a:t>: </a:t>
            </a:r>
            <a:r>
              <a:rPr lang="en-AU" altLang="de-DE" sz="2400" dirty="0">
                <a:solidFill>
                  <a:srgbClr val="333333"/>
                </a:solidFill>
              </a:rPr>
              <a:t>Carl </a:t>
            </a:r>
            <a:r>
              <a:rPr lang="en-AU" altLang="de-DE" sz="2400" dirty="0" err="1">
                <a:solidFill>
                  <a:srgbClr val="333333"/>
                </a:solidFill>
              </a:rPr>
              <a:t>hittade</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figur</a:t>
            </a:r>
            <a:r>
              <a:rPr lang="en-AU" altLang="de-DE" sz="2400" dirty="0">
                <a:solidFill>
                  <a:srgbClr val="333333"/>
                </a:solidFill>
              </a:rPr>
              <a:t> </a:t>
            </a:r>
            <a:r>
              <a:rPr lang="en-AU" altLang="de-DE" sz="2400" dirty="0" err="1">
                <a:solidFill>
                  <a:srgbClr val="333333"/>
                </a:solidFill>
              </a:rPr>
              <a:t>föreställande</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kung med krona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ett</a:t>
            </a:r>
            <a:r>
              <a:rPr lang="en-AU" altLang="de-DE" sz="2400" dirty="0">
                <a:solidFill>
                  <a:srgbClr val="333333"/>
                </a:solidFill>
              </a:rPr>
              <a:t> </a:t>
            </a:r>
            <a:r>
              <a:rPr lang="en-AU" altLang="de-DE" sz="2400" dirty="0" err="1">
                <a:solidFill>
                  <a:srgbClr val="333333"/>
                </a:solidFill>
              </a:rPr>
              <a:t>överraskningsägg</a:t>
            </a:r>
            <a:r>
              <a:rPr lang="en-AU" altLang="de-DE" sz="2400" dirty="0">
                <a:solidFill>
                  <a:srgbClr val="333333"/>
                </a:solidFill>
              </a:rPr>
              <a:t>.</a:t>
            </a:r>
          </a:p>
          <a:p>
            <a:pPr lvl="0" defTabSz="914400" fontAlgn="base">
              <a:lnSpc>
                <a:spcPct val="100000"/>
              </a:lnSpc>
              <a:spcBef>
                <a:spcPts val="1200"/>
              </a:spcBef>
            </a:pPr>
            <a:r>
              <a:rPr lang="en-AU" altLang="de-DE" sz="2400" dirty="0">
                <a:solidFill>
                  <a:srgbClr val="004992"/>
                </a:solidFill>
              </a:rPr>
              <a:t>Men: </a:t>
            </a:r>
            <a:r>
              <a:rPr lang="en-AU" altLang="de-DE" sz="2400" dirty="0">
                <a:solidFill>
                  <a:srgbClr val="333333"/>
                </a:solidFill>
              </a:rPr>
              <a:t>Han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inte</a:t>
            </a:r>
            <a:r>
              <a:rPr lang="en-AU" altLang="de-DE" sz="2400" dirty="0">
                <a:solidFill>
                  <a:srgbClr val="333333"/>
                </a:solidFill>
              </a:rPr>
              <a:t> </a:t>
            </a:r>
            <a:r>
              <a:rPr lang="en-AU" altLang="de-DE" sz="2400" dirty="0" err="1">
                <a:solidFill>
                  <a:srgbClr val="333333"/>
                </a:solidFill>
              </a:rPr>
              <a:t>kunglig</a:t>
            </a:r>
            <a:r>
              <a:rPr lang="en-AU" altLang="de-DE" sz="2400" dirty="0">
                <a:solidFill>
                  <a:srgbClr val="333333"/>
                </a:solidFill>
              </a:rPr>
              <a:t> </a:t>
            </a:r>
            <a:r>
              <a:rPr lang="en-AU" altLang="de-DE" sz="2400" dirty="0" err="1">
                <a:solidFill>
                  <a:srgbClr val="333333"/>
                </a:solidFill>
              </a:rPr>
              <a:t>släkt</a:t>
            </a:r>
            <a:r>
              <a:rPr lang="en-AU" altLang="de-DE" sz="2400" dirty="0">
                <a:solidFill>
                  <a:srgbClr val="333333"/>
                </a:solidFill>
              </a:rPr>
              <a:t>, den </a:t>
            </a:r>
            <a:r>
              <a:rPr lang="en-AU" altLang="de-DE" sz="2400" dirty="0" err="1">
                <a:solidFill>
                  <a:srgbClr val="333333"/>
                </a:solidFill>
              </a:rPr>
              <a:t>tyska</a:t>
            </a:r>
            <a:r>
              <a:rPr lang="en-AU" altLang="de-DE" sz="2400" dirty="0">
                <a:solidFill>
                  <a:srgbClr val="333333"/>
                </a:solidFill>
              </a:rPr>
              <a:t> </a:t>
            </a:r>
            <a:r>
              <a:rPr lang="en-AU" altLang="de-DE" sz="2400" dirty="0" err="1">
                <a:solidFill>
                  <a:srgbClr val="333333"/>
                </a:solidFill>
              </a:rPr>
              <a:t>monarkin</a:t>
            </a:r>
            <a:r>
              <a:rPr lang="en-AU" altLang="de-DE" sz="2400" dirty="0">
                <a:solidFill>
                  <a:srgbClr val="333333"/>
                </a:solidFill>
              </a:rPr>
              <a:t> </a:t>
            </a:r>
            <a:r>
              <a:rPr lang="en-AU" altLang="de-DE" sz="2400" dirty="0" err="1">
                <a:solidFill>
                  <a:srgbClr val="333333"/>
                </a:solidFill>
              </a:rPr>
              <a:t>avskaffades</a:t>
            </a:r>
            <a:r>
              <a:rPr lang="en-AU" altLang="de-DE" sz="2400" dirty="0">
                <a:solidFill>
                  <a:srgbClr val="333333"/>
                </a:solidFill>
              </a:rPr>
              <a:t> </a:t>
            </a:r>
            <a:r>
              <a:rPr lang="en-AU" altLang="de-DE" sz="2400" dirty="0" err="1">
                <a:solidFill>
                  <a:srgbClr val="333333"/>
                </a:solidFill>
              </a:rPr>
              <a:t>för</a:t>
            </a:r>
            <a:r>
              <a:rPr lang="en-AU" altLang="de-DE" sz="2400" dirty="0">
                <a:solidFill>
                  <a:srgbClr val="333333"/>
                </a:solidFill>
              </a:rPr>
              <a:t> </a:t>
            </a:r>
            <a:r>
              <a:rPr lang="en-AU" altLang="de-DE" sz="2400" dirty="0" err="1">
                <a:solidFill>
                  <a:srgbClr val="333333"/>
                </a:solidFill>
              </a:rPr>
              <a:t>länge</a:t>
            </a:r>
            <a:r>
              <a:rPr lang="en-AU" altLang="de-DE" sz="2400" dirty="0">
                <a:solidFill>
                  <a:srgbClr val="333333"/>
                </a:solidFill>
              </a:rPr>
              <a:t> sedan; </a:t>
            </a:r>
            <a:r>
              <a:rPr lang="en-AU" altLang="de-DE" sz="2400" dirty="0" err="1">
                <a:solidFill>
                  <a:srgbClr val="333333"/>
                </a:solidFill>
              </a:rPr>
              <a:t>och</a:t>
            </a:r>
            <a:r>
              <a:rPr lang="en-AU" altLang="de-DE" sz="2400" dirty="0">
                <a:solidFill>
                  <a:srgbClr val="333333"/>
                </a:solidFill>
              </a:rPr>
              <a:t> </a:t>
            </a:r>
            <a:r>
              <a:rPr lang="en-AU" altLang="de-DE" sz="2400" dirty="0" err="1">
                <a:solidFill>
                  <a:srgbClr val="333333"/>
                </a:solidFill>
              </a:rPr>
              <a:t>framförallt</a:t>
            </a:r>
            <a:r>
              <a:rPr lang="en-AU" altLang="de-DE" sz="2400" dirty="0">
                <a:solidFill>
                  <a:srgbClr val="333333"/>
                </a:solidFill>
              </a:rPr>
              <a:t>: </a:t>
            </a:r>
            <a:r>
              <a:rPr lang="en-AU" altLang="de-DE" sz="2400" dirty="0" err="1">
                <a:solidFill>
                  <a:srgbClr val="333333"/>
                </a:solidFill>
              </a:rPr>
              <a:t>Innehållet</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överraskningsägget</a:t>
            </a:r>
            <a:r>
              <a:rPr lang="en-AU" altLang="de-DE" sz="2400" dirty="0">
                <a:solidFill>
                  <a:srgbClr val="333333"/>
                </a:solidFill>
              </a:rPr>
              <a:t> </a:t>
            </a:r>
            <a:r>
              <a:rPr lang="en-AU" altLang="de-DE" sz="2400" dirty="0" err="1">
                <a:solidFill>
                  <a:srgbClr val="333333"/>
                </a:solidFill>
              </a:rPr>
              <a:t>kan</a:t>
            </a:r>
            <a:r>
              <a:rPr lang="en-AU" altLang="de-DE" sz="2400" dirty="0">
                <a:solidFill>
                  <a:srgbClr val="333333"/>
                </a:solidFill>
              </a:rPr>
              <a:t> </a:t>
            </a:r>
            <a:r>
              <a:rPr lang="en-AU" altLang="de-DE" sz="2400" dirty="0" err="1">
                <a:solidFill>
                  <a:srgbClr val="333333"/>
                </a:solidFill>
              </a:rPr>
              <a:t>inte</a:t>
            </a:r>
            <a:r>
              <a:rPr lang="en-AU" altLang="de-DE" sz="2400" dirty="0">
                <a:solidFill>
                  <a:srgbClr val="333333"/>
                </a:solidFill>
              </a:rPr>
              <a:t> </a:t>
            </a:r>
            <a:r>
              <a:rPr lang="en-AU" altLang="de-DE" sz="2400" dirty="0" err="1">
                <a:solidFill>
                  <a:srgbClr val="333333"/>
                </a:solidFill>
              </a:rPr>
              <a:t>betraktas</a:t>
            </a:r>
            <a:r>
              <a:rPr lang="en-AU" altLang="de-DE" sz="2400" dirty="0">
                <a:solidFill>
                  <a:srgbClr val="333333"/>
                </a:solidFill>
              </a:rPr>
              <a:t> </a:t>
            </a:r>
            <a:r>
              <a:rPr lang="en-AU" altLang="de-DE" sz="2400" dirty="0" err="1">
                <a:solidFill>
                  <a:srgbClr val="333333"/>
                </a:solidFill>
              </a:rPr>
              <a:t>som</a:t>
            </a:r>
            <a:r>
              <a:rPr lang="en-AU" altLang="de-DE" sz="2400" dirty="0">
                <a:solidFill>
                  <a:srgbClr val="333333"/>
                </a:solidFill>
              </a:rPr>
              <a:t> </a:t>
            </a:r>
            <a:r>
              <a:rPr lang="en-AU" altLang="de-DE" sz="2400" dirty="0" err="1">
                <a:solidFill>
                  <a:srgbClr val="333333"/>
                </a:solidFill>
              </a:rPr>
              <a:t>avgörande</a:t>
            </a:r>
            <a:r>
              <a:rPr lang="en-AU" altLang="de-DE" sz="2400" dirty="0">
                <a:solidFill>
                  <a:srgbClr val="333333"/>
                </a:solidFill>
              </a:rPr>
              <a:t> </a:t>
            </a:r>
            <a:r>
              <a:rPr lang="en-AU" altLang="de-DE" sz="2400" dirty="0" err="1">
                <a:solidFill>
                  <a:srgbClr val="333333"/>
                </a:solidFill>
              </a:rPr>
              <a:t>bevis</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143</a:t>
            </a:fld>
            <a:endParaRPr lang="de-DE" altLang="de-DE"/>
          </a:p>
        </p:txBody>
      </p:sp>
    </p:spTree>
    <p:extLst>
      <p:ext uri="{BB962C8B-B14F-4D97-AF65-F5344CB8AC3E}">
        <p14:creationId xmlns:p14="http://schemas.microsoft.com/office/powerpoint/2010/main" val="277861787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Hur hänger detta ihop med psykos?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Många</a:t>
            </a:r>
            <a:r>
              <a:rPr lang="en-AU" altLang="de-DE" sz="2400" dirty="0">
                <a:solidFill>
                  <a:srgbClr val="333333"/>
                </a:solidFill>
              </a:rPr>
              <a:t> </a:t>
            </a:r>
            <a:r>
              <a:rPr lang="en-AU" altLang="de-DE" sz="2400" dirty="0" err="1">
                <a:solidFill>
                  <a:srgbClr val="333333"/>
                </a:solidFill>
              </a:rPr>
              <a:t>personer</a:t>
            </a:r>
            <a:r>
              <a:rPr lang="en-AU" altLang="de-DE" sz="2400" dirty="0">
                <a:solidFill>
                  <a:srgbClr val="333333"/>
                </a:solidFill>
              </a:rPr>
              <a:t> med </a:t>
            </a:r>
            <a:r>
              <a:rPr lang="en-AU" altLang="de-DE" sz="2400" dirty="0" err="1">
                <a:solidFill>
                  <a:srgbClr val="333333"/>
                </a:solidFill>
              </a:rPr>
              <a:t>psykos</a:t>
            </a:r>
            <a:r>
              <a:rPr lang="en-AU" altLang="de-DE" sz="2400" dirty="0">
                <a:solidFill>
                  <a:srgbClr val="333333"/>
                </a:solidFill>
              </a:rPr>
              <a:t> [men </a:t>
            </a:r>
            <a:r>
              <a:rPr lang="en-AU" altLang="de-DE" sz="2400" dirty="0" err="1">
                <a:solidFill>
                  <a:srgbClr val="333333"/>
                </a:solidFill>
              </a:rPr>
              <a:t>inte</a:t>
            </a:r>
            <a:r>
              <a:rPr lang="en-AU" altLang="de-DE" sz="2400" dirty="0">
                <a:solidFill>
                  <a:srgbClr val="333333"/>
                </a:solidFill>
              </a:rPr>
              <a:t> </a:t>
            </a:r>
            <a:r>
              <a:rPr lang="en-AU" altLang="de-DE" sz="2400" dirty="0" err="1">
                <a:solidFill>
                  <a:srgbClr val="333333"/>
                </a:solidFill>
              </a:rPr>
              <a:t>alla</a:t>
            </a:r>
            <a:r>
              <a:rPr lang="en-AU" altLang="de-DE" sz="2400" dirty="0">
                <a:solidFill>
                  <a:srgbClr val="333333"/>
                </a:solidFill>
              </a:rPr>
              <a:t>!]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tendens</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dra</a:t>
            </a:r>
            <a:r>
              <a:rPr lang="en-AU" altLang="de-DE" sz="2400" dirty="0">
                <a:solidFill>
                  <a:srgbClr val="333333"/>
                </a:solidFill>
              </a:rPr>
              <a:t> </a:t>
            </a:r>
            <a:r>
              <a:rPr lang="en-AU" altLang="de-DE" sz="2400" dirty="0" err="1">
                <a:solidFill>
                  <a:srgbClr val="333333"/>
                </a:solidFill>
              </a:rPr>
              <a:t>förhastade</a:t>
            </a:r>
            <a:r>
              <a:rPr lang="en-AU" altLang="de-DE" sz="2400" dirty="0">
                <a:solidFill>
                  <a:srgbClr val="333333"/>
                </a:solidFill>
              </a:rPr>
              <a:t> </a:t>
            </a:r>
            <a:r>
              <a:rPr lang="en-AU" altLang="de-DE" sz="2400" dirty="0" err="1">
                <a:solidFill>
                  <a:srgbClr val="333333"/>
                </a:solidFill>
              </a:rPr>
              <a:t>slutsatser</a:t>
            </a:r>
            <a:r>
              <a:rPr lang="en-AU" altLang="de-DE" sz="2400" dirty="0">
                <a:solidFill>
                  <a:srgbClr val="333333"/>
                </a:solidFill>
              </a:rPr>
              <a:t> </a:t>
            </a:r>
            <a:r>
              <a:rPr lang="en-AU" altLang="de-DE" sz="2400" dirty="0" err="1">
                <a:solidFill>
                  <a:srgbClr val="333333"/>
                </a:solidFill>
              </a:rPr>
              <a:t>och</a:t>
            </a:r>
            <a:r>
              <a:rPr lang="en-AU" altLang="de-DE" sz="2400" dirty="0">
                <a:solidFill>
                  <a:srgbClr val="333333"/>
                </a:solidFill>
              </a:rPr>
              <a:t> </a:t>
            </a:r>
            <a:r>
              <a:rPr lang="en-AU" altLang="de-DE" sz="2400" dirty="0" err="1">
                <a:solidFill>
                  <a:srgbClr val="333333"/>
                </a:solidFill>
              </a:rPr>
              <a:t>bilda</a:t>
            </a:r>
            <a:r>
              <a:rPr lang="en-AU" altLang="de-DE" sz="2400" dirty="0">
                <a:solidFill>
                  <a:srgbClr val="333333"/>
                </a:solidFill>
              </a:rPr>
              <a:t> sig extrema </a:t>
            </a:r>
            <a:r>
              <a:rPr lang="en-AU" altLang="de-DE" sz="2400" dirty="0" err="1">
                <a:solidFill>
                  <a:srgbClr val="333333"/>
                </a:solidFill>
              </a:rPr>
              <a:t>uppfattningar</a:t>
            </a:r>
            <a:r>
              <a:rPr lang="en-AU" altLang="de-DE" sz="2400" dirty="0">
                <a:solidFill>
                  <a:srgbClr val="333333"/>
                </a:solidFill>
              </a:rPr>
              <a:t>.</a:t>
            </a:r>
          </a:p>
          <a:p>
            <a:pPr lvl="0" defTabSz="914400" fontAlgn="base"/>
            <a:r>
              <a:rPr lang="en-AU" altLang="de-DE" sz="2400" dirty="0" err="1">
                <a:solidFill>
                  <a:srgbClr val="004992"/>
                </a:solidFill>
              </a:rPr>
              <a:t>Exempel</a:t>
            </a:r>
            <a:r>
              <a:rPr lang="en-AU" altLang="de-DE" sz="2400" dirty="0">
                <a:solidFill>
                  <a:srgbClr val="004992"/>
                </a:solidFill>
              </a:rPr>
              <a:t>: </a:t>
            </a:r>
            <a:r>
              <a:rPr lang="en-AU" altLang="de-DE" sz="2400" dirty="0">
                <a:solidFill>
                  <a:srgbClr val="333333"/>
                </a:solidFill>
              </a:rPr>
              <a:t>Carl </a:t>
            </a:r>
            <a:r>
              <a:rPr lang="en-AU" altLang="de-DE" sz="2400" dirty="0" err="1">
                <a:solidFill>
                  <a:srgbClr val="333333"/>
                </a:solidFill>
              </a:rPr>
              <a:t>närvarar</a:t>
            </a:r>
            <a:r>
              <a:rPr lang="en-AU" altLang="de-DE" sz="2400" dirty="0">
                <a:solidFill>
                  <a:srgbClr val="333333"/>
                </a:solidFill>
              </a:rPr>
              <a:t> vid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offentlig</a:t>
            </a:r>
            <a:r>
              <a:rPr lang="en-AU" altLang="de-DE" sz="2400" dirty="0">
                <a:solidFill>
                  <a:srgbClr val="333333"/>
                </a:solidFill>
              </a:rPr>
              <a:t> </a:t>
            </a:r>
            <a:r>
              <a:rPr lang="en-AU" altLang="de-DE" sz="2400" dirty="0" err="1">
                <a:solidFill>
                  <a:srgbClr val="333333"/>
                </a:solidFill>
              </a:rPr>
              <a:t>tillställning</a:t>
            </a:r>
            <a:r>
              <a:rPr lang="en-AU" altLang="de-DE" sz="2400" dirty="0">
                <a:solidFill>
                  <a:srgbClr val="333333"/>
                </a:solidFill>
              </a:rPr>
              <a:t> </a:t>
            </a:r>
            <a:r>
              <a:rPr lang="en-AU" altLang="de-DE" sz="2400" dirty="0" err="1">
                <a:solidFill>
                  <a:srgbClr val="333333"/>
                </a:solidFill>
              </a:rPr>
              <a:t>och</a:t>
            </a:r>
            <a:r>
              <a:rPr lang="en-AU" altLang="de-DE" sz="2400" dirty="0">
                <a:solidFill>
                  <a:srgbClr val="333333"/>
                </a:solidFill>
              </a:rPr>
              <a:t> </a:t>
            </a:r>
            <a:r>
              <a:rPr lang="en-AU" altLang="de-DE" sz="2400" dirty="0" err="1">
                <a:solidFill>
                  <a:srgbClr val="333333"/>
                </a:solidFill>
              </a:rPr>
              <a:t>hävdar</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han</a:t>
            </a:r>
            <a:r>
              <a:rPr lang="en-AU" altLang="de-DE" sz="2400" dirty="0">
                <a:solidFill>
                  <a:srgbClr val="333333"/>
                </a:solidFill>
              </a:rPr>
              <a:t> </a:t>
            </a:r>
            <a:r>
              <a:rPr lang="en-AU" altLang="de-DE" sz="2400" dirty="0" err="1">
                <a:solidFill>
                  <a:srgbClr val="333333"/>
                </a:solidFill>
              </a:rPr>
              <a:t>är</a:t>
            </a:r>
            <a:r>
              <a:rPr lang="en-AU" altLang="de-DE" sz="2400" dirty="0">
                <a:solidFill>
                  <a:srgbClr val="333333"/>
                </a:solidFill>
              </a:rPr>
              <a:t> </a:t>
            </a:r>
            <a:r>
              <a:rPr lang="en-AU" altLang="de-DE" sz="2400" dirty="0" err="1">
                <a:solidFill>
                  <a:srgbClr val="333333"/>
                </a:solidFill>
              </a:rPr>
              <a:t>Tysklands</a:t>
            </a:r>
            <a:r>
              <a:rPr lang="en-AU" altLang="de-DE" sz="2400" dirty="0">
                <a:solidFill>
                  <a:srgbClr val="333333"/>
                </a:solidFill>
              </a:rPr>
              <a:t> </a:t>
            </a:r>
            <a:r>
              <a:rPr lang="en-AU" altLang="de-DE" sz="2400" dirty="0" err="1">
                <a:solidFill>
                  <a:srgbClr val="333333"/>
                </a:solidFill>
              </a:rPr>
              <a:t>nästa</a:t>
            </a:r>
            <a:r>
              <a:rPr lang="en-AU" altLang="de-DE" sz="2400" dirty="0">
                <a:solidFill>
                  <a:srgbClr val="333333"/>
                </a:solidFill>
              </a:rPr>
              <a:t> kung.</a:t>
            </a:r>
          </a:p>
          <a:p>
            <a:pPr lvl="0" defTabSz="914400" fontAlgn="base">
              <a:lnSpc>
                <a:spcPct val="100000"/>
              </a:lnSpc>
              <a:spcBef>
                <a:spcPts val="1200"/>
              </a:spcBef>
            </a:pPr>
            <a:r>
              <a:rPr lang="en-AU" altLang="de-DE" sz="2400" dirty="0" err="1">
                <a:solidFill>
                  <a:srgbClr val="004992"/>
                </a:solidFill>
              </a:rPr>
              <a:t>Bakgrund</a:t>
            </a:r>
            <a:r>
              <a:rPr lang="en-AU" altLang="de-DE" sz="2400" dirty="0">
                <a:solidFill>
                  <a:srgbClr val="004992"/>
                </a:solidFill>
              </a:rPr>
              <a:t>: </a:t>
            </a:r>
            <a:r>
              <a:rPr lang="en-AU" altLang="de-DE" sz="2400" dirty="0">
                <a:solidFill>
                  <a:srgbClr val="333333"/>
                </a:solidFill>
              </a:rPr>
              <a:t>Carl </a:t>
            </a:r>
            <a:r>
              <a:rPr lang="en-AU" altLang="de-DE" sz="2400" dirty="0" err="1">
                <a:solidFill>
                  <a:srgbClr val="333333"/>
                </a:solidFill>
              </a:rPr>
              <a:t>hittade</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figur</a:t>
            </a:r>
            <a:r>
              <a:rPr lang="en-AU" altLang="de-DE" sz="2400" dirty="0">
                <a:solidFill>
                  <a:srgbClr val="333333"/>
                </a:solidFill>
              </a:rPr>
              <a:t> </a:t>
            </a:r>
            <a:r>
              <a:rPr lang="en-AU" altLang="de-DE" sz="2400" dirty="0" err="1">
                <a:solidFill>
                  <a:srgbClr val="333333"/>
                </a:solidFill>
              </a:rPr>
              <a:t>föreställande</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kung med krona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ett</a:t>
            </a:r>
            <a:r>
              <a:rPr lang="en-AU" altLang="de-DE" sz="2400" dirty="0">
                <a:solidFill>
                  <a:srgbClr val="333333"/>
                </a:solidFill>
              </a:rPr>
              <a:t> </a:t>
            </a:r>
            <a:r>
              <a:rPr lang="en-AU" altLang="de-DE" sz="2400" dirty="0" err="1">
                <a:solidFill>
                  <a:srgbClr val="333333"/>
                </a:solidFill>
              </a:rPr>
              <a:t>överraskningsägg</a:t>
            </a:r>
            <a:r>
              <a:rPr lang="en-AU" altLang="de-DE" sz="2400" dirty="0">
                <a:solidFill>
                  <a:srgbClr val="333333"/>
                </a:solidFill>
              </a:rPr>
              <a:t>.</a:t>
            </a:r>
          </a:p>
          <a:p>
            <a:pPr lvl="0" defTabSz="914400" fontAlgn="base">
              <a:lnSpc>
                <a:spcPct val="100000"/>
              </a:lnSpc>
              <a:spcBef>
                <a:spcPts val="1200"/>
              </a:spcBef>
            </a:pPr>
            <a:r>
              <a:rPr lang="en-AU" altLang="de-DE" sz="2400" dirty="0">
                <a:solidFill>
                  <a:srgbClr val="004992"/>
                </a:solidFill>
              </a:rPr>
              <a:t>Men: </a:t>
            </a:r>
            <a:r>
              <a:rPr lang="en-AU" altLang="de-DE" sz="2400" dirty="0">
                <a:solidFill>
                  <a:srgbClr val="333333"/>
                </a:solidFill>
              </a:rPr>
              <a:t>Han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inte</a:t>
            </a:r>
            <a:r>
              <a:rPr lang="en-AU" altLang="de-DE" sz="2400" dirty="0">
                <a:solidFill>
                  <a:srgbClr val="333333"/>
                </a:solidFill>
              </a:rPr>
              <a:t> </a:t>
            </a:r>
            <a:r>
              <a:rPr lang="en-AU" altLang="de-DE" sz="2400" dirty="0" err="1">
                <a:solidFill>
                  <a:srgbClr val="333333"/>
                </a:solidFill>
              </a:rPr>
              <a:t>kunglig</a:t>
            </a:r>
            <a:r>
              <a:rPr lang="en-AU" altLang="de-DE" sz="2400" dirty="0">
                <a:solidFill>
                  <a:srgbClr val="333333"/>
                </a:solidFill>
              </a:rPr>
              <a:t> </a:t>
            </a:r>
            <a:r>
              <a:rPr lang="en-AU" altLang="de-DE" sz="2400" dirty="0" err="1">
                <a:solidFill>
                  <a:srgbClr val="333333"/>
                </a:solidFill>
              </a:rPr>
              <a:t>släkt</a:t>
            </a:r>
            <a:r>
              <a:rPr lang="en-AU" altLang="de-DE" sz="2400" dirty="0">
                <a:solidFill>
                  <a:srgbClr val="333333"/>
                </a:solidFill>
              </a:rPr>
              <a:t>, den </a:t>
            </a:r>
            <a:r>
              <a:rPr lang="en-AU" altLang="de-DE" sz="2400" dirty="0" err="1">
                <a:solidFill>
                  <a:srgbClr val="333333"/>
                </a:solidFill>
              </a:rPr>
              <a:t>tyska</a:t>
            </a:r>
            <a:r>
              <a:rPr lang="en-AU" altLang="de-DE" sz="2400" dirty="0">
                <a:solidFill>
                  <a:srgbClr val="333333"/>
                </a:solidFill>
              </a:rPr>
              <a:t> </a:t>
            </a:r>
            <a:r>
              <a:rPr lang="en-AU" altLang="de-DE" sz="2400" dirty="0" err="1">
                <a:solidFill>
                  <a:srgbClr val="333333"/>
                </a:solidFill>
              </a:rPr>
              <a:t>monarkin</a:t>
            </a:r>
            <a:r>
              <a:rPr lang="en-AU" altLang="de-DE" sz="2400" dirty="0">
                <a:solidFill>
                  <a:srgbClr val="333333"/>
                </a:solidFill>
              </a:rPr>
              <a:t> </a:t>
            </a:r>
            <a:r>
              <a:rPr lang="en-AU" altLang="de-DE" sz="2400" dirty="0" err="1">
                <a:solidFill>
                  <a:srgbClr val="333333"/>
                </a:solidFill>
              </a:rPr>
              <a:t>avskaffades</a:t>
            </a:r>
            <a:r>
              <a:rPr lang="en-AU" altLang="de-DE" sz="2400" dirty="0">
                <a:solidFill>
                  <a:srgbClr val="333333"/>
                </a:solidFill>
              </a:rPr>
              <a:t> </a:t>
            </a:r>
            <a:r>
              <a:rPr lang="en-AU" altLang="de-DE" sz="2400" dirty="0" err="1">
                <a:solidFill>
                  <a:srgbClr val="333333"/>
                </a:solidFill>
              </a:rPr>
              <a:t>för</a:t>
            </a:r>
            <a:r>
              <a:rPr lang="en-AU" altLang="de-DE" sz="2400" dirty="0">
                <a:solidFill>
                  <a:srgbClr val="333333"/>
                </a:solidFill>
              </a:rPr>
              <a:t> </a:t>
            </a:r>
            <a:r>
              <a:rPr lang="en-AU" altLang="de-DE" sz="2400" dirty="0" err="1">
                <a:solidFill>
                  <a:srgbClr val="333333"/>
                </a:solidFill>
              </a:rPr>
              <a:t>länge</a:t>
            </a:r>
            <a:r>
              <a:rPr lang="en-AU" altLang="de-DE" sz="2400" dirty="0">
                <a:solidFill>
                  <a:srgbClr val="333333"/>
                </a:solidFill>
              </a:rPr>
              <a:t> sedan; </a:t>
            </a:r>
            <a:r>
              <a:rPr lang="en-AU" altLang="de-DE" sz="2400" dirty="0" err="1">
                <a:solidFill>
                  <a:srgbClr val="333333"/>
                </a:solidFill>
              </a:rPr>
              <a:t>och</a:t>
            </a:r>
            <a:r>
              <a:rPr lang="en-AU" altLang="de-DE" sz="2400" dirty="0">
                <a:solidFill>
                  <a:srgbClr val="333333"/>
                </a:solidFill>
              </a:rPr>
              <a:t> </a:t>
            </a:r>
            <a:r>
              <a:rPr lang="en-AU" altLang="de-DE" sz="2400" dirty="0" err="1">
                <a:solidFill>
                  <a:srgbClr val="333333"/>
                </a:solidFill>
              </a:rPr>
              <a:t>framförallt</a:t>
            </a:r>
            <a:r>
              <a:rPr lang="en-AU" altLang="de-DE" sz="2400" dirty="0">
                <a:solidFill>
                  <a:srgbClr val="333333"/>
                </a:solidFill>
              </a:rPr>
              <a:t>: </a:t>
            </a:r>
            <a:r>
              <a:rPr lang="en-AU" altLang="de-DE" sz="2400" dirty="0" err="1">
                <a:solidFill>
                  <a:srgbClr val="333333"/>
                </a:solidFill>
              </a:rPr>
              <a:t>Innehållet</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överraskningsägget</a:t>
            </a:r>
            <a:r>
              <a:rPr lang="en-AU" altLang="de-DE" sz="2400" dirty="0">
                <a:solidFill>
                  <a:srgbClr val="333333"/>
                </a:solidFill>
              </a:rPr>
              <a:t> </a:t>
            </a:r>
            <a:r>
              <a:rPr lang="en-AU" altLang="de-DE" sz="2400" dirty="0" err="1">
                <a:solidFill>
                  <a:srgbClr val="333333"/>
                </a:solidFill>
              </a:rPr>
              <a:t>kan</a:t>
            </a:r>
            <a:r>
              <a:rPr lang="en-AU" altLang="de-DE" sz="2400" dirty="0">
                <a:solidFill>
                  <a:srgbClr val="333333"/>
                </a:solidFill>
              </a:rPr>
              <a:t> </a:t>
            </a:r>
            <a:r>
              <a:rPr lang="en-AU" altLang="de-DE" sz="2400" dirty="0" err="1">
                <a:solidFill>
                  <a:srgbClr val="333333"/>
                </a:solidFill>
              </a:rPr>
              <a:t>inte</a:t>
            </a:r>
            <a:r>
              <a:rPr lang="en-AU" altLang="de-DE" sz="2400" dirty="0">
                <a:solidFill>
                  <a:srgbClr val="333333"/>
                </a:solidFill>
              </a:rPr>
              <a:t> </a:t>
            </a:r>
            <a:r>
              <a:rPr lang="en-AU" altLang="de-DE" sz="2400" dirty="0" err="1">
                <a:solidFill>
                  <a:srgbClr val="333333"/>
                </a:solidFill>
              </a:rPr>
              <a:t>betraktas</a:t>
            </a:r>
            <a:r>
              <a:rPr lang="en-AU" altLang="de-DE" sz="2400" dirty="0">
                <a:solidFill>
                  <a:srgbClr val="333333"/>
                </a:solidFill>
              </a:rPr>
              <a:t> </a:t>
            </a:r>
            <a:r>
              <a:rPr lang="en-AU" altLang="de-DE" sz="2400" dirty="0" err="1">
                <a:solidFill>
                  <a:srgbClr val="333333"/>
                </a:solidFill>
              </a:rPr>
              <a:t>som</a:t>
            </a:r>
            <a:r>
              <a:rPr lang="en-AU" altLang="de-DE" sz="2400" dirty="0">
                <a:solidFill>
                  <a:srgbClr val="333333"/>
                </a:solidFill>
              </a:rPr>
              <a:t> </a:t>
            </a:r>
            <a:r>
              <a:rPr lang="en-AU" altLang="de-DE" sz="2400" dirty="0" err="1">
                <a:solidFill>
                  <a:srgbClr val="333333"/>
                </a:solidFill>
              </a:rPr>
              <a:t>avgörande</a:t>
            </a:r>
            <a:r>
              <a:rPr lang="en-AU" altLang="de-DE" sz="2400" dirty="0">
                <a:solidFill>
                  <a:srgbClr val="333333"/>
                </a:solidFill>
              </a:rPr>
              <a:t> </a:t>
            </a:r>
            <a:r>
              <a:rPr lang="en-AU" altLang="de-DE" sz="2400" dirty="0" err="1">
                <a:solidFill>
                  <a:srgbClr val="333333"/>
                </a:solidFill>
              </a:rPr>
              <a:t>bevis</a:t>
            </a:r>
            <a:r>
              <a:rPr lang="en-AU" altLang="de-DE" sz="2400" dirty="0">
                <a:solidFill>
                  <a:srgbClr val="333333"/>
                </a:solidFill>
              </a:rPr>
              <a:t>!</a:t>
            </a:r>
          </a:p>
          <a:p>
            <a:pPr lvl="0" defTabSz="914400" fontAlgn="base"/>
            <a:r>
              <a:rPr lang="en-AU" altLang="de-DE" sz="2400" dirty="0">
                <a:solidFill>
                  <a:srgbClr val="333333"/>
                </a:solidFill>
              </a:rPr>
              <a:t>Ta </a:t>
            </a:r>
            <a:r>
              <a:rPr lang="en-AU" altLang="de-DE" sz="2400" dirty="0" err="1">
                <a:solidFill>
                  <a:srgbClr val="333333"/>
                </a:solidFill>
              </a:rPr>
              <a:t>hänsyn</a:t>
            </a:r>
            <a:r>
              <a:rPr lang="en-AU" altLang="de-DE" sz="2400" dirty="0">
                <a:solidFill>
                  <a:srgbClr val="333333"/>
                </a:solidFill>
              </a:rPr>
              <a:t> till information </a:t>
            </a:r>
            <a:r>
              <a:rPr lang="en-AU" altLang="de-DE" sz="2400" dirty="0" err="1">
                <a:solidFill>
                  <a:srgbClr val="333333"/>
                </a:solidFill>
              </a:rPr>
              <a:t>från</a:t>
            </a:r>
            <a:r>
              <a:rPr lang="en-AU" altLang="de-DE" sz="2400" dirty="0">
                <a:solidFill>
                  <a:srgbClr val="333333"/>
                </a:solidFill>
              </a:rPr>
              <a:t> </a:t>
            </a:r>
            <a:r>
              <a:rPr lang="en-AU" altLang="de-DE" sz="2400" dirty="0" err="1">
                <a:solidFill>
                  <a:srgbClr val="333333"/>
                </a:solidFill>
              </a:rPr>
              <a:t>flera</a:t>
            </a:r>
            <a:r>
              <a:rPr lang="en-AU" altLang="de-DE" sz="2400" dirty="0">
                <a:solidFill>
                  <a:srgbClr val="333333"/>
                </a:solidFill>
              </a:rPr>
              <a:t> </a:t>
            </a:r>
            <a:r>
              <a:rPr lang="en-AU" altLang="de-DE" sz="2400" dirty="0" err="1">
                <a:solidFill>
                  <a:srgbClr val="333333"/>
                </a:solidFill>
              </a:rPr>
              <a:t>källor</a:t>
            </a:r>
            <a:r>
              <a:rPr lang="en-AU" altLang="de-DE" sz="2400" dirty="0">
                <a:solidFill>
                  <a:srgbClr val="333333"/>
                </a:solidFill>
              </a:rPr>
              <a:t>! </a:t>
            </a:r>
            <a:r>
              <a:rPr lang="en-AU" altLang="de-DE" sz="2400" dirty="0" err="1">
                <a:solidFill>
                  <a:srgbClr val="333333"/>
                </a:solidFill>
              </a:rPr>
              <a:t>Diskutera</a:t>
            </a:r>
            <a:r>
              <a:rPr lang="en-AU" altLang="de-DE" sz="2400" dirty="0">
                <a:solidFill>
                  <a:srgbClr val="333333"/>
                </a:solidFill>
              </a:rPr>
              <a:t> </a:t>
            </a:r>
            <a:r>
              <a:rPr lang="en-AU" altLang="de-DE" sz="2400" dirty="0" err="1">
                <a:solidFill>
                  <a:srgbClr val="333333"/>
                </a:solidFill>
              </a:rPr>
              <a:t>flera</a:t>
            </a:r>
            <a:r>
              <a:rPr lang="en-AU" altLang="de-DE" sz="2400" dirty="0">
                <a:solidFill>
                  <a:srgbClr val="333333"/>
                </a:solidFill>
              </a:rPr>
              <a:t> </a:t>
            </a:r>
            <a:r>
              <a:rPr lang="en-AU" altLang="de-DE" sz="2400" dirty="0" err="1">
                <a:solidFill>
                  <a:srgbClr val="333333"/>
                </a:solidFill>
              </a:rPr>
              <a:t>olika</a:t>
            </a:r>
            <a:r>
              <a:rPr lang="en-AU" altLang="de-DE" sz="2400" dirty="0">
                <a:solidFill>
                  <a:srgbClr val="333333"/>
                </a:solidFill>
              </a:rPr>
              <a:t> sorters </a:t>
            </a:r>
            <a:r>
              <a:rPr lang="en-AU" altLang="de-DE" sz="2400" dirty="0" err="1">
                <a:solidFill>
                  <a:srgbClr val="333333"/>
                </a:solidFill>
              </a:rPr>
              <a:t>uppfattningar</a:t>
            </a:r>
            <a:r>
              <a:rPr lang="en-AU" altLang="de-DE" sz="2400" dirty="0">
                <a:solidFill>
                  <a:srgbClr val="333333"/>
                </a:solidFill>
              </a:rPr>
              <a:t> </a:t>
            </a:r>
            <a:r>
              <a:rPr lang="en-AU" altLang="de-DE" sz="2400" dirty="0" err="1">
                <a:solidFill>
                  <a:srgbClr val="333333"/>
                </a:solidFill>
              </a:rPr>
              <a:t>och</a:t>
            </a:r>
            <a:r>
              <a:rPr lang="en-AU" altLang="de-DE" sz="2400" dirty="0">
                <a:solidFill>
                  <a:srgbClr val="333333"/>
                </a:solidFill>
              </a:rPr>
              <a:t> </a:t>
            </a:r>
            <a:r>
              <a:rPr lang="en-AU" altLang="de-DE" sz="2400" dirty="0" err="1">
                <a:solidFill>
                  <a:srgbClr val="333333"/>
                </a:solidFill>
              </a:rPr>
              <a:t>förklaringar</a:t>
            </a:r>
            <a:r>
              <a:rPr lang="en-AU" altLang="de-DE" sz="2400" dirty="0">
                <a:solidFill>
                  <a:srgbClr val="333333"/>
                </a:solidFill>
              </a:rPr>
              <a:t> </a:t>
            </a:r>
            <a:r>
              <a:rPr lang="en-AU" altLang="de-DE" sz="2400" dirty="0" err="1">
                <a:solidFill>
                  <a:srgbClr val="333333"/>
                </a:solidFill>
              </a:rPr>
              <a:t>tillsammans</a:t>
            </a:r>
            <a:r>
              <a:rPr lang="en-AU" altLang="de-DE" sz="2400" dirty="0">
                <a:solidFill>
                  <a:srgbClr val="333333"/>
                </a:solidFill>
              </a:rPr>
              <a:t> med </a:t>
            </a:r>
            <a:r>
              <a:rPr lang="en-AU" altLang="de-DE" sz="2400" dirty="0" err="1">
                <a:solidFill>
                  <a:srgbClr val="333333"/>
                </a:solidFill>
              </a:rPr>
              <a:t>personer</a:t>
            </a:r>
            <a:r>
              <a:rPr lang="en-AU" altLang="de-DE" sz="2400" dirty="0">
                <a:solidFill>
                  <a:srgbClr val="333333"/>
                </a:solidFill>
              </a:rPr>
              <a:t> </a:t>
            </a:r>
            <a:r>
              <a:rPr lang="en-AU" altLang="de-DE" sz="2400" dirty="0" err="1">
                <a:solidFill>
                  <a:srgbClr val="333333"/>
                </a:solidFill>
              </a:rPr>
              <a:t>som</a:t>
            </a:r>
            <a:r>
              <a:rPr lang="en-AU" altLang="de-DE" sz="2400" dirty="0">
                <a:solidFill>
                  <a:srgbClr val="333333"/>
                </a:solidFill>
              </a:rPr>
              <a:t> du </a:t>
            </a:r>
            <a:r>
              <a:rPr lang="en-AU" altLang="de-DE" sz="2400" dirty="0" err="1">
                <a:solidFill>
                  <a:srgbClr val="333333"/>
                </a:solidFill>
              </a:rPr>
              <a:t>litar</a:t>
            </a:r>
            <a:r>
              <a:rPr lang="en-AU" altLang="de-DE" sz="2400" dirty="0">
                <a:solidFill>
                  <a:srgbClr val="333333"/>
                </a:solidFill>
              </a:rPr>
              <a:t> </a:t>
            </a:r>
            <a:r>
              <a:rPr lang="en-AU" altLang="de-DE" sz="2400" dirty="0" err="1">
                <a:solidFill>
                  <a:srgbClr val="333333"/>
                </a:solidFill>
              </a:rPr>
              <a:t>på</a:t>
            </a:r>
            <a:r>
              <a:rPr lang="en-AU"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144</a:t>
            </a:fld>
            <a:endParaRPr lang="de-DE" altLang="de-DE"/>
          </a:p>
        </p:txBody>
      </p:sp>
    </p:spTree>
    <p:extLst>
      <p:ext uri="{BB962C8B-B14F-4D97-AF65-F5344CB8AC3E}">
        <p14:creationId xmlns:p14="http://schemas.microsoft.com/office/powerpoint/2010/main" val="199242897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Tack </a:t>
            </a:r>
            <a:r>
              <a:rPr lang="en-US" altLang="ko-KR" sz="3600" dirty="0" err="1">
                <a:latin typeface="+mn-lt"/>
                <a:ea typeface="+mn-ea"/>
                <a:cs typeface="+mn-cs"/>
              </a:rPr>
              <a:t>för</a:t>
            </a:r>
            <a:r>
              <a:rPr lang="en-US" altLang="ko-KR" sz="3600" dirty="0">
                <a:latin typeface="+mn-lt"/>
                <a:ea typeface="+mn-ea"/>
                <a:cs typeface="+mn-cs"/>
              </a:rPr>
              <a:t> </a:t>
            </a:r>
            <a:r>
              <a:rPr lang="en-US" altLang="ko-KR" sz="3600" dirty="0" err="1">
                <a:latin typeface="+mn-lt"/>
                <a:ea typeface="+mn-ea"/>
                <a:cs typeface="+mn-cs"/>
              </a:rPr>
              <a:t>er</a:t>
            </a:r>
            <a:r>
              <a:rPr lang="en-US" altLang="ko-KR" sz="3600" dirty="0">
                <a:latin typeface="+mn-lt"/>
                <a:ea typeface="+mn-ea"/>
                <a:cs typeface="+mn-cs"/>
              </a:rPr>
              <a:t> </a:t>
            </a:r>
            <a:r>
              <a:rPr lang="en-US" altLang="ko-KR" sz="3600" dirty="0" err="1">
                <a:latin typeface="+mn-lt"/>
                <a:ea typeface="+mn-ea"/>
                <a:cs typeface="+mn-cs"/>
              </a:rPr>
              <a:t>uppmärksamhet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för</a:t>
            </a:r>
            <a:r>
              <a:rPr lang="en-US" altLang="ko-KR" i="1" dirty="0">
                <a:solidFill>
                  <a:srgbClr val="004992"/>
                </a:solidFill>
              </a:rPr>
              <a:t> </a:t>
            </a:r>
            <a:r>
              <a:rPr lang="en-US" altLang="ko-KR" i="1" dirty="0" err="1">
                <a:solidFill>
                  <a:srgbClr val="004992"/>
                </a:solidFill>
              </a:rPr>
              <a:t>tränare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Dela ut arbetsblad. Presentera vår app COGITO (ladda ner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sv-SE"/>
              <a:t>Träningsmodul 2 – Att dra förhastade slutsatser I</a:t>
            </a:r>
            <a:endParaRPr lang="de-DE"/>
          </a:p>
        </p:txBody>
      </p:sp>
      <p:sp>
        <p:nvSpPr>
          <p:cNvPr id="8" name="Slide Number Placeholder 7"/>
          <p:cNvSpPr>
            <a:spLocks noGrp="1"/>
          </p:cNvSpPr>
          <p:nvPr>
            <p:ph type="sldNum" sz="quarter" idx="12"/>
          </p:nvPr>
        </p:nvSpPr>
        <p:spPr/>
        <p:txBody>
          <a:bodyPr/>
          <a:lstStyle/>
          <a:p>
            <a:fld id="{F4530A6B-4372-446A-9E7C-877B213B64B4}" type="slidenum">
              <a:rPr lang="de-DE" altLang="de-DE" smtClean="0"/>
              <a:pPr/>
              <a:t>145</a:t>
            </a:fld>
            <a:endParaRPr lang="de-DE" altLang="de-DE"/>
          </a:p>
        </p:txBody>
      </p:sp>
    </p:spTree>
    <p:extLst>
      <p:ext uri="{BB962C8B-B14F-4D97-AF65-F5344CB8AC3E}">
        <p14:creationId xmlns:p14="http://schemas.microsoft.com/office/powerpoint/2010/main" val="150224093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699205919"/>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sprinsy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cover.beatles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Abbey road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mharrsch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Beatle Paul McCartney 2</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/Paul McCartney als junger Mann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Alan Light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Älterer 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Schaukelstuhl, Elefant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American Journal of Psychology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Mother, father, and daughter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woman, young woman, man with mustache/Alte Frau, junge Frau, Mann mit Schnurrbart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Jastrow, J.</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Popular Science Monthly, 54, 299-312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mind's eye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public domain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rabbit-duck/Hase-Ente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 - Vexierbilder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PP by 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2" name="Footer Placeholder 1"/>
          <p:cNvSpPr>
            <a:spLocks noGrp="1"/>
          </p:cNvSpPr>
          <p:nvPr>
            <p:ph type="ftr" sz="quarter" idx="11"/>
          </p:nvPr>
        </p:nvSpPr>
        <p:spPr/>
        <p:txBody>
          <a:bodyPr/>
          <a:lstStyle/>
          <a:p>
            <a:pPr>
              <a:defRPr/>
            </a:pPr>
            <a:r>
              <a:rPr lang="sv-SE"/>
              <a:t>Träningsmodul 2 – Att dra förhastade slutsatser I</a:t>
            </a:r>
            <a:endParaRPr lang="de-DE"/>
          </a:p>
        </p:txBody>
      </p:sp>
      <p:sp>
        <p:nvSpPr>
          <p:cNvPr id="5" name="Slide Number Placeholder 4"/>
          <p:cNvSpPr>
            <a:spLocks noGrp="1"/>
          </p:cNvSpPr>
          <p:nvPr>
            <p:ph type="sldNum" sz="quarter" idx="12"/>
          </p:nvPr>
        </p:nvSpPr>
        <p:spPr/>
        <p:txBody>
          <a:bodyPr/>
          <a:lstStyle/>
          <a:p>
            <a:fld id="{AE7F2971-D808-4EEB-BE27-736CE2BF8727}" type="slidenum">
              <a:rPr lang="de-DE" altLang="de-DE" smtClean="0"/>
              <a:pPr/>
              <a:t>146</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6502</Words>
  <Application>Microsoft Office PowerPoint</Application>
  <PresentationFormat>Benutzerdefiniert</PresentationFormat>
  <Paragraphs>1230</Paragraphs>
  <Slides>146</Slides>
  <Notes>146</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146</vt:i4>
      </vt:variant>
    </vt:vector>
  </HeadingPairs>
  <TitlesOfParts>
    <vt:vector size="153" baseType="lpstr">
      <vt:lpstr>Arial</vt:lpstr>
      <vt:lpstr>Calibri Light</vt:lpstr>
      <vt:lpstr>Symbol</vt:lpstr>
      <vt:lpstr>Times New Roman</vt:lpstr>
      <vt:lpstr>WingDings</vt:lpstr>
      <vt:lpstr>UKE_PPT-Vorlage_16zu9</vt:lpstr>
      <vt:lpstr>1_UKE_PPT-Vorlage_16zu9</vt:lpstr>
      <vt:lpstr>MCT 2 A – Att dra förhastade slutsatser I</vt:lpstr>
      <vt:lpstr>Att dra förhastade slutsatser</vt:lpstr>
      <vt:lpstr>Att dra förhastade slutsatser</vt:lpstr>
      <vt:lpstr>Att dra förhastade slutsatser</vt:lpstr>
      <vt:lpstr>Att dra förhastade slutsatser</vt:lpstr>
      <vt:lpstr>Att dra förhastade slutsatser</vt:lpstr>
      <vt:lpstr>Slutsatser utan 100% säkerhet</vt:lpstr>
      <vt:lpstr>Slutsatser utan 100% säkerhet</vt:lpstr>
      <vt:lpstr>Slutsatser utan 100% säkerhet</vt:lpstr>
      <vt:lpstr>Förhastade slutsatser – exempel från verkligheten</vt:lpstr>
      <vt:lpstr>Förhastade slutsatser – exempel från verkligheten</vt:lpstr>
      <vt:lpstr>Förhastade slutsatser – exempel från verkligheten</vt:lpstr>
      <vt:lpstr>Förhastade slutsatser Vandringssägner</vt:lpstr>
      <vt:lpstr>Förhastade slutsatser Vandringssägner</vt:lpstr>
      <vt:lpstr>Förhastade slutsatser Vandringssägner</vt:lpstr>
      <vt:lpstr>Förhastade slutsatser Vandringssägner</vt:lpstr>
      <vt:lpstr>Hur uppkommer vandringssägner?</vt:lpstr>
      <vt:lpstr>Hur uppkommer vandringssägner?</vt:lpstr>
      <vt:lpstr>Hur uppkommer vandringssägner?</vt:lpstr>
      <vt:lpstr>Varför tar vi upp detta?</vt:lpstr>
      <vt:lpstr>Varför tar vi upp detta?</vt:lpstr>
      <vt:lpstr>Hur förhastade slutsatser kan leda till feltolkningar vid psykos - exempel</vt:lpstr>
      <vt:lpstr>Uppgift (1)</vt:lpstr>
      <vt:lpstr>Uppgift (1)</vt:lpstr>
      <vt:lpstr>Uppgift (1)</vt:lpstr>
      <vt:lpstr>Bild 1</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Bild 2</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Bild 3</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Bild 4</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Bild 5</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Valfritt: Filmklipp</vt:lpstr>
      <vt:lpstr>Bild 6</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Bild 7</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Bild 7</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Bild 9</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Bild 10</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Uppgift 2:</vt:lpstr>
      <vt:lpstr>Vad ser du?</vt:lpstr>
      <vt:lpstr>Vad ser du nu?</vt:lpstr>
      <vt:lpstr>Vad ser du?</vt:lpstr>
      <vt:lpstr>Vad ser du?</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Vad ser du?</vt:lpstr>
      <vt:lpstr>Försök att hitta alla detaljer!</vt:lpstr>
      <vt:lpstr>PowerPoint-Präsentation</vt:lpstr>
      <vt:lpstr>Tillämpning i vardagslivet</vt:lpstr>
      <vt:lpstr>Tillämpning i vardagslivet</vt:lpstr>
      <vt:lpstr>Tillämpning i vardagslivet</vt:lpstr>
      <vt:lpstr>Tillämpning i vardagslivet</vt:lpstr>
      <vt:lpstr>Tillämpning i vardagslivet</vt:lpstr>
      <vt:lpstr>Hur hänger detta ihop med psykos?</vt:lpstr>
      <vt:lpstr>Hur hänger detta ihop med psykos?</vt:lpstr>
      <vt:lpstr>Hur hänger detta ihop med psykos?</vt:lpstr>
      <vt:lpstr>Tack för er uppmärksamhet!</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405</cp:revision>
  <dcterms:created xsi:type="dcterms:W3CDTF">2002-10-15T10:55:06Z</dcterms:created>
  <dcterms:modified xsi:type="dcterms:W3CDTF">2022-08-10T10:24:23Z</dcterms:modified>
</cp:coreProperties>
</file>